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83" r:id="rId3"/>
    <p:sldId id="259" r:id="rId4"/>
    <p:sldId id="260" r:id="rId5"/>
    <p:sldId id="261" r:id="rId6"/>
    <p:sldId id="262" r:id="rId7"/>
    <p:sldId id="263" r:id="rId8"/>
    <p:sldId id="264" r:id="rId9"/>
    <p:sldId id="265" r:id="rId10"/>
    <p:sldId id="266" r:id="rId11"/>
    <p:sldId id="267" r:id="rId12"/>
    <p:sldId id="268" r:id="rId13"/>
    <p:sldId id="269" r:id="rId14"/>
    <p:sldId id="270" r:id="rId15"/>
    <p:sldId id="285" r:id="rId16"/>
    <p:sldId id="286" r:id="rId17"/>
    <p:sldId id="282" r:id="rId18"/>
    <p:sldId id="273" r:id="rId19"/>
    <p:sldId id="274" r:id="rId20"/>
    <p:sldId id="275" r:id="rId21"/>
    <p:sldId id="276" r:id="rId22"/>
    <p:sldId id="279" r:id="rId23"/>
    <p:sldId id="281" r:id="rId24"/>
    <p:sldId id="280" r:id="rId25"/>
  </p:sldIdLst>
  <p:sldSz cx="9144000" cy="5715000" type="screen16x1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p:clrMru>
    <a:srgbClr val="C6D742"/>
    <a:srgbClr val="313231"/>
    <a:srgbClr val="D5E04E"/>
    <a:srgbClr val="EE2B7B"/>
    <a:srgbClr val="E78E23"/>
    <a:srgbClr val="DDD8A1"/>
    <a:srgbClr val="9DD4E7"/>
    <a:srgbClr val="BAB891"/>
    <a:srgbClr val="77787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84357" autoAdjust="0"/>
  </p:normalViewPr>
  <p:slideViewPr>
    <p:cSldViewPr snapToGrid="0">
      <p:cViewPr>
        <p:scale>
          <a:sx n="100" d="100"/>
          <a:sy n="100" d="100"/>
        </p:scale>
        <p:origin x="-1344" y="-176"/>
      </p:cViewPr>
      <p:guideLst>
        <p:guide orient="horz" pos="247"/>
        <p:guide orient="horz" pos="1033"/>
        <p:guide pos="325"/>
        <p:guide pos="385"/>
        <p:guide pos="3071"/>
        <p:guide pos="2685"/>
        <p:guide pos="5378"/>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88" d="100"/>
          <a:sy n="88" d="100"/>
        </p:scale>
        <p:origin x="-3672"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855ED20-4EAB-E741-B1D7-C5D4102C1CE2}" type="slidenum">
              <a:rPr lang="en-US"/>
              <a:pPr/>
              <a:t>‹#›</a:t>
            </a:fld>
            <a:endParaRPr lang="en-US"/>
          </a:p>
        </p:txBody>
      </p:sp>
    </p:spTree>
    <p:extLst>
      <p:ext uri="{BB962C8B-B14F-4D97-AF65-F5344CB8AC3E}">
        <p14:creationId xmlns:p14="http://schemas.microsoft.com/office/powerpoint/2010/main" val="1755469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295400" y="533400"/>
            <a:ext cx="4267200" cy="2667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533400" y="3352800"/>
            <a:ext cx="5791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A2F1A774-C867-DF4C-B472-E163AB6F8B87}" type="slidenum">
              <a:rPr lang="en-US"/>
              <a:pPr/>
              <a:t>‹#›</a:t>
            </a:fld>
            <a:endParaRPr lang="en-US"/>
          </a:p>
        </p:txBody>
      </p:sp>
    </p:spTree>
    <p:extLst>
      <p:ext uri="{BB962C8B-B14F-4D97-AF65-F5344CB8AC3E}">
        <p14:creationId xmlns:p14="http://schemas.microsoft.com/office/powerpoint/2010/main" val="4433086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ＭＳ Ｐゴシック" charset="-128"/>
        <a:cs typeface="ＭＳ Ｐゴシック" charset="-128"/>
      </a:defRPr>
    </a:lvl1pPr>
    <a:lvl2pPr marL="457200" algn="l" rtl="0" fontAlgn="base">
      <a:spcBef>
        <a:spcPct val="30000"/>
      </a:spcBef>
      <a:spcAft>
        <a:spcPct val="0"/>
      </a:spcAft>
      <a:defRPr sz="1300" kern="1200">
        <a:solidFill>
          <a:schemeClr val="tx1"/>
        </a:solidFill>
        <a:latin typeface="Arial" charset="0"/>
        <a:ea typeface="ＭＳ Ｐゴシック" charset="-128"/>
        <a:cs typeface="+mn-cs"/>
      </a:defRPr>
    </a:lvl2pPr>
    <a:lvl3pPr marL="914400" algn="l" rtl="0" fontAlgn="base">
      <a:spcBef>
        <a:spcPct val="30000"/>
      </a:spcBef>
      <a:spcAft>
        <a:spcPct val="0"/>
      </a:spcAft>
      <a:defRPr sz="13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3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3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shanetomlinson.com/2013/testing-javascript-frontend-part-1-anti-patterns-and-fixe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a:t>
            </a:fld>
            <a:endParaRPr lang="en-US"/>
          </a:p>
        </p:txBody>
      </p:sp>
    </p:spTree>
    <p:extLst>
      <p:ext uri="{BB962C8B-B14F-4D97-AF65-F5344CB8AC3E}">
        <p14:creationId xmlns:p14="http://schemas.microsoft.com/office/powerpoint/2010/main" val="2076501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p:cNvSpPr>
          <p:nvPr>
            <p:ph type="sldNum" idx="12"/>
          </p:nvPr>
        </p:nvSpPr>
        <p:spPr>
          <a:xfrm>
            <a:off x="6553200" y="6356350"/>
            <a:ext cx="2133599" cy="3650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r>
              <a:rPr lang="x-none" dirty="0" smtClean="0"/>
              <a:t>Sin embargo</a:t>
            </a:r>
            <a:endParaRPr lang="x-none" baseline="0" dirty="0" smtClean="0"/>
          </a:p>
          <a:p>
            <a:pPr marL="285750" indent="-285750">
              <a:buFontTx/>
              <a:buChar char="-"/>
            </a:pPr>
            <a:r>
              <a:rPr lang="x-none" baseline="0" dirty="0" smtClean="0"/>
              <a:t>Invertir el poco tiempo en hacer pruebas mejora la calidad</a:t>
            </a:r>
          </a:p>
          <a:p>
            <a:pPr marL="285750" indent="-285750">
              <a:buFontTx/>
              <a:buChar char="-"/>
            </a:pPr>
            <a:r>
              <a:rPr lang="x-none" baseline="0" dirty="0" smtClean="0"/>
              <a:t>Es cuesti</a:t>
            </a:r>
            <a:r>
              <a:rPr lang="x-none" baseline="0" dirty="0" smtClean="0"/>
              <a:t>ón de aprender y cambiar nuestra mentalidad</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p:cNvSpPr>
          <p:nvPr>
            <p:ph type="ftr" idx="11"/>
          </p:nvPr>
        </p:nvSpPr>
        <p:spPr>
          <a:xfrm>
            <a:off x="3124200" y="6356350"/>
            <a:ext cx="2895600" cy="3650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93" name="Shape 193"/>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105555"/>
              <a:buFont typeface="Arial"/>
              <a:buChar char="•"/>
            </a:pPr>
            <a:r>
              <a:rPr lang="en-US" sz="1800" b="0" i="0" u="none" strike="noStrike" cap="none" baseline="0" dirty="0" err="1" smtClean="0">
                <a:solidFill>
                  <a:schemeClr val="dk1"/>
                </a:solidFill>
                <a:latin typeface="Calibri"/>
                <a:ea typeface="Calibri"/>
                <a:cs typeface="Calibri"/>
                <a:sym typeface="Calibri"/>
              </a:rPr>
              <a:t>Piensa</a:t>
            </a:r>
            <a:r>
              <a:rPr lang="en-US" sz="1800" b="0" i="0" u="none" strike="noStrike" cap="none" baseline="0" dirty="0" smtClean="0">
                <a:solidFill>
                  <a:schemeClr val="dk1"/>
                </a:solidFill>
                <a:latin typeface="Calibri"/>
                <a:ea typeface="Calibri"/>
                <a:cs typeface="Calibri"/>
                <a:sym typeface="Calibri"/>
              </a:rPr>
              <a:t> en lo </a:t>
            </a:r>
            <a:r>
              <a:rPr lang="en-US" sz="1800" b="0" i="0" u="none" strike="noStrike" cap="none" baseline="0" dirty="0" err="1" smtClean="0">
                <a:solidFill>
                  <a:schemeClr val="dk1"/>
                </a:solidFill>
                <a:latin typeface="Calibri"/>
                <a:ea typeface="Calibri"/>
                <a:cs typeface="Calibri"/>
                <a:sym typeface="Calibri"/>
              </a:rPr>
              <a:t>que</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va</a:t>
            </a:r>
            <a:r>
              <a:rPr lang="en-US" sz="1800" b="0" i="0" u="none" strike="noStrike" cap="none" baseline="0" dirty="0" smtClean="0">
                <a:solidFill>
                  <a:schemeClr val="dk1"/>
                </a:solidFill>
                <a:latin typeface="Calibri"/>
                <a:ea typeface="Calibri"/>
                <a:cs typeface="Calibri"/>
                <a:sym typeface="Calibri"/>
              </a:rPr>
              <a:t> a </a:t>
            </a:r>
            <a:r>
              <a:rPr lang="en-US" sz="1800" b="0" i="0" u="none" strike="noStrike" cap="none" baseline="0" dirty="0" err="1" smtClean="0">
                <a:solidFill>
                  <a:schemeClr val="dk1"/>
                </a:solidFill>
                <a:latin typeface="Calibri"/>
                <a:ea typeface="Calibri"/>
                <a:cs typeface="Calibri"/>
                <a:sym typeface="Calibri"/>
              </a:rPr>
              <a:t>hacer</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tu</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funcionalidad</a:t>
            </a:r>
            <a:r>
              <a:rPr lang="en-US" sz="1800" dirty="0" smtClean="0">
                <a:solidFill>
                  <a:schemeClr val="dk1"/>
                </a:solidFill>
                <a:latin typeface="Calibri"/>
                <a:ea typeface="Calibri"/>
                <a:cs typeface="Calibri"/>
                <a:sym typeface="Calibri"/>
              </a:rPr>
              <a:t>, con </a:t>
            </a:r>
            <a:r>
              <a:rPr lang="en-US" sz="1800" b="0" i="0" u="none" strike="noStrike" cap="none" baseline="0" dirty="0" err="1" smtClean="0">
                <a:solidFill>
                  <a:schemeClr val="dk1"/>
                </a:solidFill>
                <a:latin typeface="Calibri"/>
                <a:ea typeface="Calibri"/>
                <a:cs typeface="Calibri"/>
                <a:sym typeface="Calibri"/>
              </a:rPr>
              <a:t>ejemplos</a:t>
            </a:r>
            <a:r>
              <a:rPr lang="en-US" sz="1800" b="0" i="0" u="none" strike="noStrike" cap="none" baseline="0" dirty="0" smtClean="0">
                <a:solidFill>
                  <a:schemeClr val="dk1"/>
                </a:solidFill>
                <a:latin typeface="Calibri"/>
                <a:ea typeface="Calibri"/>
                <a:cs typeface="Calibri"/>
                <a:sym typeface="Calibri"/>
              </a:rPr>
              <a:t> de </a:t>
            </a:r>
            <a:r>
              <a:rPr lang="en-US" sz="1800" b="0" i="0" u="none" strike="noStrike" cap="none" baseline="0" dirty="0" err="1" smtClean="0">
                <a:solidFill>
                  <a:schemeClr val="dk1"/>
                </a:solidFill>
                <a:latin typeface="Calibri"/>
                <a:ea typeface="Calibri"/>
                <a:cs typeface="Calibri"/>
                <a:sym typeface="Calibri"/>
              </a:rPr>
              <a:t>qué</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escenarios</a:t>
            </a:r>
            <a:r>
              <a:rPr lang="en-US" sz="1800" b="0" i="0" u="none" strike="noStrike" cap="none" baseline="0" dirty="0" smtClean="0">
                <a:solidFill>
                  <a:schemeClr val="dk1"/>
                </a:solidFill>
                <a:latin typeface="Calibri"/>
                <a:ea typeface="Calibri"/>
                <a:cs typeface="Calibri"/>
                <a:sym typeface="Calibri"/>
              </a:rPr>
              <a:t> se </a:t>
            </a:r>
            <a:r>
              <a:rPr lang="en-US" sz="1800" b="0" i="0" u="none" strike="noStrike" cap="none" baseline="0" dirty="0" err="1" smtClean="0">
                <a:solidFill>
                  <a:schemeClr val="dk1"/>
                </a:solidFill>
                <a:latin typeface="Calibri"/>
                <a:ea typeface="Calibri"/>
                <a:cs typeface="Calibri"/>
                <a:sym typeface="Calibri"/>
              </a:rPr>
              <a:t>podrían</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dar</a:t>
            </a:r>
            <a:endParaRPr lang="en-US" sz="1800" b="0" i="0" u="none" strike="noStrike" cap="none" baseline="0" dirty="0" smtClean="0">
              <a:solidFill>
                <a:schemeClr val="dk1"/>
              </a:solidFill>
              <a:latin typeface="Calibri"/>
              <a:ea typeface="Calibri"/>
              <a:cs typeface="Calibri"/>
              <a:sym typeface="Calibri"/>
            </a:endParaRPr>
          </a:p>
          <a:p>
            <a:pPr marL="342900" marR="0" lvl="0" indent="-342900" algn="l" rtl="0">
              <a:spcBef>
                <a:spcPts val="640"/>
              </a:spcBef>
              <a:buClr>
                <a:schemeClr val="dk1"/>
              </a:buClr>
              <a:buSzPct val="105555"/>
              <a:buFont typeface="Arial"/>
              <a:buChar char="•"/>
            </a:pPr>
            <a:r>
              <a:rPr lang="en-US" sz="1800" b="0" i="0" u="none" strike="noStrike" cap="none" baseline="0" dirty="0" err="1" smtClean="0">
                <a:solidFill>
                  <a:schemeClr val="dk1"/>
                </a:solidFill>
                <a:latin typeface="Calibri"/>
                <a:ea typeface="Calibri"/>
                <a:cs typeface="Calibri"/>
                <a:sym typeface="Calibri"/>
              </a:rPr>
              <a:t>Codifica</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uno</a:t>
            </a:r>
            <a:r>
              <a:rPr lang="en-US" sz="1800" b="0" i="0" u="none" strike="noStrike" cap="none" baseline="0" dirty="0" smtClean="0">
                <a:solidFill>
                  <a:schemeClr val="dk1"/>
                </a:solidFill>
                <a:latin typeface="Calibri"/>
                <a:ea typeface="Calibri"/>
                <a:cs typeface="Calibri"/>
                <a:sym typeface="Calibri"/>
              </a:rPr>
              <a:t> de </a:t>
            </a:r>
            <a:r>
              <a:rPr lang="en-US" sz="1800" b="0" i="0" u="none" strike="noStrike" cap="none" baseline="0" dirty="0" err="1" smtClean="0">
                <a:solidFill>
                  <a:schemeClr val="dk1"/>
                </a:solidFill>
                <a:latin typeface="Calibri"/>
                <a:ea typeface="Calibri"/>
                <a:cs typeface="Calibri"/>
                <a:sym typeface="Calibri"/>
              </a:rPr>
              <a:t>esos</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escenarios</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como</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prueba</a:t>
            </a:r>
            <a:r>
              <a:rPr lang="en-US" sz="1800" b="0" i="0" u="none" strike="noStrike" cap="none" baseline="0" dirty="0" smtClean="0">
                <a:solidFill>
                  <a:schemeClr val="dk1"/>
                </a:solidFill>
                <a:latin typeface="Calibri"/>
                <a:ea typeface="Calibri"/>
                <a:cs typeface="Calibri"/>
                <a:sym typeface="Calibri"/>
              </a:rPr>
              <a:t> (sin </a:t>
            </a:r>
            <a:r>
              <a:rPr lang="en-US" sz="1800" b="0" i="0" u="none" strike="noStrike" cap="none" baseline="0" dirty="0" err="1" smtClean="0">
                <a:solidFill>
                  <a:schemeClr val="dk1"/>
                </a:solidFill>
                <a:latin typeface="Calibri"/>
                <a:ea typeface="Calibri"/>
                <a:cs typeface="Calibri"/>
                <a:sym typeface="Calibri"/>
              </a:rPr>
              <a:t>implementar</a:t>
            </a:r>
            <a:r>
              <a:rPr lang="en-US" sz="1800" b="0" i="0" u="none" strike="noStrike" cap="none" baseline="0" dirty="0" smtClean="0">
                <a:solidFill>
                  <a:schemeClr val="dk1"/>
                </a:solidFill>
                <a:latin typeface="Calibri"/>
                <a:ea typeface="Calibri"/>
                <a:cs typeface="Calibri"/>
                <a:sym typeface="Calibri"/>
              </a:rPr>
              <a:t> nada </a:t>
            </a:r>
            <a:r>
              <a:rPr lang="en-US" sz="1800" b="0" i="0" u="none" strike="noStrike" cap="none" baseline="0" dirty="0" err="1" smtClean="0">
                <a:solidFill>
                  <a:schemeClr val="dk1"/>
                </a:solidFill>
                <a:latin typeface="Calibri"/>
                <a:ea typeface="Calibri"/>
                <a:cs typeface="Calibri"/>
                <a:sym typeface="Calibri"/>
              </a:rPr>
              <a:t>aún</a:t>
            </a:r>
            <a:r>
              <a:rPr lang="en-US" sz="1800" b="0" i="0" u="none" strike="noStrike" cap="none" baseline="0" dirty="0" smtClean="0">
                <a:solidFill>
                  <a:schemeClr val="dk1"/>
                </a:solidFill>
                <a:latin typeface="Calibri"/>
                <a:ea typeface="Calibri"/>
                <a:cs typeface="Calibri"/>
                <a:sym typeface="Calibri"/>
              </a:rPr>
              <a:t>)</a:t>
            </a:r>
          </a:p>
          <a:p>
            <a:pPr marL="342900" marR="0" lvl="0" indent="-342900" algn="l" rtl="0">
              <a:spcBef>
                <a:spcPts val="640"/>
              </a:spcBef>
              <a:buClr>
                <a:schemeClr val="dk1"/>
              </a:buClr>
              <a:buSzPct val="105555"/>
              <a:buFont typeface="Arial"/>
              <a:buChar char="•"/>
            </a:pPr>
            <a:r>
              <a:rPr lang="en-US" sz="1800" b="0" i="0" u="none" strike="noStrike" cap="none" baseline="0" dirty="0" err="1" smtClean="0">
                <a:solidFill>
                  <a:schemeClr val="dk1"/>
                </a:solidFill>
                <a:latin typeface="Calibri"/>
                <a:ea typeface="Calibri"/>
                <a:cs typeface="Calibri"/>
                <a:sym typeface="Calibri"/>
              </a:rPr>
              <a:t>Ejecuta</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tu</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prueba</a:t>
            </a:r>
            <a:endParaRPr lang="en-US" sz="1800" b="0" i="0" u="none" strike="noStrike" cap="none" baseline="0" dirty="0" smtClean="0">
              <a:solidFill>
                <a:schemeClr val="dk1"/>
              </a:solidFill>
              <a:latin typeface="Calibri"/>
              <a:ea typeface="Calibri"/>
              <a:cs typeface="Calibri"/>
              <a:sym typeface="Calibri"/>
            </a:endParaRPr>
          </a:p>
          <a:p>
            <a:pPr marL="342900" marR="0" lvl="0" indent="-342900" algn="l" rtl="0">
              <a:spcBef>
                <a:spcPts val="640"/>
              </a:spcBef>
              <a:buClr>
                <a:schemeClr val="dk1"/>
              </a:buClr>
              <a:buSzPct val="105555"/>
              <a:buFont typeface="Arial"/>
              <a:buChar char="•"/>
            </a:pPr>
            <a:r>
              <a:rPr lang="en-US" sz="1800" b="0" i="0" u="none" strike="noStrike" cap="none" baseline="0" dirty="0" err="1" smtClean="0">
                <a:solidFill>
                  <a:schemeClr val="dk1"/>
                </a:solidFill>
                <a:latin typeface="Calibri"/>
                <a:ea typeface="Calibri"/>
                <a:cs typeface="Calibri"/>
                <a:sym typeface="Calibri"/>
              </a:rPr>
              <a:t>Implementa</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tu</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código</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para</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hacer</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pasar</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tu</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prueba</a:t>
            </a:r>
            <a:endParaRPr lang="en-US" sz="1800" b="0" i="0" u="none" strike="noStrike" cap="none" baseline="0" dirty="0" smtClean="0">
              <a:solidFill>
                <a:schemeClr val="dk1"/>
              </a:solidFill>
              <a:latin typeface="Calibri"/>
              <a:ea typeface="Calibri"/>
              <a:cs typeface="Calibri"/>
              <a:sym typeface="Calibri"/>
            </a:endParaRPr>
          </a:p>
          <a:p>
            <a:pPr marL="342900" marR="0" lvl="0" indent="-342900" algn="l" rtl="0">
              <a:spcBef>
                <a:spcPts val="640"/>
              </a:spcBef>
              <a:buClr>
                <a:schemeClr val="dk1"/>
              </a:buClr>
              <a:buSzPct val="105555"/>
              <a:buFont typeface="Arial"/>
              <a:buChar char="•"/>
            </a:pPr>
            <a:r>
              <a:rPr lang="en-US" sz="1800" b="0" i="0" u="none" strike="noStrike" cap="none" baseline="0" dirty="0" err="1" smtClean="0">
                <a:solidFill>
                  <a:schemeClr val="dk1"/>
                </a:solidFill>
                <a:latin typeface="Calibri"/>
                <a:ea typeface="Calibri"/>
                <a:cs typeface="Calibri"/>
                <a:sym typeface="Calibri"/>
              </a:rPr>
              <a:t>Ejecuta</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tu</a:t>
            </a:r>
            <a:r>
              <a:rPr lang="en-US" sz="1800" b="0" i="0" u="none" strike="noStrike" cap="none" baseline="0" dirty="0" smtClean="0">
                <a:solidFill>
                  <a:schemeClr val="dk1"/>
                </a:solidFill>
                <a:latin typeface="Calibri"/>
                <a:ea typeface="Calibri"/>
                <a:cs typeface="Calibri"/>
                <a:sym typeface="Calibri"/>
              </a:rPr>
              <a:t> </a:t>
            </a:r>
            <a:r>
              <a:rPr lang="en-US" sz="1800" b="0" i="0" u="none" strike="noStrike" cap="none" baseline="0" dirty="0" err="1" smtClean="0">
                <a:solidFill>
                  <a:schemeClr val="dk1"/>
                </a:solidFill>
                <a:latin typeface="Calibri"/>
                <a:ea typeface="Calibri"/>
                <a:cs typeface="Calibri"/>
                <a:sym typeface="Calibri"/>
              </a:rPr>
              <a:t>prueba</a:t>
            </a:r>
            <a:endParaRPr lang="en-US" sz="1800" b="0" i="0" u="none" strike="noStrike" cap="none" baseline="0" dirty="0" smtClean="0">
              <a:solidFill>
                <a:schemeClr val="dk1"/>
              </a:solidFill>
              <a:latin typeface="Calibri"/>
              <a:ea typeface="Calibri"/>
              <a:cs typeface="Calibri"/>
              <a:sym typeface="Calibri"/>
            </a:endParaRPr>
          </a:p>
          <a:p>
            <a:pPr marL="342900" marR="0" lvl="0" indent="-342900" algn="l" rtl="0">
              <a:spcBef>
                <a:spcPts val="640"/>
              </a:spcBef>
              <a:buClr>
                <a:schemeClr val="dk1"/>
              </a:buClr>
              <a:buSzPct val="105555"/>
              <a:buFont typeface="Arial"/>
              <a:buChar char="•"/>
            </a:pPr>
            <a:r>
              <a:rPr lang="en-US" sz="1800" dirty="0" err="1" smtClean="0">
                <a:solidFill>
                  <a:schemeClr val="dk1"/>
                </a:solidFill>
                <a:latin typeface="Calibri"/>
                <a:ea typeface="Calibri"/>
                <a:cs typeface="Calibri"/>
                <a:sym typeface="Calibri"/>
              </a:rPr>
              <a:t>Limpia</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tu</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código</a:t>
            </a:r>
            <a:endParaRPr lang="en-US" sz="1800" b="0" i="0" u="none" strike="noStrike" cap="none" baseline="0" dirty="0" smtClean="0">
              <a:solidFill>
                <a:schemeClr val="dk1"/>
              </a:solidFill>
              <a:latin typeface="Calibri"/>
              <a:ea typeface="Calibri"/>
              <a:cs typeface="Calibri"/>
              <a:sym typeface="Calibri"/>
            </a:endParaRPr>
          </a:p>
          <a:p>
            <a:pPr marL="342900" indent="-342900">
              <a:spcBef>
                <a:spcPts val="640"/>
              </a:spcBef>
              <a:buClr>
                <a:schemeClr val="dk1"/>
              </a:buClr>
              <a:buSzPct val="105555"/>
              <a:buFont typeface="Arial"/>
              <a:buChar char="•"/>
            </a:pPr>
            <a:r>
              <a:rPr lang="en-US" sz="1800" dirty="0" err="1" smtClean="0">
                <a:solidFill>
                  <a:schemeClr val="dk1"/>
                </a:solidFill>
                <a:latin typeface="Calibri"/>
                <a:ea typeface="Calibri"/>
                <a:cs typeface="Calibri"/>
                <a:sym typeface="Calibri"/>
              </a:rPr>
              <a:t>Enjuaga</a:t>
            </a:r>
            <a:r>
              <a:rPr lang="en-US" sz="1800" dirty="0" smtClean="0">
                <a:solidFill>
                  <a:schemeClr val="dk1"/>
                </a:solidFill>
                <a:latin typeface="Calibri"/>
                <a:ea typeface="Calibri"/>
                <a:cs typeface="Calibri"/>
                <a:sym typeface="Calibri"/>
              </a:rPr>
              <a:t> y </a:t>
            </a:r>
            <a:r>
              <a:rPr lang="en-US" sz="1800" dirty="0" err="1" smtClean="0">
                <a:solidFill>
                  <a:schemeClr val="dk1"/>
                </a:solidFill>
                <a:latin typeface="Calibri"/>
                <a:ea typeface="Calibri"/>
                <a:cs typeface="Calibri"/>
                <a:sym typeface="Calibri"/>
              </a:rPr>
              <a:t>repite</a:t>
            </a:r>
            <a:r>
              <a:rPr lang="en-US" sz="1800" dirty="0" smtClean="0">
                <a:solidFill>
                  <a:schemeClr val="dk1"/>
                </a:solidFill>
                <a:latin typeface="Calibri"/>
                <a:ea typeface="Calibri"/>
                <a:cs typeface="Calibri"/>
                <a:sym typeface="Calibri"/>
              </a:rPr>
              <a:t> hasta </a:t>
            </a:r>
            <a:r>
              <a:rPr lang="en-US" sz="1800" dirty="0" err="1" smtClean="0">
                <a:solidFill>
                  <a:schemeClr val="dk1"/>
                </a:solidFill>
                <a:latin typeface="Calibri"/>
                <a:ea typeface="Calibri"/>
                <a:cs typeface="Calibri"/>
                <a:sym typeface="Calibri"/>
              </a:rPr>
              <a:t>completar</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tu</a:t>
            </a:r>
            <a:r>
              <a:rPr lang="en-US" sz="1800" dirty="0" smtClean="0">
                <a:solidFill>
                  <a:schemeClr val="dk1"/>
                </a:solidFill>
                <a:latin typeface="Calibri"/>
                <a:ea typeface="Calibri"/>
                <a:cs typeface="Calibri"/>
                <a:sym typeface="Calibri"/>
              </a:rPr>
              <a:t> </a:t>
            </a:r>
            <a:r>
              <a:rPr lang="en-US" sz="1800" dirty="0" err="1" smtClean="0">
                <a:solidFill>
                  <a:schemeClr val="dk1"/>
                </a:solidFill>
                <a:latin typeface="Calibri"/>
                <a:ea typeface="Calibri"/>
                <a:cs typeface="Calibri"/>
                <a:sym typeface="Calibri"/>
              </a:rPr>
              <a:t>funcionalidad</a:t>
            </a:r>
            <a:endParaRPr lang="en-US" sz="1800" b="0" i="0" u="none" strike="noStrike" cap="none" baseline="0" dirty="0"/>
          </a:p>
        </p:txBody>
      </p:sp>
      <p:sp>
        <p:nvSpPr>
          <p:cNvPr id="194" name="Shape 194"/>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buSzPct val="25000"/>
              <a:buNone/>
            </a:pPr>
            <a:r>
              <a:rPr 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1A774-C867-DF4C-B472-E163AB6F8B87}" type="slidenum">
              <a:rPr lang="en-US" smtClean="0"/>
              <a:pPr/>
              <a:t>16</a:t>
            </a:fld>
            <a:endParaRPr lang="en-US"/>
          </a:p>
        </p:txBody>
      </p:sp>
    </p:spTree>
    <p:extLst>
      <p:ext uri="{BB962C8B-B14F-4D97-AF65-F5344CB8AC3E}">
        <p14:creationId xmlns:p14="http://schemas.microsoft.com/office/powerpoint/2010/main" val="3307025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12" name="Shape 212"/>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224" name="Shape 22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230" name="Shape 23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119" name="Shape 11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lang="en-US" u="sng" dirty="0">
              <a:solidFill>
                <a:schemeClr val="hlink"/>
              </a:solidFill>
              <a:hlinkClick r:id="rId3"/>
            </a:endParaRPr>
          </a:p>
        </p:txBody>
      </p:sp>
      <p:sp>
        <p:nvSpPr>
          <p:cNvPr id="260" name="Shape 2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dirty="0"/>
          </a:p>
        </p:txBody>
      </p:sp>
      <p:sp>
        <p:nvSpPr>
          <p:cNvPr id="254" name="Shape 254"/>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25" name="Shape 12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31" name="Shape 131"/>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0" name="Shape 14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49" name="Shape 149"/>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55" name="Shape 15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endParaRPr/>
          </a:p>
        </p:txBody>
      </p:sp>
      <p:sp>
        <p:nvSpPr>
          <p:cNvPr id="167" name="Shape 167"/>
          <p:cNvSpPr>
            <a:spLocks noGrp="1"/>
          </p:cNvSpPr>
          <p:nvPr>
            <p:ph type="sldNum" idx="12"/>
          </p:nvPr>
        </p:nvSpPr>
        <p:spPr>
          <a:xfrm>
            <a:off x="6553200" y="6356350"/>
            <a:ext cx="2133599" cy="365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png"/><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emf"/><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gn_off + image">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
        <p:nvSpPr>
          <p:cNvPr id="9" name="Picture Placeholder 10"/>
          <p:cNvSpPr>
            <a:spLocks noGrp="1"/>
          </p:cNvSpPr>
          <p:nvPr>
            <p:ph type="pic" sz="quarter" idx="12"/>
          </p:nvPr>
        </p:nvSpPr>
        <p:spPr>
          <a:xfrm rot="708531">
            <a:off x="5397705" y="1079357"/>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gn_off">
    <p:spTree>
      <p:nvGrpSpPr>
        <p:cNvPr id="1" name=""/>
        <p:cNvGrpSpPr/>
        <p:nvPr/>
      </p:nvGrpSpPr>
      <p:grpSpPr>
        <a:xfrm>
          <a:off x="0" y="0"/>
          <a:ext cx="0" cy="0"/>
          <a:chOff x="0" y="0"/>
          <a:chExt cx="0" cy="0"/>
        </a:xfrm>
      </p:grpSpPr>
      <p:sp>
        <p:nvSpPr>
          <p:cNvPr id="3" name="Rectangle 3"/>
          <p:cNvSpPr txBox="1">
            <a:spLocks noChangeArrowheads="1"/>
          </p:cNvSpPr>
          <p:nvPr userDrawn="1"/>
        </p:nvSpPr>
        <p:spPr bwMode="auto">
          <a:xfrm>
            <a:off x="794808" y="3236383"/>
            <a:ext cx="4099984" cy="2878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77825" marR="0" lvl="0" indent="-377825" algn="ctr" defTabSz="914400" rtl="0" eaLnBrk="1" fontAlgn="base" latinLnBrk="0" hangingPunct="1">
              <a:lnSpc>
                <a:spcPct val="100000"/>
              </a:lnSpc>
              <a:spcBef>
                <a:spcPct val="20000"/>
              </a:spcBef>
              <a:spcAft>
                <a:spcPct val="0"/>
              </a:spcAft>
              <a:buClrTx/>
              <a:buSzPct val="100000"/>
              <a:tabLst>
                <a:tab pos="812800" algn="l"/>
              </a:tabLst>
              <a:defRPr/>
            </a:pPr>
            <a:r>
              <a:rPr kumimoji="0" lang="en-US" sz="1400" u="none" strike="noStrike" kern="0" cap="none" spc="0" normalizeH="0" baseline="0" noProof="0" dirty="0">
                <a:ln>
                  <a:noFill/>
                </a:ln>
                <a:solidFill>
                  <a:srgbClr val="D5E04E"/>
                </a:solidFill>
                <a:effectLst/>
                <a:uLnTx/>
                <a:uFillTx/>
                <a:latin typeface="Arial"/>
                <a:ea typeface="+mn-ea"/>
                <a:cs typeface="Arial"/>
              </a:rPr>
              <a:t>Contact </a:t>
            </a:r>
            <a:r>
              <a:rPr kumimoji="0" lang="en-US" sz="1400" u="none" strike="noStrike" kern="0" cap="none" spc="0" normalizeH="0" baseline="0" noProof="0" dirty="0" smtClean="0">
                <a:ln>
                  <a:noFill/>
                </a:ln>
                <a:solidFill>
                  <a:srgbClr val="D5E04E"/>
                </a:solidFill>
                <a:effectLst/>
                <a:uLnTx/>
                <a:uFillTx/>
                <a:latin typeface="Arial"/>
                <a:ea typeface="+mn-ea"/>
                <a:cs typeface="Arial"/>
              </a:rPr>
              <a:t>us</a:t>
            </a:r>
            <a:endParaRPr kumimoji="0" lang="en-US" sz="1400" u="none" strike="noStrike" kern="0" cap="none" spc="0" normalizeH="0" baseline="0" noProof="0" dirty="0">
              <a:ln>
                <a:noFill/>
              </a:ln>
              <a:solidFill>
                <a:srgbClr val="D5E04E"/>
              </a:solidFill>
              <a:effectLst/>
              <a:uLnTx/>
              <a:uFillTx/>
              <a:latin typeface="Arial"/>
              <a:ea typeface="+mn-ea"/>
              <a:cs typeface="Arial"/>
            </a:endParaRPr>
          </a:p>
        </p:txBody>
      </p:sp>
      <p:sp>
        <p:nvSpPr>
          <p:cNvPr id="4" name="Rectangle 3"/>
          <p:cNvSpPr/>
          <p:nvPr userDrawn="1"/>
        </p:nvSpPr>
        <p:spPr>
          <a:xfrm>
            <a:off x="558800" y="1377993"/>
            <a:ext cx="4572000" cy="1421329"/>
          </a:xfrm>
          <a:prstGeom prst="rect">
            <a:avLst/>
          </a:prstGeom>
        </p:spPr>
        <p:txBody>
          <a:bodyPr>
            <a:spAutoFit/>
          </a:bodyPr>
          <a:lstStyle/>
          <a:p>
            <a:pPr algn="ctr"/>
            <a:r>
              <a:rPr lang="en-US" dirty="0" smtClean="0">
                <a:solidFill>
                  <a:srgbClr val="D5E04E"/>
                </a:solidFill>
                <a:latin typeface="Arial"/>
                <a:cs typeface="Arial"/>
              </a:rPr>
              <a:t>How can we help?</a:t>
            </a:r>
          </a:p>
          <a:p>
            <a:pPr algn="ctr">
              <a:lnSpc>
                <a:spcPts val="1300"/>
              </a:lnSpc>
              <a:spcBef>
                <a:spcPts val="1000"/>
              </a:spcBef>
              <a:spcAft>
                <a:spcPts val="0"/>
              </a:spcAft>
            </a:pPr>
            <a:r>
              <a:rPr lang="en-US" sz="1000" dirty="0" err="1" smtClean="0">
                <a:latin typeface="Arial"/>
                <a:cs typeface="Arial"/>
              </a:rPr>
              <a:t>ThoughtWorks</a:t>
            </a:r>
            <a:r>
              <a:rPr lang="en-US" sz="1000" dirty="0" smtClean="0">
                <a:latin typeface="Arial"/>
                <a:cs typeface="Arial"/>
              </a:rPr>
              <a:t> is a global custom software solutions consultancy trusted by many of the world’s leading businesses with their most complex and critical systems. We deliver consulting grounded in delivery expertise, build custom applications and help </a:t>
            </a:r>
            <a:r>
              <a:rPr lang="en-US" sz="1000" dirty="0" err="1" smtClean="0">
                <a:latin typeface="Arial"/>
                <a:cs typeface="Arial"/>
              </a:rPr>
              <a:t>organisations</a:t>
            </a:r>
            <a:r>
              <a:rPr lang="en-US" sz="1000" dirty="0" smtClean="0">
                <a:latin typeface="Arial"/>
                <a:cs typeface="Arial"/>
              </a:rPr>
              <a:t> across all market sectors to drive IT efficiency – working to an exceptionally high standard.</a:t>
            </a:r>
            <a:endParaRPr lang="en-US" sz="1000" dirty="0">
              <a:latin typeface="Arial"/>
              <a:cs typeface="Arial"/>
            </a:endParaRPr>
          </a:p>
        </p:txBody>
      </p:sp>
      <p:sp>
        <p:nvSpPr>
          <p:cNvPr id="11" name="Text Placeholder 10"/>
          <p:cNvSpPr>
            <a:spLocks noGrp="1"/>
          </p:cNvSpPr>
          <p:nvPr>
            <p:ph type="body" sz="quarter" idx="10" hasCustomPrompt="1"/>
          </p:nvPr>
        </p:nvSpPr>
        <p:spPr>
          <a:xfrm>
            <a:off x="1268148" y="3598864"/>
            <a:ext cx="3153304" cy="1301220"/>
          </a:xfrm>
        </p:spPr>
        <p:txBody>
          <a:bodyPr/>
          <a:lstStyle>
            <a:lvl1pPr marL="377825" marR="0" indent="-377825" algn="ctr" defTabSz="914400" rtl="0" eaLnBrk="1" fontAlgn="base" latinLnBrk="0" hangingPunct="1">
              <a:lnSpc>
                <a:spcPct val="100000"/>
              </a:lnSpc>
              <a:spcBef>
                <a:spcPct val="20000"/>
              </a:spcBef>
              <a:spcAft>
                <a:spcPct val="0"/>
              </a:spcAft>
              <a:buClrTx/>
              <a:buSzPct val="100000"/>
              <a:buFont typeface="Arial"/>
              <a:buNone/>
              <a:tabLst>
                <a:tab pos="812800" algn="l"/>
              </a:tabLst>
              <a:defRPr sz="1200">
                <a:latin typeface="Arial"/>
                <a:cs typeface="Arial"/>
              </a:defRPr>
            </a:lvl1pPr>
            <a:lvl2pPr algn="ctr">
              <a:buFont typeface="Arial"/>
              <a:buNone/>
              <a:defRPr sz="1200">
                <a:latin typeface="Arial"/>
                <a:cs typeface="Arial"/>
              </a:defRPr>
            </a:lvl2pPr>
            <a:lvl3pPr algn="ctr">
              <a:buNone/>
              <a:defRPr sz="1200">
                <a:latin typeface="Arial"/>
                <a:cs typeface="Arial"/>
              </a:defRPr>
            </a:lvl3pPr>
            <a:lvl4pPr algn="ctr">
              <a:buNone/>
              <a:defRPr sz="1200">
                <a:latin typeface="Arial"/>
                <a:cs typeface="Arial"/>
              </a:defRPr>
            </a:lvl4pPr>
            <a:lvl5pPr algn="ctr">
              <a:buNone/>
              <a:defRPr sz="1200">
                <a:latin typeface="Arial"/>
                <a:cs typeface="Arial"/>
              </a:defRPr>
            </a:lvl5pPr>
          </a:lstStyle>
          <a:p>
            <a:pPr marL="377825" marR="0" lvl="0" indent="-377825" algn="ctr" defTabSz="914400" rtl="0" eaLnBrk="1" fontAlgn="base" latinLnBrk="0" hangingPunct="1">
              <a:lnSpc>
                <a:spcPct val="100000"/>
              </a:lnSpc>
              <a:spcBef>
                <a:spcPts val="1000"/>
              </a:spcBef>
              <a:spcAft>
                <a:spcPct val="0"/>
              </a:spcAft>
              <a:buClrTx/>
              <a:buSzPct val="100000"/>
              <a:tabLst>
                <a:tab pos="812800" algn="l"/>
              </a:tabLst>
              <a:defRPr/>
            </a:pPr>
            <a:r>
              <a:rPr kumimoji="0" lang="en-US" sz="1200" u="none" strike="noStrike" kern="0" cap="none" spc="0" normalizeH="0" baseline="0" noProof="0" dirty="0" smtClean="0">
                <a:ln>
                  <a:noFill/>
                </a:ln>
                <a:solidFill>
                  <a:schemeClr val="tx1"/>
                </a:solidFill>
                <a:effectLst/>
                <a:uLnTx/>
                <a:uFillTx/>
                <a:latin typeface="Arial"/>
                <a:ea typeface="+mn-ea"/>
                <a:cs typeface="Arial"/>
              </a:rPr>
              <a:t>&lt;insert contact details&gt;</a:t>
            </a:r>
          </a:p>
        </p:txBody>
      </p:sp>
      <p:pic>
        <p:nvPicPr>
          <p:cNvPr id="8" name="Picture 7"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2" y="5240182"/>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9" y="1269956"/>
            <a:ext cx="2600667" cy="401681"/>
          </a:xfrm>
          <a:prstGeom prst="rect">
            <a:avLst/>
          </a:prstGeom>
        </p:spPr>
      </p:pic>
    </p:spTree>
    <p:extLst>
      <p:ext uri="{BB962C8B-B14F-4D97-AF65-F5344CB8AC3E}">
        <p14:creationId xmlns:p14="http://schemas.microsoft.com/office/powerpoint/2010/main" val="206902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TxTwoObj" type="twoTxTwoObj">
  <p:cSld name="twoTxTwoObj">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28864"/>
            <a:ext cx="8229600" cy="952500"/>
          </a:xfrm>
          <a:prstGeom prst="rect">
            <a:avLst/>
          </a:prstGeom>
          <a:no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1" name="Shape 41"/>
          <p:cNvSpPr txBox="1">
            <a:spLocks noGrp="1"/>
          </p:cNvSpPr>
          <p:nvPr>
            <p:ph type="body" idx="1"/>
          </p:nvPr>
        </p:nvSpPr>
        <p:spPr>
          <a:xfrm>
            <a:off x="457201" y="1279260"/>
            <a:ext cx="4040187" cy="533135"/>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2" name="Shape 42"/>
          <p:cNvSpPr txBox="1">
            <a:spLocks noGrp="1"/>
          </p:cNvSpPr>
          <p:nvPr>
            <p:ph type="body" idx="2"/>
          </p:nvPr>
        </p:nvSpPr>
        <p:spPr>
          <a:xfrm>
            <a:off x="457201" y="1812396"/>
            <a:ext cx="4040187" cy="3292739"/>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3" name="Shape 43"/>
          <p:cNvSpPr txBox="1">
            <a:spLocks noGrp="1"/>
          </p:cNvSpPr>
          <p:nvPr>
            <p:ph type="body" idx="3"/>
          </p:nvPr>
        </p:nvSpPr>
        <p:spPr>
          <a:xfrm>
            <a:off x="4645025" y="1279260"/>
            <a:ext cx="4041774" cy="533135"/>
          </a:xfrm>
          <a:prstGeom prst="rect">
            <a:avLst/>
          </a:prstGeom>
          <a:noFill/>
          <a:ln>
            <a:noFill/>
          </a:ln>
        </p:spPr>
        <p:txBody>
          <a:bodyPr lIns="91425" tIns="91425" rIns="91425" bIns="91425" anchor="b" anchorCtr="0"/>
          <a:lstStyle>
            <a:lvl1pPr marL="0" indent="0" rtl="0">
              <a:buFont typeface="Calibri"/>
              <a:buNone/>
              <a:defRPr sz="2400" b="1"/>
            </a:lvl1pPr>
            <a:lvl2pPr marL="457200" indent="0" rtl="0">
              <a:buFont typeface="Calibri"/>
              <a:buNone/>
              <a:defRPr sz="2000" b="1"/>
            </a:lvl2pPr>
            <a:lvl3pPr marL="914400" indent="0" rtl="0">
              <a:buFont typeface="Calibri"/>
              <a:buNone/>
              <a:defRPr sz="1800" b="1"/>
            </a:lvl3pPr>
            <a:lvl4pPr marL="1371600" indent="0" rtl="0">
              <a:buFont typeface="Calibri"/>
              <a:buNone/>
              <a:defRPr sz="1600" b="1"/>
            </a:lvl4pPr>
            <a:lvl5pPr marL="1828800" indent="0" rtl="0">
              <a:buFont typeface="Calibri"/>
              <a:buNone/>
              <a:defRPr sz="1600" b="1"/>
            </a:lvl5pPr>
            <a:lvl6pPr marL="2286000" indent="0" rtl="0">
              <a:buFont typeface="Calibri"/>
              <a:buNone/>
              <a:defRPr sz="1600" b="1"/>
            </a:lvl6pPr>
            <a:lvl7pPr marL="2743200" indent="0" rtl="0">
              <a:buFont typeface="Calibri"/>
              <a:buNone/>
              <a:defRPr sz="1600" b="1"/>
            </a:lvl7pPr>
            <a:lvl8pPr marL="3200400" indent="0" rtl="0">
              <a:buFont typeface="Calibri"/>
              <a:buNone/>
              <a:defRPr sz="1600" b="1"/>
            </a:lvl8pPr>
            <a:lvl9pPr marL="3657600" indent="0" rtl="0">
              <a:buFont typeface="Calibri"/>
              <a:buNone/>
              <a:defRPr sz="1600" b="1"/>
            </a:lvl9pPr>
          </a:lstStyle>
          <a:p>
            <a:endParaRPr/>
          </a:p>
        </p:txBody>
      </p:sp>
      <p:sp>
        <p:nvSpPr>
          <p:cNvPr id="44" name="Shape 44"/>
          <p:cNvSpPr txBox="1">
            <a:spLocks noGrp="1"/>
          </p:cNvSpPr>
          <p:nvPr>
            <p:ph type="body" idx="4"/>
          </p:nvPr>
        </p:nvSpPr>
        <p:spPr>
          <a:xfrm>
            <a:off x="4645025" y="1812396"/>
            <a:ext cx="4041774" cy="3292739"/>
          </a:xfrm>
          <a:prstGeom prst="rect">
            <a:avLst/>
          </a:prstGeom>
          <a:noFill/>
          <a:ln>
            <a:noFill/>
          </a:ln>
        </p:spPr>
        <p:txBody>
          <a:bodyPr lIns="91425" tIns="91425" rIns="91425" bIns="91425" anchor="t" anchorCtr="0"/>
          <a:lstStyle>
            <a:lvl1pPr rtl="0">
              <a:defRPr sz="2400"/>
            </a:lvl1pPr>
            <a:lvl2pPr rtl="0">
              <a:defRPr sz="2000"/>
            </a:lvl2pPr>
            <a:lvl3pPr rtl="0">
              <a:defRPr sz="1800"/>
            </a:lvl3pPr>
            <a:lvl4pPr rtl="0">
              <a:defRPr sz="1600"/>
            </a:lvl4pPr>
            <a:lvl5pPr rtl="0">
              <a:defRPr sz="1600"/>
            </a:lvl5pPr>
            <a:lvl6pPr rtl="0">
              <a:defRPr sz="1600"/>
            </a:lvl6pPr>
            <a:lvl7pPr rtl="0">
              <a:defRPr sz="1600"/>
            </a:lvl7pPr>
            <a:lvl8pPr rtl="0">
              <a:defRPr sz="1600"/>
            </a:lvl8pPr>
            <a:lvl9pPr rtl="0">
              <a:defRPr sz="1600"/>
            </a:lvl9pPr>
          </a:lstStyle>
          <a:p>
            <a:endParaRPr/>
          </a:p>
        </p:txBody>
      </p:sp>
      <p:sp>
        <p:nvSpPr>
          <p:cNvPr id="45" name="Shape 45"/>
          <p:cNvSpPr txBox="1">
            <a:spLocks noGrp="1"/>
          </p:cNvSpPr>
          <p:nvPr>
            <p:ph type="dt" idx="10"/>
          </p:nvPr>
        </p:nvSpPr>
        <p:spPr>
          <a:xfrm>
            <a:off x="457201" y="5296959"/>
            <a:ext cx="2133599" cy="304271"/>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5296959"/>
            <a:ext cx="2895600" cy="304271"/>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1" y="5296959"/>
            <a:ext cx="2133599" cy="304271"/>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5666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1775354"/>
            <a:ext cx="7772400" cy="1225020"/>
          </a:xfrm>
          <a:prstGeom prst="rect">
            <a:avLst/>
          </a:prstGeom>
          <a:noFill/>
          <a:ln>
            <a:noFill/>
          </a:ln>
        </p:spPr>
        <p:txBody>
          <a:bodyPr lIns="91425" tIns="91425" rIns="91425" bIns="91425" anchor="ctr" anchorCtr="0"/>
          <a:lstStyle>
            <a:lvl1pPr marL="0" marR="0" indent="0" algn="ctr" rtl="0">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
        <p:nvSpPr>
          <p:cNvPr id="16" name="Shape 16"/>
          <p:cNvSpPr txBox="1">
            <a:spLocks noGrp="1"/>
          </p:cNvSpPr>
          <p:nvPr>
            <p:ph type="subTitle" idx="1"/>
          </p:nvPr>
        </p:nvSpPr>
        <p:spPr>
          <a:xfrm>
            <a:off x="1371601" y="3238500"/>
            <a:ext cx="6400799" cy="14605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ctr" rtl="0">
              <a:spcBef>
                <a:spcPts val="560"/>
              </a:spcBef>
              <a:buClr>
                <a:srgbClr val="888888"/>
              </a:buClr>
              <a:buFont typeface="Calibri"/>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buClr>
                <a:srgbClr val="888888"/>
              </a:buClr>
              <a:buFont typeface="Calibri"/>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Calibri"/>
              <a:buNone/>
              <a:defRPr sz="2000" b="0" i="0" u="none" strike="noStrike" cap="none" baseline="0">
                <a:solidFill>
                  <a:srgbClr val="888888"/>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457201" y="5296959"/>
            <a:ext cx="2133599" cy="304271"/>
          </a:xfrm>
          <a:prstGeom prst="rect">
            <a:avLst/>
          </a:prstGeom>
          <a:noFill/>
          <a:ln>
            <a:noFill/>
          </a:ln>
        </p:spPr>
        <p:txBody>
          <a:bodyPr lIns="91425" tIns="91425" rIns="91425" bIns="91425" anchor="ctr" anchorCtr="0"/>
          <a:lstStyle>
            <a:lvl1pPr marL="0" marR="0" indent="0" algn="l"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124200" y="5296959"/>
            <a:ext cx="2895600" cy="304271"/>
          </a:xfrm>
          <a:prstGeom prst="rect">
            <a:avLst/>
          </a:prstGeom>
          <a:noFill/>
          <a:ln>
            <a:noFill/>
          </a:ln>
        </p:spPr>
        <p:txBody>
          <a:bodyPr lIns="91425" tIns="91425" rIns="91425" bIns="91425" anchor="ctr" anchorCtr="0"/>
          <a:lstStyle>
            <a:lvl1pPr marL="0" marR="0" indent="0" algn="ct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553201" y="5296959"/>
            <a:ext cx="2133599" cy="304271"/>
          </a:xfrm>
          <a:prstGeom prst="rect">
            <a:avLst/>
          </a:prstGeom>
          <a:noFill/>
          <a:ln>
            <a:noFill/>
          </a:ln>
        </p:spPr>
        <p:txBody>
          <a:bodyPr lIns="91425" tIns="91425" rIns="91425" bIns="91425" anchor="ctr" anchorCtr="0"/>
          <a:lstStyle>
            <a:lvl1pPr marL="0" marR="0" indent="0" algn="r" rtl="0">
              <a:defRPr sz="1200" b="0" i="0" u="none" strike="noStrike" cap="none" baseline="0">
                <a:solidFill>
                  <a:srgbClr val="888888"/>
                </a:solidFill>
                <a:latin typeface="Calibri"/>
                <a:ea typeface="Calibri"/>
                <a:cs typeface="Calibri"/>
                <a:sym typeface="Calibri"/>
              </a:defRPr>
            </a:lvl1pPr>
            <a:lvl2pPr marL="457200" marR="0" indent="0" algn="l" rtl="0">
              <a:defRPr sz="1800" b="0" i="0" u="none" strike="noStrike" cap="none" baseline="0">
                <a:solidFill>
                  <a:schemeClr val="dk1"/>
                </a:solidFill>
                <a:latin typeface="Calibri"/>
                <a:ea typeface="Calibri"/>
                <a:cs typeface="Calibri"/>
                <a:sym typeface="Calibri"/>
              </a:defRPr>
            </a:lvl2pPr>
            <a:lvl3pPr marL="914400" marR="0" indent="0" algn="l" rtl="0">
              <a:defRPr sz="1800" b="0" i="0" u="none" strike="noStrike" cap="none" baseline="0">
                <a:solidFill>
                  <a:schemeClr val="dk1"/>
                </a:solidFill>
                <a:latin typeface="Calibri"/>
                <a:ea typeface="Calibri"/>
                <a:cs typeface="Calibri"/>
                <a:sym typeface="Calibri"/>
              </a:defRPr>
            </a:lvl3pPr>
            <a:lvl4pPr marL="1371600" marR="0" indent="0" algn="l" rtl="0">
              <a:defRPr sz="1800" b="0" i="0" u="none" strike="noStrike" cap="none" baseline="0">
                <a:solidFill>
                  <a:schemeClr val="dk1"/>
                </a:solidFill>
                <a:latin typeface="Calibri"/>
                <a:ea typeface="Calibri"/>
                <a:cs typeface="Calibri"/>
                <a:sym typeface="Calibri"/>
              </a:defRPr>
            </a:lvl4pPr>
            <a:lvl5pPr marL="1828800" marR="0" indent="0" algn="l" rtl="0">
              <a:defRPr sz="1800" b="0" i="0" u="none" strike="noStrike" cap="none" baseline="0">
                <a:solidFill>
                  <a:schemeClr val="dk1"/>
                </a:solidFill>
                <a:latin typeface="Calibri"/>
                <a:ea typeface="Calibri"/>
                <a:cs typeface="Calibri"/>
                <a:sym typeface="Calibri"/>
              </a:defRPr>
            </a:lvl5pPr>
            <a:lvl6pPr marL="2286000" marR="0" indent="0" algn="l" rtl="0">
              <a:defRPr sz="1800" b="0" i="0" u="none" strike="noStrike" cap="none" baseline="0">
                <a:solidFill>
                  <a:schemeClr val="dk1"/>
                </a:solidFill>
                <a:latin typeface="Calibri"/>
                <a:ea typeface="Calibri"/>
                <a:cs typeface="Calibri"/>
                <a:sym typeface="Calibri"/>
              </a:defRPr>
            </a:lvl6pPr>
            <a:lvl7pPr marL="2743200" marR="0" indent="0" algn="l" rtl="0">
              <a:defRPr sz="1800" b="0" i="0" u="none" strike="noStrike" cap="none" baseline="0">
                <a:solidFill>
                  <a:schemeClr val="dk1"/>
                </a:solidFill>
                <a:latin typeface="Calibri"/>
                <a:ea typeface="Calibri"/>
                <a:cs typeface="Calibri"/>
                <a:sym typeface="Calibri"/>
              </a:defRPr>
            </a:lvl7pPr>
            <a:lvl8pPr marL="3200400" marR="0" indent="0" algn="l" rtl="0">
              <a:defRPr sz="1800" b="0" i="0" u="none" strike="noStrike" cap="none" baseline="0">
                <a:solidFill>
                  <a:schemeClr val="dk1"/>
                </a:solidFill>
                <a:latin typeface="Calibri"/>
                <a:ea typeface="Calibri"/>
                <a:cs typeface="Calibri"/>
                <a:sym typeface="Calibri"/>
              </a:defRPr>
            </a:lvl8pPr>
            <a:lvl9pPr marL="3657600" marR="0" indent="0" algn="l" rtl="0">
              <a:defRPr sz="1800" b="0" i="0" u="none" strike="noStrike" cap="none" baseline="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6124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image">
    <p:spTree>
      <p:nvGrpSpPr>
        <p:cNvPr id="1" name=""/>
        <p:cNvGrpSpPr/>
        <p:nvPr/>
      </p:nvGrpSpPr>
      <p:grpSpPr>
        <a:xfrm>
          <a:off x="0" y="0"/>
          <a:ext cx="0" cy="0"/>
          <a:chOff x="0" y="0"/>
          <a:chExt cx="0" cy="0"/>
        </a:xfrm>
      </p:grpSpPr>
      <p:pic>
        <p:nvPicPr>
          <p:cNvPr id="12" name="Picture 11" descr="green double lines.eps"/>
          <p:cNvPicPr>
            <a:picLocks noChangeAspect="1"/>
          </p:cNvPicPr>
          <p:nvPr userDrawn="1"/>
        </p:nvPicPr>
        <p:blipFill>
          <a:blip r:embed="rId2"/>
          <a:stretch>
            <a:fillRect/>
          </a:stretch>
        </p:blipFill>
        <p:spPr>
          <a:xfrm>
            <a:off x="372411" y="5240181"/>
            <a:ext cx="8423275" cy="111125"/>
          </a:xfrm>
          <a:prstGeom prst="rect">
            <a:avLst/>
          </a:prstGeom>
        </p:spPr>
      </p:pic>
      <p:pic>
        <p:nvPicPr>
          <p:cNvPr id="9" name="Picture 8" descr="green title page block.eps"/>
          <p:cNvPicPr>
            <a:picLocks noChangeAspect="1"/>
          </p:cNvPicPr>
          <p:nvPr userDrawn="1"/>
        </p:nvPicPr>
        <p:blipFill>
          <a:blip r:embed="rId3"/>
          <a:stretch>
            <a:fillRect/>
          </a:stretch>
        </p:blipFill>
        <p:spPr>
          <a:xfrm>
            <a:off x="1976657" y="1865068"/>
            <a:ext cx="5190686" cy="1165860"/>
          </a:xfrm>
          <a:prstGeom prst="rect">
            <a:avLst/>
          </a:prstGeom>
        </p:spPr>
      </p:pic>
      <p:sp>
        <p:nvSpPr>
          <p:cNvPr id="3074" name="Rectangle 2"/>
          <p:cNvSpPr>
            <a:spLocks noGrp="1" noChangeArrowheads="1"/>
          </p:cNvSpPr>
          <p:nvPr>
            <p:ph type="ctrTitle"/>
          </p:nvPr>
        </p:nvSpPr>
        <p:spPr>
          <a:xfrm>
            <a:off x="1485900" y="2296582"/>
            <a:ext cx="6172200" cy="586317"/>
          </a:xfrm>
        </p:spPr>
        <p:txBody>
          <a:bodyPr wrap="square" lIns="91440" tIns="45720" rIns="91440" bIns="45720" anchor="ctr"/>
          <a:lstStyle>
            <a:lvl1pPr algn="ctr">
              <a:defRPr sz="2600">
                <a:solidFill>
                  <a:srgbClr val="313231"/>
                </a:solidFill>
                <a:latin typeface="Georgia"/>
                <a:cs typeface="Georgia"/>
              </a:defRPr>
            </a:lvl1pPr>
          </a:lstStyle>
          <a:p>
            <a:r>
              <a:rPr lang="en-US" dirty="0"/>
              <a:t>Click to edit Master title style</a:t>
            </a:r>
          </a:p>
        </p:txBody>
      </p:sp>
      <p:pic>
        <p:nvPicPr>
          <p:cNvPr id="8" name="Picture 7" descr="tw_master logo.png"/>
          <p:cNvPicPr>
            <a:picLocks noChangeAspect="1"/>
          </p:cNvPicPr>
          <p:nvPr userDrawn="1"/>
        </p:nvPicPr>
        <p:blipFill>
          <a:blip r:embed="rId4"/>
          <a:stretch>
            <a:fillRect/>
          </a:stretch>
        </p:blipFill>
        <p:spPr>
          <a:xfrm>
            <a:off x="3271667" y="1269955"/>
            <a:ext cx="2600667" cy="401681"/>
          </a:xfrm>
          <a:prstGeom prst="rect">
            <a:avLst/>
          </a:prstGeom>
        </p:spPr>
      </p:pic>
      <p:sp>
        <p:nvSpPr>
          <p:cNvPr id="11" name="Picture Placeholder 10"/>
          <p:cNvSpPr>
            <a:spLocks noGrp="1"/>
          </p:cNvSpPr>
          <p:nvPr>
            <p:ph type="pic" sz="quarter" idx="12"/>
          </p:nvPr>
        </p:nvSpPr>
        <p:spPr>
          <a:xfrm rot="708531">
            <a:off x="5418871" y="3248941"/>
            <a:ext cx="4879922" cy="3218565"/>
          </a:xfrm>
          <a:effectLst>
            <a:outerShdw blurRad="101600" dist="38100" dir="8100000">
              <a:srgbClr val="000000">
                <a:alpha val="50000"/>
              </a:srgbClr>
            </a:outerShdw>
          </a:effectLst>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Georgia"/>
                <a:cs typeface="Georgia"/>
              </a:defRPr>
            </a:lvl1pPr>
            <a:lvl2pPr>
              <a:buSzPct val="100000"/>
              <a:buFontTx/>
              <a:buBlip>
                <a:blip r:embed="rId2"/>
              </a:buBlip>
              <a:defRPr>
                <a:latin typeface="Georgia"/>
                <a:cs typeface="Georgia"/>
              </a:defRPr>
            </a:lvl2pPr>
            <a:lvl3pPr>
              <a:defRPr>
                <a:latin typeface="Georgia"/>
                <a:cs typeface="Georgia"/>
              </a:defRPr>
            </a:lvl3pPr>
            <a:lvl4pPr>
              <a:defRPr>
                <a:latin typeface="Georgia"/>
                <a:cs typeface="Georgia"/>
              </a:defRPr>
            </a:lvl4pPr>
            <a:lvl5pPr>
              <a:defRPr>
                <a:latin typeface="Georgia"/>
                <a:cs typeface="Georg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descr="green double lines.eps"/>
          <p:cNvPicPr>
            <a:picLocks noChangeAspect="1"/>
          </p:cNvPicPr>
          <p:nvPr userDrawn="1"/>
        </p:nvPicPr>
        <p:blipFill>
          <a:blip r:embed="rId3"/>
          <a:stretch>
            <a:fillRect/>
          </a:stretch>
        </p:blipFill>
        <p:spPr>
          <a:xfrm>
            <a:off x="372411" y="5003115"/>
            <a:ext cx="8423275" cy="11112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 content_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651000"/>
            <a:ext cx="3657600" cy="3333750"/>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5213" y="1651000"/>
            <a:ext cx="3657600" cy="3344333"/>
          </a:xfrm>
        </p:spPr>
        <p:txBody>
          <a:bodyPr/>
          <a:lstStyle>
            <a:lvl1pPr>
              <a:buSzPct val="100000"/>
              <a:buFontTx/>
              <a:buBlip>
                <a:blip r:embed="rId2"/>
              </a:buBlip>
              <a:defRPr sz="2000"/>
            </a:lvl1pPr>
            <a:lvl2pPr>
              <a:buSzPct val="100000"/>
              <a:buFontTx/>
              <a:buBlip>
                <a:blip r:embed="rId3"/>
              </a:buBlip>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green double lines.eps"/>
          <p:cNvPicPr>
            <a:picLocks noChangeAspect="1"/>
          </p:cNvPicPr>
          <p:nvPr userDrawn="1"/>
        </p:nvPicPr>
        <p:blipFill>
          <a:blip r:embed="rId4"/>
          <a:stretch>
            <a:fillRect/>
          </a:stretch>
        </p:blipFill>
        <p:spPr>
          <a:xfrm>
            <a:off x="372411" y="5003115"/>
            <a:ext cx="8423275" cy="11112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925888"/>
          </a:xfrm>
        </p:spPr>
        <p:txBody>
          <a:bodyPr/>
          <a:lstStyle/>
          <a:p>
            <a:endParaRPr lang="en-US"/>
          </a:p>
        </p:txBody>
      </p:sp>
      <p:pic>
        <p:nvPicPr>
          <p:cNvPr id="6" name="Picture 5" descr="green double lines.eps"/>
          <p:cNvPicPr>
            <a:picLocks noChangeAspect="1"/>
          </p:cNvPicPr>
          <p:nvPr userDrawn="1"/>
        </p:nvPicPr>
        <p:blipFill>
          <a:blip r:embed="rId2"/>
          <a:stretch>
            <a:fillRect/>
          </a:stretch>
        </p:blipFill>
        <p:spPr>
          <a:xfrm>
            <a:off x="372411" y="5003115"/>
            <a:ext cx="8423275" cy="11112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image +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Picture Placeholder 3"/>
          <p:cNvSpPr>
            <a:spLocks noGrp="1"/>
          </p:cNvSpPr>
          <p:nvPr>
            <p:ph type="pic" sz="quarter" idx="10"/>
          </p:nvPr>
        </p:nvSpPr>
        <p:spPr>
          <a:xfrm>
            <a:off x="611187" y="1079500"/>
            <a:ext cx="7926387" cy="3143250"/>
          </a:xfrm>
        </p:spPr>
        <p:txBody>
          <a:bodyPr/>
          <a:lstStyle/>
          <a:p>
            <a:endParaRPr lang="en-US"/>
          </a:p>
        </p:txBody>
      </p:sp>
      <p:sp>
        <p:nvSpPr>
          <p:cNvPr id="7" name="Content Placeholder 6"/>
          <p:cNvSpPr>
            <a:spLocks noGrp="1"/>
          </p:cNvSpPr>
          <p:nvPr>
            <p:ph sz="quarter" idx="11"/>
          </p:nvPr>
        </p:nvSpPr>
        <p:spPr>
          <a:xfrm>
            <a:off x="611187" y="4349750"/>
            <a:ext cx="7926387" cy="762000"/>
          </a:xfrm>
        </p:spPr>
        <p:txBody>
          <a:bodyPr/>
          <a:lstStyle>
            <a:lvl1pPr>
              <a:buFont typeface="Arial"/>
              <a:buNone/>
              <a:defRPr sz="1200" i="1">
                <a:latin typeface="Arial"/>
                <a:cs typeface="Arial"/>
              </a:defRPr>
            </a:lvl1pPr>
            <a:lvl2pPr>
              <a:buFont typeface="Arial"/>
              <a:buNone/>
              <a:defRPr sz="1200" i="1">
                <a:latin typeface="Arial"/>
                <a:cs typeface="Arial"/>
              </a:defRPr>
            </a:lvl2pPr>
            <a:lvl3pPr>
              <a:buNone/>
              <a:defRPr sz="1200" i="1">
                <a:latin typeface="Arial"/>
                <a:cs typeface="Arial"/>
              </a:defRPr>
            </a:lvl3pPr>
            <a:lvl4pPr>
              <a:buNone/>
              <a:defRPr sz="1200" i="1">
                <a:latin typeface="Arial"/>
                <a:cs typeface="Arial"/>
              </a:defRPr>
            </a:lvl4pPr>
            <a:lvl5pPr>
              <a:buNone/>
              <a:defRPr sz="1200" i="1">
                <a:latin typeface="Arial"/>
                <a:cs typeface="Arial"/>
              </a:defRPr>
            </a:lvl5pPr>
          </a:lstStyle>
          <a:p>
            <a:pPr lvl="0"/>
            <a:r>
              <a:rPr lang="en-GB"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uter scre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a:t>
            </a:r>
            <a:r>
              <a:rPr lang="en-GB" dirty="0" smtClean="0"/>
              <a:t>to </a:t>
            </a:r>
            <a:r>
              <a:rPr lang="en-GB" dirty="0"/>
              <a:t>edit Master title style</a:t>
            </a:r>
            <a:endParaRPr lang="en-US" dirty="0"/>
          </a:p>
        </p:txBody>
      </p:sp>
      <p:pic>
        <p:nvPicPr>
          <p:cNvPr id="5" name="Picture 4" descr="tw_HDTV.jpg"/>
          <p:cNvPicPr>
            <a:picLocks noChangeAspect="1"/>
          </p:cNvPicPr>
          <p:nvPr userDrawn="1"/>
        </p:nvPicPr>
        <p:blipFill>
          <a:blip r:embed="rId2"/>
          <a:stretch>
            <a:fillRect/>
          </a:stretch>
        </p:blipFill>
        <p:spPr>
          <a:xfrm>
            <a:off x="609957" y="1142998"/>
            <a:ext cx="7927618" cy="3926416"/>
          </a:xfrm>
          <a:prstGeom prst="rect">
            <a:avLst/>
          </a:prstGeom>
        </p:spPr>
      </p:pic>
      <p:sp>
        <p:nvSpPr>
          <p:cNvPr id="8" name="Content Placeholder 7"/>
          <p:cNvSpPr>
            <a:spLocks noGrp="1"/>
          </p:cNvSpPr>
          <p:nvPr>
            <p:ph sz="quarter" idx="10" hasCustomPrompt="1"/>
          </p:nvPr>
        </p:nvSpPr>
        <p:spPr>
          <a:xfrm>
            <a:off x="1163638" y="1639888"/>
            <a:ext cx="6731000" cy="3038475"/>
          </a:xfrm>
        </p:spPr>
        <p:txBody>
          <a:bodyPr/>
          <a:lstStyle>
            <a:lvl1pPr>
              <a:buFont typeface="Arial"/>
              <a:buNone/>
              <a:defRPr sz="1000">
                <a:solidFill>
                  <a:srgbClr val="C6D742"/>
                </a:solidFill>
                <a:latin typeface="Arial"/>
                <a:cs typeface="Arial"/>
              </a:defRPr>
            </a:lvl1pPr>
            <a:lvl2pPr>
              <a:buFont typeface="Arial"/>
              <a:buNone/>
              <a:defRPr sz="1000">
                <a:solidFill>
                  <a:srgbClr val="C6D742"/>
                </a:solidFill>
                <a:latin typeface="Arial"/>
                <a:cs typeface="Arial"/>
              </a:defRPr>
            </a:lvl2pPr>
            <a:lvl3pPr>
              <a:buNone/>
              <a:defRPr sz="1000">
                <a:solidFill>
                  <a:srgbClr val="C6D742"/>
                </a:solidFill>
                <a:latin typeface="Arial"/>
                <a:cs typeface="Arial"/>
              </a:defRPr>
            </a:lvl3pPr>
            <a:lvl4pPr>
              <a:buNone/>
              <a:defRPr sz="1000">
                <a:solidFill>
                  <a:srgbClr val="C6D742"/>
                </a:solidFill>
                <a:latin typeface="Arial"/>
                <a:cs typeface="Arial"/>
              </a:defRPr>
            </a:lvl4pPr>
            <a:lvl5pPr>
              <a:buNone/>
              <a:defRPr sz="10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uter Screen">
    <p:spTree>
      <p:nvGrpSpPr>
        <p:cNvPr id="1" name=""/>
        <p:cNvGrpSpPr/>
        <p:nvPr/>
      </p:nvGrpSpPr>
      <p:grpSpPr>
        <a:xfrm>
          <a:off x="0" y="0"/>
          <a:ext cx="0" cy="0"/>
          <a:chOff x="0" y="0"/>
          <a:chExt cx="0" cy="0"/>
        </a:xfrm>
      </p:grpSpPr>
      <p:pic>
        <p:nvPicPr>
          <p:cNvPr id="4" name="Picture 3" descr="tw_HDTV.jpg"/>
          <p:cNvPicPr>
            <a:picLocks noChangeAspect="1"/>
          </p:cNvPicPr>
          <p:nvPr userDrawn="1"/>
        </p:nvPicPr>
        <p:blipFill>
          <a:blip r:embed="rId2"/>
          <a:stretch>
            <a:fillRect/>
          </a:stretch>
        </p:blipFill>
        <p:spPr>
          <a:xfrm>
            <a:off x="0" y="0"/>
            <a:ext cx="9144000" cy="5715000"/>
          </a:xfrm>
          <a:prstGeom prst="rect">
            <a:avLst/>
          </a:prstGeom>
        </p:spPr>
      </p:pic>
      <p:sp>
        <p:nvSpPr>
          <p:cNvPr id="7" name="Content Placeholder 6"/>
          <p:cNvSpPr>
            <a:spLocks noGrp="1"/>
          </p:cNvSpPr>
          <p:nvPr>
            <p:ph sz="quarter" idx="10" hasCustomPrompt="1"/>
          </p:nvPr>
        </p:nvSpPr>
        <p:spPr>
          <a:xfrm>
            <a:off x="611188" y="668337"/>
            <a:ext cx="7926387" cy="4479395"/>
          </a:xfrm>
        </p:spPr>
        <p:txBody>
          <a:bodyPr/>
          <a:lstStyle>
            <a:lvl1pPr>
              <a:buFont typeface="Arial"/>
              <a:buNone/>
              <a:defRPr sz="1600">
                <a:solidFill>
                  <a:srgbClr val="C6D742"/>
                </a:solidFill>
                <a:latin typeface="Arial"/>
                <a:cs typeface="Arial"/>
              </a:defRPr>
            </a:lvl1pPr>
            <a:lvl2pPr>
              <a:buFont typeface="Arial"/>
              <a:buNone/>
              <a:defRPr sz="1600">
                <a:solidFill>
                  <a:srgbClr val="C6D742"/>
                </a:solidFill>
                <a:latin typeface="Arial"/>
                <a:cs typeface="Arial"/>
              </a:defRPr>
            </a:lvl2pPr>
            <a:lvl3pPr>
              <a:buNone/>
              <a:defRPr sz="1600">
                <a:solidFill>
                  <a:srgbClr val="C6D742"/>
                </a:solidFill>
                <a:latin typeface="Arial"/>
                <a:cs typeface="Arial"/>
              </a:defRPr>
            </a:lvl3pPr>
            <a:lvl4pPr>
              <a:buNone/>
              <a:defRPr sz="1600">
                <a:solidFill>
                  <a:srgbClr val="C6D742"/>
                </a:solidFill>
                <a:latin typeface="Arial"/>
                <a:cs typeface="Arial"/>
              </a:defRPr>
            </a:lvl4pPr>
            <a:lvl5pPr>
              <a:buNone/>
              <a:defRPr sz="1600">
                <a:solidFill>
                  <a:srgbClr val="C6D742"/>
                </a:solidFill>
                <a:latin typeface="Arial"/>
                <a:cs typeface="Arial"/>
              </a:defRPr>
            </a:lvl5pPr>
          </a:lstStyle>
          <a:p>
            <a:pPr lvl="0"/>
            <a:r>
              <a:rPr lang="en-GB" dirty="0" smtClean="0"/>
              <a:t>… space to add some code…</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 logo">
    <p:spTree>
      <p:nvGrpSpPr>
        <p:cNvPr id="1" name=""/>
        <p:cNvGrpSpPr/>
        <p:nvPr/>
      </p:nvGrpSpPr>
      <p:grpSpPr>
        <a:xfrm>
          <a:off x="0" y="0"/>
          <a:ext cx="0" cy="0"/>
          <a:chOff x="0" y="0"/>
          <a:chExt cx="0" cy="0"/>
        </a:xfrm>
      </p:grpSpPr>
      <p:pic>
        <p:nvPicPr>
          <p:cNvPr id="3" name="Picture 2" descr="green line.eps"/>
          <p:cNvPicPr>
            <a:picLocks noChangeAspect="1"/>
          </p:cNvPicPr>
          <p:nvPr userDrawn="1"/>
        </p:nvPicPr>
        <p:blipFill>
          <a:blip r:embed="rId2"/>
          <a:stretch>
            <a:fillRect/>
          </a:stretch>
        </p:blipFill>
        <p:spPr>
          <a:xfrm>
            <a:off x="372411" y="929216"/>
            <a:ext cx="8423275" cy="11112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4.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emf"/><Relationship Id="rId18" Type="http://schemas.openxmlformats.org/officeDocument/2006/relationships/image" Target="../media/image2.emf"/><Relationship Id="rId19"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een line.eps"/>
          <p:cNvPicPr>
            <a:picLocks noChangeAspect="1"/>
          </p:cNvPicPr>
          <p:nvPr userDrawn="1"/>
        </p:nvPicPr>
        <p:blipFill>
          <a:blip r:embed="rId17"/>
          <a:stretch>
            <a:fillRect/>
          </a:stretch>
        </p:blipFill>
        <p:spPr>
          <a:xfrm>
            <a:off x="372411" y="929216"/>
            <a:ext cx="8423275" cy="111125"/>
          </a:xfrm>
          <a:prstGeom prst="rect">
            <a:avLst/>
          </a:prstGeom>
        </p:spPr>
      </p:pic>
      <p:sp>
        <p:nvSpPr>
          <p:cNvPr id="1026" name="Rectangle 2"/>
          <p:cNvSpPr>
            <a:spLocks noGrp="1" noChangeArrowheads="1"/>
          </p:cNvSpPr>
          <p:nvPr>
            <p:ph type="title"/>
          </p:nvPr>
        </p:nvSpPr>
        <p:spPr bwMode="auto">
          <a:xfrm>
            <a:off x="533400" y="402961"/>
            <a:ext cx="8007349" cy="805656"/>
          </a:xfrm>
          <a:prstGeom prst="rect">
            <a:avLst/>
          </a:prstGeom>
          <a:noFill/>
          <a:ln w="9525">
            <a:noFill/>
            <a:miter lim="800000"/>
            <a:headEnd/>
            <a:tailEnd/>
          </a:ln>
        </p:spPr>
        <p:txBody>
          <a:bodyPr vert="horz" wrap="none" lIns="0" tIns="0" rIns="0" bIns="0" numCol="1" anchor="t" anchorCtr="0" compatLnSpc="1">
            <a:prstTxWarp prst="textNoShape">
              <a:avLst/>
            </a:prstTxWarp>
          </a:bodyPr>
          <a:lstStyle/>
          <a:p>
            <a:pPr lvl="0"/>
            <a:r>
              <a:rPr lang="en-GB" dirty="0" smtClean="0"/>
              <a:t>Click to edit Master title style</a:t>
            </a:r>
            <a:endParaRPr lang="en-US" dirty="0"/>
          </a:p>
        </p:txBody>
      </p:sp>
      <p:sp>
        <p:nvSpPr>
          <p:cNvPr id="1027" name="Rectangle 3"/>
          <p:cNvSpPr>
            <a:spLocks noGrp="1" noChangeArrowheads="1"/>
          </p:cNvSpPr>
          <p:nvPr>
            <p:ph type="body" idx="1"/>
          </p:nvPr>
        </p:nvSpPr>
        <p:spPr bwMode="auto">
          <a:xfrm>
            <a:off x="611188" y="1651000"/>
            <a:ext cx="7929561" cy="328083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TW logo white.eps"/>
          <p:cNvPicPr>
            <a:picLocks noChangeAspect="1"/>
          </p:cNvPicPr>
          <p:nvPr userDrawn="1"/>
        </p:nvPicPr>
        <p:blipFill>
          <a:blip r:embed="rId18"/>
          <a:stretch>
            <a:fillRect/>
          </a:stretch>
        </p:blipFill>
        <p:spPr>
          <a:xfrm>
            <a:off x="7234768" y="5270504"/>
            <a:ext cx="1549400" cy="2413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2" r:id="rId4"/>
    <p:sldLayoutId id="2147483661" r:id="rId5"/>
    <p:sldLayoutId id="2147483665" r:id="rId6"/>
    <p:sldLayoutId id="2147483667" r:id="rId7"/>
    <p:sldLayoutId id="2147483668" r:id="rId8"/>
    <p:sldLayoutId id="2147483660" r:id="rId9"/>
    <p:sldLayoutId id="2147483663" r:id="rId10"/>
    <p:sldLayoutId id="2147483662" r:id="rId11"/>
    <p:sldLayoutId id="2147483666" r:id="rId12"/>
    <p:sldLayoutId id="2147483669" r:id="rId13"/>
    <p:sldLayoutId id="2147483670" r:id="rId14"/>
    <p:sldLayoutId id="2147483671" r:id="rId15"/>
  </p:sldLayoutIdLst>
  <p:txStyles>
    <p:titleStyle>
      <a:lvl1pPr algn="l" rtl="0" fontAlgn="base">
        <a:spcBef>
          <a:spcPct val="0"/>
        </a:spcBef>
        <a:spcAft>
          <a:spcPct val="0"/>
        </a:spcAft>
        <a:defRPr sz="3200">
          <a:solidFill>
            <a:srgbClr val="313231"/>
          </a:solidFill>
          <a:latin typeface="+mj-lt"/>
          <a:ea typeface="+mj-ea"/>
          <a:cs typeface="+mj-cs"/>
        </a:defRPr>
      </a:lvl1pPr>
      <a:lvl2pPr algn="l" rtl="0" fontAlgn="base">
        <a:spcBef>
          <a:spcPct val="0"/>
        </a:spcBef>
        <a:spcAft>
          <a:spcPct val="0"/>
        </a:spcAft>
        <a:defRPr sz="4000">
          <a:solidFill>
            <a:srgbClr val="474746"/>
          </a:solidFill>
          <a:latin typeface="Marydale" charset="0"/>
          <a:ea typeface="ＭＳ Ｐゴシック" charset="-128"/>
          <a:cs typeface="ＭＳ Ｐゴシック" charset="-128"/>
        </a:defRPr>
      </a:lvl2pPr>
      <a:lvl3pPr algn="l" rtl="0" fontAlgn="base">
        <a:spcBef>
          <a:spcPct val="0"/>
        </a:spcBef>
        <a:spcAft>
          <a:spcPct val="0"/>
        </a:spcAft>
        <a:defRPr sz="4000">
          <a:solidFill>
            <a:srgbClr val="474746"/>
          </a:solidFill>
          <a:latin typeface="Marydale" charset="0"/>
          <a:ea typeface="ＭＳ Ｐゴシック" charset="-128"/>
          <a:cs typeface="ＭＳ Ｐゴシック" charset="-128"/>
        </a:defRPr>
      </a:lvl3pPr>
      <a:lvl4pPr algn="l" rtl="0" fontAlgn="base">
        <a:spcBef>
          <a:spcPct val="0"/>
        </a:spcBef>
        <a:spcAft>
          <a:spcPct val="0"/>
        </a:spcAft>
        <a:defRPr sz="4000">
          <a:solidFill>
            <a:srgbClr val="474746"/>
          </a:solidFill>
          <a:latin typeface="Marydale" charset="0"/>
          <a:ea typeface="ＭＳ Ｐゴシック" charset="-128"/>
          <a:cs typeface="ＭＳ Ｐゴシック" charset="-128"/>
        </a:defRPr>
      </a:lvl4pPr>
      <a:lvl5pPr algn="l" rtl="0" fontAlgn="base">
        <a:spcBef>
          <a:spcPct val="0"/>
        </a:spcBef>
        <a:spcAft>
          <a:spcPct val="0"/>
        </a:spcAft>
        <a:defRPr sz="4000">
          <a:solidFill>
            <a:srgbClr val="474746"/>
          </a:solidFill>
          <a:latin typeface="Marydale" charset="0"/>
          <a:ea typeface="ＭＳ Ｐゴシック" charset="-128"/>
          <a:cs typeface="ＭＳ Ｐゴシック" charset="-128"/>
        </a:defRPr>
      </a:lvl5pPr>
      <a:lvl6pPr marL="457200" algn="l" rtl="0" fontAlgn="base">
        <a:spcBef>
          <a:spcPct val="0"/>
        </a:spcBef>
        <a:spcAft>
          <a:spcPct val="0"/>
        </a:spcAft>
        <a:defRPr sz="4000">
          <a:solidFill>
            <a:srgbClr val="474746"/>
          </a:solidFill>
          <a:latin typeface="Marydale" charset="0"/>
          <a:ea typeface="ＭＳ Ｐゴシック" charset="-128"/>
          <a:cs typeface="ＭＳ Ｐゴシック" charset="-128"/>
        </a:defRPr>
      </a:lvl6pPr>
      <a:lvl7pPr marL="914400" algn="l" rtl="0" fontAlgn="base">
        <a:spcBef>
          <a:spcPct val="0"/>
        </a:spcBef>
        <a:spcAft>
          <a:spcPct val="0"/>
        </a:spcAft>
        <a:defRPr sz="4000">
          <a:solidFill>
            <a:srgbClr val="474746"/>
          </a:solidFill>
          <a:latin typeface="Marydale" charset="0"/>
          <a:ea typeface="ＭＳ Ｐゴシック" charset="-128"/>
          <a:cs typeface="ＭＳ Ｐゴシック" charset="-128"/>
        </a:defRPr>
      </a:lvl7pPr>
      <a:lvl8pPr marL="1371600" algn="l" rtl="0" fontAlgn="base">
        <a:spcBef>
          <a:spcPct val="0"/>
        </a:spcBef>
        <a:spcAft>
          <a:spcPct val="0"/>
        </a:spcAft>
        <a:defRPr sz="4000">
          <a:solidFill>
            <a:srgbClr val="474746"/>
          </a:solidFill>
          <a:latin typeface="Marydale" charset="0"/>
          <a:ea typeface="ＭＳ Ｐゴシック" charset="-128"/>
          <a:cs typeface="ＭＳ Ｐゴシック" charset="-128"/>
        </a:defRPr>
      </a:lvl8pPr>
      <a:lvl9pPr marL="1828800" algn="l" rtl="0" fontAlgn="base">
        <a:spcBef>
          <a:spcPct val="0"/>
        </a:spcBef>
        <a:spcAft>
          <a:spcPct val="0"/>
        </a:spcAft>
        <a:defRPr sz="4000">
          <a:solidFill>
            <a:srgbClr val="474746"/>
          </a:solidFill>
          <a:latin typeface="Marydale" charset="0"/>
          <a:ea typeface="ＭＳ Ｐゴシック" charset="-128"/>
          <a:cs typeface="ＭＳ Ｐゴシック" charset="-128"/>
        </a:defRPr>
      </a:lvl9pPr>
    </p:titleStyle>
    <p:bodyStyle>
      <a:lvl1pPr marL="377825" indent="-377825" algn="l" rtl="0" fontAlgn="base">
        <a:spcBef>
          <a:spcPct val="20000"/>
        </a:spcBef>
        <a:spcAft>
          <a:spcPct val="0"/>
        </a:spcAft>
        <a:buSzPct val="100000"/>
        <a:buFontTx/>
        <a:buBlip>
          <a:blip r:embed="rId19"/>
        </a:buBlip>
        <a:defRPr sz="2000">
          <a:solidFill>
            <a:schemeClr val="tx1"/>
          </a:solidFill>
          <a:latin typeface="Calibri"/>
          <a:ea typeface="+mn-ea"/>
          <a:cs typeface="Calibri"/>
        </a:defRPr>
      </a:lvl1pPr>
      <a:lvl2pPr marL="763588" indent="-384175" algn="l" rtl="0" fontAlgn="base">
        <a:spcBef>
          <a:spcPct val="20000"/>
        </a:spcBef>
        <a:spcAft>
          <a:spcPct val="0"/>
        </a:spcAft>
        <a:buSzPct val="100000"/>
        <a:buFontTx/>
        <a:buBlip>
          <a:blip r:embed="rId20"/>
        </a:buBlip>
        <a:defRPr sz="2000">
          <a:solidFill>
            <a:schemeClr val="tx1"/>
          </a:solidFill>
          <a:latin typeface="Calibri"/>
          <a:ea typeface="+mn-ea"/>
          <a:cs typeface="Calibri"/>
        </a:defRPr>
      </a:lvl2pPr>
      <a:lvl3pPr marL="1141413" indent="-376238" algn="l" rtl="0" fontAlgn="base">
        <a:spcBef>
          <a:spcPct val="20000"/>
        </a:spcBef>
        <a:spcAft>
          <a:spcPct val="0"/>
        </a:spcAft>
        <a:buClr>
          <a:srgbClr val="C6D742"/>
        </a:buClr>
        <a:buFont typeface="Wingdings" charset="2"/>
        <a:buChar char="§"/>
        <a:defRPr sz="2000">
          <a:solidFill>
            <a:schemeClr val="tx1"/>
          </a:solidFill>
          <a:latin typeface="Calibri"/>
          <a:ea typeface="+mn-ea"/>
          <a:cs typeface="Calibri"/>
        </a:defRPr>
      </a:lvl3pPr>
      <a:lvl4pPr marL="1519238" indent="-376238" algn="l" rtl="0" fontAlgn="base">
        <a:spcBef>
          <a:spcPct val="20000"/>
        </a:spcBef>
        <a:spcAft>
          <a:spcPct val="0"/>
        </a:spcAft>
        <a:buChar char="–"/>
        <a:defRPr sz="2000">
          <a:solidFill>
            <a:schemeClr val="tx1"/>
          </a:solidFill>
          <a:latin typeface="Calibri"/>
          <a:ea typeface="+mn-ea"/>
          <a:cs typeface="Calibri"/>
        </a:defRPr>
      </a:lvl4pPr>
      <a:lvl5pPr marL="1905000" indent="-384175" algn="l" rtl="0" fontAlgn="base">
        <a:spcBef>
          <a:spcPct val="20000"/>
        </a:spcBef>
        <a:spcAft>
          <a:spcPct val="0"/>
        </a:spcAft>
        <a:buChar char="»"/>
        <a:defRPr sz="2000">
          <a:solidFill>
            <a:schemeClr val="tx1"/>
          </a:solidFill>
          <a:latin typeface="Calibri"/>
          <a:ea typeface="+mn-ea"/>
          <a:cs typeface="Calibri"/>
        </a:defRPr>
      </a:lvl5pPr>
      <a:lvl6pPr marL="2362200" indent="-384175" algn="l" rtl="0" fontAlgn="base">
        <a:spcBef>
          <a:spcPct val="20000"/>
        </a:spcBef>
        <a:spcAft>
          <a:spcPct val="0"/>
        </a:spcAft>
        <a:buChar char="»"/>
        <a:defRPr sz="2000">
          <a:solidFill>
            <a:schemeClr val="tx1"/>
          </a:solidFill>
          <a:latin typeface="+mn-lt"/>
          <a:ea typeface="+mn-ea"/>
        </a:defRPr>
      </a:lvl6pPr>
      <a:lvl7pPr marL="2819400" indent="-384175" algn="l" rtl="0" fontAlgn="base">
        <a:spcBef>
          <a:spcPct val="20000"/>
        </a:spcBef>
        <a:spcAft>
          <a:spcPct val="0"/>
        </a:spcAft>
        <a:buChar char="»"/>
        <a:defRPr sz="2000">
          <a:solidFill>
            <a:schemeClr val="tx1"/>
          </a:solidFill>
          <a:latin typeface="+mn-lt"/>
          <a:ea typeface="+mn-ea"/>
        </a:defRPr>
      </a:lvl7pPr>
      <a:lvl8pPr marL="3276600" indent="-384175" algn="l" rtl="0" fontAlgn="base">
        <a:spcBef>
          <a:spcPct val="20000"/>
        </a:spcBef>
        <a:spcAft>
          <a:spcPct val="0"/>
        </a:spcAft>
        <a:buChar char="»"/>
        <a:defRPr sz="2000">
          <a:solidFill>
            <a:schemeClr val="tx1"/>
          </a:solidFill>
          <a:latin typeface="+mn-lt"/>
          <a:ea typeface="+mn-ea"/>
        </a:defRPr>
      </a:lvl8pPr>
      <a:lvl9pPr marL="3733800" indent="-384175"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hyperlink" Target="https://shanetomlinson.com/2013/testing-javascript-frontend-part-1-anti-patterns-and-fixes/" TargetMode="External"/><Relationship Id="rId4" Type="http://schemas.openxmlformats.org/officeDocument/2006/relationships/hyperlink" Target="http://martinfowler.com/bliki/TestPyramid.html" TargetMode="Externa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mj-lt"/>
              </a:rPr>
              <a:t>Jugando</a:t>
            </a:r>
            <a:r>
              <a:rPr lang="en-US" dirty="0" smtClean="0">
                <a:latin typeface="+mj-lt"/>
              </a:rPr>
              <a:t> con </a:t>
            </a:r>
            <a:r>
              <a:rPr lang="en-US" dirty="0" err="1" smtClean="0">
                <a:latin typeface="+mj-lt"/>
              </a:rPr>
              <a:t>Javascript</a:t>
            </a:r>
            <a:r>
              <a:rPr lang="en-US" dirty="0" smtClean="0">
                <a:latin typeface="+mj-lt"/>
              </a:rPr>
              <a:t> de forma </a:t>
            </a:r>
            <a:r>
              <a:rPr lang="en-US" dirty="0" err="1" smtClean="0">
                <a:latin typeface="+mj-lt"/>
              </a:rPr>
              <a:t>segura</a:t>
            </a:r>
            <a:endParaRPr lang="en-US" dirty="0">
              <a:latin typeface="+mj-lt"/>
            </a:endParaRPr>
          </a:p>
        </p:txBody>
      </p:sp>
      <p:sp>
        <p:nvSpPr>
          <p:cNvPr id="3" name="TextBox 2"/>
          <p:cNvSpPr txBox="1"/>
          <p:nvPr/>
        </p:nvSpPr>
        <p:spPr>
          <a:xfrm>
            <a:off x="4876800" y="3009900"/>
            <a:ext cx="2305890" cy="461665"/>
          </a:xfrm>
          <a:prstGeom prst="rect">
            <a:avLst/>
          </a:prstGeom>
          <a:noFill/>
        </p:spPr>
        <p:txBody>
          <a:bodyPr wrap="none" rtlCol="0">
            <a:spAutoFit/>
          </a:bodyPr>
          <a:lstStyle/>
          <a:p>
            <a:r>
              <a:rPr lang="en-US" dirty="0" smtClean="0"/>
              <a:t>Paolo Carrasco</a:t>
            </a:r>
            <a:endParaRPr lang="en-US" dirty="0"/>
          </a:p>
        </p:txBody>
      </p:sp>
    </p:spTree>
    <p:extLst>
      <p:ext uri="{BB962C8B-B14F-4D97-AF65-F5344CB8AC3E}">
        <p14:creationId xmlns:p14="http://schemas.microsoft.com/office/powerpoint/2010/main" val="27387837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457200" y="1384300"/>
            <a:ext cx="8229600" cy="3720950"/>
          </a:xfrm>
          <a:prstGeom prst="rect">
            <a:avLst/>
          </a:prstGeom>
          <a:noFill/>
          <a:ln>
            <a:noFill/>
          </a:ln>
        </p:spPr>
        <p:txBody>
          <a:bodyPr lIns="91425" tIns="45700" rIns="91425" bIns="45700" anchor="t" anchorCtr="0">
            <a:noAutofit/>
          </a:bodyPr>
          <a:lstStyle/>
          <a:p>
            <a:pPr marL="342900" lvl="0" indent="-342900" rtl="0">
              <a:spcBef>
                <a:spcPts val="560"/>
              </a:spcBef>
              <a:buClr>
                <a:schemeClr val="dk1"/>
              </a:buClr>
              <a:buSzPct val="88541"/>
              <a:buFont typeface="Arial"/>
              <a:buChar char="•"/>
            </a:pPr>
            <a:r>
              <a:rPr lang="en-US" dirty="0"/>
              <a:t>Las </a:t>
            </a:r>
            <a:r>
              <a:rPr lang="en-US" dirty="0" err="1"/>
              <a:t>pruebas</a:t>
            </a:r>
            <a:r>
              <a:rPr lang="en-US" dirty="0"/>
              <a:t> son </a:t>
            </a:r>
            <a:r>
              <a:rPr lang="en-US" dirty="0" err="1"/>
              <a:t>hechas</a:t>
            </a:r>
            <a:r>
              <a:rPr lang="en-US" dirty="0"/>
              <a:t> al final (son </a:t>
            </a:r>
            <a:r>
              <a:rPr lang="en-US" dirty="0" err="1"/>
              <a:t>difíciles</a:t>
            </a:r>
            <a:r>
              <a:rPr lang="en-US" dirty="0"/>
              <a:t> y no son </a:t>
            </a:r>
            <a:r>
              <a:rPr lang="en-US" dirty="0" err="1"/>
              <a:t>importantes</a:t>
            </a:r>
            <a:r>
              <a:rPr lang="en-US" dirty="0"/>
              <a:t>)</a:t>
            </a:r>
          </a:p>
          <a:p>
            <a:pPr marL="342900" lvl="0" indent="-342900" rtl="0">
              <a:spcBef>
                <a:spcPts val="560"/>
              </a:spcBef>
              <a:buClr>
                <a:schemeClr val="dk1"/>
              </a:buClr>
              <a:buSzPct val="88541"/>
              <a:buFont typeface="Arial"/>
              <a:buChar char="•"/>
            </a:pPr>
            <a:r>
              <a:rPr lang="en-US" dirty="0"/>
              <a:t>No </a:t>
            </a:r>
            <a:r>
              <a:rPr lang="en-US" dirty="0" err="1"/>
              <a:t>usamos</a:t>
            </a:r>
            <a:r>
              <a:rPr lang="en-US" dirty="0"/>
              <a:t> </a:t>
            </a:r>
            <a:r>
              <a:rPr lang="en-US" dirty="0" err="1"/>
              <a:t>patrones</a:t>
            </a:r>
            <a:endParaRPr lang="en-US" dirty="0"/>
          </a:p>
          <a:p>
            <a:pPr marL="342900" marR="0" lvl="0" indent="-342900" algn="l" rtl="0">
              <a:spcBef>
                <a:spcPts val="560"/>
              </a:spcBef>
              <a:buClr>
                <a:schemeClr val="dk1"/>
              </a:buClr>
              <a:buSzPct val="88541"/>
              <a:buFont typeface="Arial"/>
              <a:buChar char="•"/>
            </a:pPr>
            <a:r>
              <a:rPr lang="en-US" dirty="0" err="1"/>
              <a:t>Preferimos</a:t>
            </a:r>
            <a:r>
              <a:rPr lang="en-US" dirty="0"/>
              <a:t> no </a:t>
            </a:r>
            <a:r>
              <a:rPr lang="en-US" dirty="0" err="1"/>
              <a:t>tocar</a:t>
            </a:r>
            <a:r>
              <a:rPr lang="en-US" dirty="0"/>
              <a:t> mucho lo </a:t>
            </a:r>
            <a:r>
              <a:rPr lang="en-US" dirty="0" err="1"/>
              <a:t>que</a:t>
            </a:r>
            <a:r>
              <a:rPr lang="en-US" dirty="0"/>
              <a:t> </a:t>
            </a:r>
            <a:r>
              <a:rPr lang="en-US" dirty="0" err="1"/>
              <a:t>ya</a:t>
            </a:r>
            <a:r>
              <a:rPr lang="en-US" dirty="0"/>
              <a:t> se </a:t>
            </a:r>
            <a:r>
              <a:rPr lang="en-US" dirty="0" err="1"/>
              <a:t>hizo</a:t>
            </a:r>
            <a:endParaRPr lang="en-US" dirty="0"/>
          </a:p>
          <a:p>
            <a:pPr marL="342900" marR="0" lvl="0" indent="-342900" algn="l" rtl="0">
              <a:spcBef>
                <a:spcPts val="560"/>
              </a:spcBef>
              <a:buClr>
                <a:schemeClr val="dk1"/>
              </a:buClr>
              <a:buSzPct val="88541"/>
              <a:buFont typeface="Arial"/>
              <a:buChar char="•"/>
            </a:pPr>
            <a:r>
              <a:rPr lang="en-US" dirty="0" err="1"/>
              <a:t>Queremos</a:t>
            </a:r>
            <a:r>
              <a:rPr lang="en-US" dirty="0"/>
              <a:t> </a:t>
            </a:r>
            <a:r>
              <a:rPr lang="en-US" dirty="0" err="1"/>
              <a:t>tener</a:t>
            </a:r>
            <a:r>
              <a:rPr lang="en-US" dirty="0"/>
              <a:t> </a:t>
            </a:r>
            <a:r>
              <a:rPr lang="en-US" dirty="0" err="1"/>
              <a:t>claro</a:t>
            </a:r>
            <a:r>
              <a:rPr lang="en-US" dirty="0"/>
              <a:t> el </a:t>
            </a:r>
            <a:r>
              <a:rPr lang="en-US" dirty="0" err="1"/>
              <a:t>diseño</a:t>
            </a:r>
            <a:r>
              <a:rPr lang="en-US" dirty="0"/>
              <a:t> de </a:t>
            </a:r>
            <a:r>
              <a:rPr lang="en-US" dirty="0" err="1"/>
              <a:t>nuestra</a:t>
            </a:r>
            <a:r>
              <a:rPr lang="en-US" dirty="0"/>
              <a:t> </a:t>
            </a:r>
            <a:r>
              <a:rPr lang="en-US" dirty="0" err="1"/>
              <a:t>aplicación</a:t>
            </a:r>
            <a:r>
              <a:rPr lang="en-US" dirty="0"/>
              <a:t> </a:t>
            </a:r>
            <a:r>
              <a:rPr lang="en-US" dirty="0" err="1"/>
              <a:t>por</a:t>
            </a:r>
            <a:r>
              <a:rPr lang="en-US" dirty="0"/>
              <a:t> </a:t>
            </a:r>
            <a:r>
              <a:rPr lang="en-US" dirty="0" err="1"/>
              <a:t>adelantado</a:t>
            </a:r>
            <a:endParaRPr lang="en-US" dirty="0"/>
          </a:p>
        </p:txBody>
      </p:sp>
      <p:sp>
        <p:nvSpPr>
          <p:cNvPr id="164" name="Shape 164"/>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a:buNone/>
            </a:pPr>
            <a:r>
              <a:rPr lang="en-US" dirty="0" err="1" smtClean="0"/>
              <a:t>Pero</a:t>
            </a:r>
            <a:r>
              <a:rPr lang="en-US" dirty="0" smtClean="0"/>
              <a:t> </a:t>
            </a:r>
            <a:r>
              <a:rPr lang="en-US" dirty="0" err="1" smtClean="0"/>
              <a:t>cuando</a:t>
            </a:r>
            <a:r>
              <a:rPr lang="en-US" dirty="0" smtClean="0"/>
              <a:t> </a:t>
            </a:r>
            <a:r>
              <a:rPr lang="en-US" dirty="0" err="1" smtClean="0"/>
              <a:t>desarrollamos</a:t>
            </a:r>
            <a:r>
              <a:rPr lang="en-US" dirty="0" smtClean="0"/>
              <a:t> en el frontend…</a:t>
            </a:r>
            <a:endParaRPr lang="en-US" sz="3200" dirty="0"/>
          </a:p>
        </p:txBody>
      </p:sp>
    </p:spTree>
    <p:extLst>
      <p:ext uri="{BB962C8B-B14F-4D97-AF65-F5344CB8AC3E}">
        <p14:creationId xmlns:p14="http://schemas.microsoft.com/office/powerpoint/2010/main" val="116784717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 calcmode="lin" valueType="num">
                                      <p:cBhvr additive="base">
                                        <p:cTn id="7" dur="500" fill="hold"/>
                                        <p:tgtEl>
                                          <p:spTgt spid="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
                                            <p:txEl>
                                              <p:pRg st="1" end="1"/>
                                            </p:txEl>
                                          </p:spTgt>
                                        </p:tgtEl>
                                        <p:attrNameLst>
                                          <p:attrName>style.visibility</p:attrName>
                                        </p:attrNameLst>
                                      </p:cBhvr>
                                      <p:to>
                                        <p:strVal val="visible"/>
                                      </p:to>
                                    </p:set>
                                    <p:anim calcmode="lin" valueType="num">
                                      <p:cBhvr additive="base">
                                        <p:cTn id="13" dur="500" fill="hold"/>
                                        <p:tgtEl>
                                          <p:spTgt spid="1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
                                            <p:txEl>
                                              <p:pRg st="2" end="2"/>
                                            </p:txEl>
                                          </p:spTgt>
                                        </p:tgtEl>
                                        <p:attrNameLst>
                                          <p:attrName>style.visibility</p:attrName>
                                        </p:attrNameLst>
                                      </p:cBhvr>
                                      <p:to>
                                        <p:strVal val="visible"/>
                                      </p:to>
                                    </p:set>
                                    <p:anim calcmode="lin" valueType="num">
                                      <p:cBhvr additive="base">
                                        <p:cTn id="19" dur="500" fill="hold"/>
                                        <p:tgtEl>
                                          <p:spTgt spid="1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
                                            <p:txEl>
                                              <p:pRg st="3" end="3"/>
                                            </p:txEl>
                                          </p:spTgt>
                                        </p:tgtEl>
                                        <p:attrNameLst>
                                          <p:attrName>style.visibility</p:attrName>
                                        </p:attrNameLst>
                                      </p:cBhvr>
                                      <p:to>
                                        <p:strVal val="visible"/>
                                      </p:to>
                                    </p:set>
                                    <p:anim calcmode="lin" valueType="num">
                                      <p:cBhvr additive="base">
                                        <p:cTn id="25" dur="500" fill="hold"/>
                                        <p:tgtEl>
                                          <p:spTgt spid="1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a:buNone/>
            </a:pPr>
            <a:r>
              <a:rPr lang="en-US" dirty="0"/>
              <a:t>¿</a:t>
            </a:r>
            <a:r>
              <a:rPr lang="en-US" dirty="0" err="1"/>
              <a:t>Por</a:t>
            </a:r>
            <a:r>
              <a:rPr lang="en-US" dirty="0"/>
              <a:t> </a:t>
            </a:r>
            <a:r>
              <a:rPr lang="en-US" dirty="0" err="1"/>
              <a:t>qué</a:t>
            </a:r>
            <a:r>
              <a:rPr lang="en-US" dirty="0"/>
              <a:t> lo </a:t>
            </a:r>
            <a:r>
              <a:rPr lang="en-US" dirty="0" err="1"/>
              <a:t>hacemos</a:t>
            </a:r>
            <a:r>
              <a:rPr lang="en-US" dirty="0"/>
              <a:t> </a:t>
            </a:r>
            <a:r>
              <a:rPr lang="en-US" dirty="0" err="1" smtClean="0"/>
              <a:t>así</a:t>
            </a:r>
            <a:r>
              <a:rPr lang="en-US" dirty="0" smtClean="0"/>
              <a:t>?</a:t>
            </a:r>
            <a:endParaRPr lang="en-US" dirty="0"/>
          </a:p>
        </p:txBody>
      </p:sp>
      <p:sp>
        <p:nvSpPr>
          <p:cNvPr id="170" name="Shape 170"/>
          <p:cNvSpPr txBox="1">
            <a:spLocks noGrp="1"/>
          </p:cNvSpPr>
          <p:nvPr>
            <p:ph type="body" idx="1"/>
          </p:nvPr>
        </p:nvSpPr>
        <p:spPr>
          <a:xfrm>
            <a:off x="457200" y="1333500"/>
            <a:ext cx="8229600" cy="3771750"/>
          </a:xfrm>
          <a:prstGeom prst="rect">
            <a:avLst/>
          </a:prstGeom>
        </p:spPr>
        <p:txBody>
          <a:bodyPr lIns="91425" tIns="91425" rIns="91425" bIns="91425" anchor="t" anchorCtr="0">
            <a:noAutofit/>
          </a:bodyPr>
          <a:lstStyle/>
          <a:p>
            <a:pPr marL="457200" lvl="0" indent="-317500" rtl="0">
              <a:buClr>
                <a:schemeClr val="dk1"/>
              </a:buClr>
              <a:buSzPct val="43750"/>
              <a:buFont typeface="Calibri"/>
              <a:buChar char="●"/>
            </a:pPr>
            <a:r>
              <a:rPr lang="en-US" dirty="0" err="1"/>
              <a:t>Porque</a:t>
            </a:r>
            <a:r>
              <a:rPr lang="en-US" dirty="0"/>
              <a:t> hay </a:t>
            </a:r>
            <a:r>
              <a:rPr lang="en-US" dirty="0" err="1"/>
              <a:t>poco</a:t>
            </a:r>
            <a:r>
              <a:rPr lang="en-US" dirty="0"/>
              <a:t> </a:t>
            </a:r>
            <a:r>
              <a:rPr lang="en-US" dirty="0" err="1"/>
              <a:t>tiempo</a:t>
            </a:r>
            <a:endParaRPr lang="en-US" dirty="0"/>
          </a:p>
          <a:p>
            <a:pPr marL="457200" lvl="0" indent="-317500" rtl="0">
              <a:buClr>
                <a:schemeClr val="dk1"/>
              </a:buClr>
              <a:buSzPct val="43750"/>
              <a:buFont typeface="Calibri"/>
              <a:buChar char="●"/>
            </a:pPr>
            <a:r>
              <a:rPr lang="en-US" dirty="0" err="1"/>
              <a:t>Porque</a:t>
            </a:r>
            <a:r>
              <a:rPr lang="en-US" dirty="0"/>
              <a:t> </a:t>
            </a:r>
            <a:r>
              <a:rPr lang="en-US" dirty="0" err="1" smtClean="0"/>
              <a:t>pensamos</a:t>
            </a:r>
            <a:r>
              <a:rPr lang="en-US" dirty="0" smtClean="0"/>
              <a:t> </a:t>
            </a:r>
            <a:r>
              <a:rPr lang="en-US" dirty="0" err="1" smtClean="0"/>
              <a:t>que</a:t>
            </a:r>
            <a:r>
              <a:rPr lang="en-US" dirty="0" smtClean="0"/>
              <a:t> no se </a:t>
            </a:r>
            <a:r>
              <a:rPr lang="en-US" dirty="0" err="1" smtClean="0"/>
              <a:t>puede</a:t>
            </a:r>
            <a:r>
              <a:rPr lang="en-US" dirty="0" smtClean="0"/>
              <a:t> </a:t>
            </a:r>
            <a:r>
              <a:rPr lang="en-US" dirty="0" err="1" smtClean="0"/>
              <a:t>hacer</a:t>
            </a:r>
            <a:r>
              <a:rPr lang="en-US" dirty="0" smtClean="0"/>
              <a:t> TDD en </a:t>
            </a:r>
            <a:r>
              <a:rPr lang="en-US" dirty="0" err="1"/>
              <a:t>Javascript</a:t>
            </a:r>
            <a:endParaRPr lang="en-US" dirty="0"/>
          </a:p>
        </p:txBody>
      </p:sp>
    </p:spTree>
    <p:extLst>
      <p:ext uri="{BB962C8B-B14F-4D97-AF65-F5344CB8AC3E}">
        <p14:creationId xmlns:p14="http://schemas.microsoft.com/office/powerpoint/2010/main" val="124682593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500" fill="hold"/>
                                        <p:tgtEl>
                                          <p:spTgt spid="1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0">
                                            <p:txEl>
                                              <p:pRg st="1" end="1"/>
                                            </p:txEl>
                                          </p:spTgt>
                                        </p:tgtEl>
                                        <p:attrNameLst>
                                          <p:attrName>style.visibility</p:attrName>
                                        </p:attrNameLst>
                                      </p:cBhvr>
                                      <p:to>
                                        <p:strVal val="visible"/>
                                      </p:to>
                                    </p:set>
                                    <p:anim calcmode="lin" valueType="num">
                                      <p:cBhvr additive="base">
                                        <p:cTn id="13" dur="500" fill="hold"/>
                                        <p:tgtEl>
                                          <p:spTgt spid="1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lvl="0" rtl="0">
              <a:buNone/>
            </a:pPr>
            <a:r>
              <a:rPr lang="en-US" dirty="0" smtClean="0"/>
              <a:t>¿</a:t>
            </a:r>
            <a:r>
              <a:rPr lang="en-US" dirty="0" err="1" smtClean="0"/>
              <a:t>Cómo</a:t>
            </a:r>
            <a:r>
              <a:rPr lang="en-US" dirty="0" smtClean="0"/>
              <a:t> </a:t>
            </a:r>
            <a:r>
              <a:rPr lang="en-US" dirty="0" err="1" smtClean="0"/>
              <a:t>lograrlo</a:t>
            </a:r>
            <a:r>
              <a:rPr lang="en-US" dirty="0" smtClean="0"/>
              <a:t>? </a:t>
            </a:r>
            <a:endParaRPr lang="en-US" dirty="0"/>
          </a:p>
        </p:txBody>
      </p:sp>
      <p:sp>
        <p:nvSpPr>
          <p:cNvPr id="176" name="Shape 176"/>
          <p:cNvSpPr/>
          <p:nvPr/>
        </p:nvSpPr>
        <p:spPr>
          <a:xfrm>
            <a:off x="2452688" y="2098459"/>
            <a:ext cx="4238625" cy="2674938"/>
          </a:xfrm>
          <a:prstGeom prst="rect">
            <a:avLst/>
          </a:prstGeom>
          <a:blipFill>
            <a:blip r:embed="rId3"/>
            <a:stretch>
              <a:fillRect/>
            </a:stretch>
          </a:blipFill>
        </p:spPr>
      </p:sp>
    </p:spTree>
    <p:extLst>
      <p:ext uri="{BB962C8B-B14F-4D97-AF65-F5344CB8AC3E}">
        <p14:creationId xmlns:p14="http://schemas.microsoft.com/office/powerpoint/2010/main" val="39840542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a:buNone/>
            </a:pPr>
            <a:r>
              <a:rPr lang="en-US"/>
              <a:t>Diseño evolucionario</a:t>
            </a:r>
          </a:p>
        </p:txBody>
      </p:sp>
      <p:sp>
        <p:nvSpPr>
          <p:cNvPr id="182" name="Shape 182"/>
          <p:cNvSpPr/>
          <p:nvPr/>
        </p:nvSpPr>
        <p:spPr>
          <a:xfrm>
            <a:off x="1495725" y="1040776"/>
            <a:ext cx="6149675" cy="3734424"/>
          </a:xfrm>
          <a:prstGeom prst="rect">
            <a:avLst/>
          </a:prstGeom>
          <a:blipFill>
            <a:blip r:embed="rId3"/>
            <a:stretch>
              <a:fillRect/>
            </a:stretch>
          </a:blipFill>
        </p:spPr>
      </p:sp>
    </p:spTree>
    <p:extLst>
      <p:ext uri="{BB962C8B-B14F-4D97-AF65-F5344CB8AC3E}">
        <p14:creationId xmlns:p14="http://schemas.microsoft.com/office/powerpoint/2010/main" val="61417026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ea typeface="Calibri"/>
                <a:cs typeface="Calibri"/>
                <a:sym typeface="Calibri"/>
              </a:rPr>
              <a:t>TDD</a:t>
            </a:r>
          </a:p>
        </p:txBody>
      </p:sp>
      <p:sp>
        <p:nvSpPr>
          <p:cNvPr id="188" name="Shape 188"/>
          <p:cNvSpPr txBox="1">
            <a:spLocks noGrp="1"/>
          </p:cNvSpPr>
          <p:nvPr>
            <p:ph type="body" idx="1"/>
          </p:nvPr>
        </p:nvSpPr>
        <p:spPr>
          <a:xfrm>
            <a:off x="457200" y="1333500"/>
            <a:ext cx="8229600" cy="3771750"/>
          </a:xfrm>
          <a:prstGeom prst="rect">
            <a:avLst/>
          </a:prstGeom>
          <a:noFill/>
          <a:ln>
            <a:noFill/>
          </a:ln>
        </p:spPr>
        <p:txBody>
          <a:bodyPr lIns="91425" tIns="45700" rIns="91425" bIns="45700" anchor="t" anchorCtr="0">
            <a:noAutofit/>
          </a:bodyPr>
          <a:lstStyle/>
          <a:p>
            <a:pPr>
              <a:buNone/>
            </a:pPr>
            <a:r>
              <a:rPr lang="en-US" dirty="0"/>
              <a:t>No </a:t>
            </a:r>
            <a:r>
              <a:rPr lang="en-US" dirty="0" err="1"/>
              <a:t>trata</a:t>
            </a:r>
            <a:r>
              <a:rPr lang="en-US" dirty="0"/>
              <a:t> </a:t>
            </a:r>
            <a:r>
              <a:rPr lang="en-US" dirty="0" err="1"/>
              <a:t>sobre</a:t>
            </a:r>
            <a:r>
              <a:rPr lang="en-US" dirty="0"/>
              <a:t> </a:t>
            </a:r>
            <a:r>
              <a:rPr lang="en-US" dirty="0" err="1"/>
              <a:t>pruebas</a:t>
            </a:r>
            <a:r>
              <a:rPr lang="en-US" dirty="0"/>
              <a:t>, </a:t>
            </a:r>
            <a:r>
              <a:rPr lang="en-US" dirty="0" err="1"/>
              <a:t>sino</a:t>
            </a:r>
            <a:r>
              <a:rPr lang="en-US" dirty="0"/>
              <a:t> de </a:t>
            </a:r>
            <a:r>
              <a:rPr lang="en-US" dirty="0" err="1"/>
              <a:t>diseño</a:t>
            </a:r>
            <a:endParaRPr lang="en-US" dirty="0"/>
          </a:p>
        </p:txBody>
      </p:sp>
      <p:sp>
        <p:nvSpPr>
          <p:cNvPr id="190" name="Shape 190"/>
          <p:cNvSpPr/>
          <p:nvPr/>
        </p:nvSpPr>
        <p:spPr>
          <a:xfrm>
            <a:off x="1744163" y="2020917"/>
            <a:ext cx="5655675" cy="2792104"/>
          </a:xfrm>
          <a:prstGeom prst="rect">
            <a:avLst/>
          </a:prstGeom>
          <a:blipFill>
            <a:blip r:embed="rId3"/>
            <a:stretch>
              <a:fillRect/>
            </a:stretch>
          </a:blipFill>
        </p:spPr>
      </p:sp>
    </p:spTree>
    <p:extLst>
      <p:ext uri="{BB962C8B-B14F-4D97-AF65-F5344CB8AC3E}">
        <p14:creationId xmlns:p14="http://schemas.microsoft.com/office/powerpoint/2010/main" val="411337392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500" fill="hold"/>
                                        <p:tgtEl>
                                          <p:spTgt spid="190"/>
                                        </p:tgtEl>
                                        <p:attrNameLst>
                                          <p:attrName>ppt_x</p:attrName>
                                        </p:attrNameLst>
                                      </p:cBhvr>
                                      <p:tavLst>
                                        <p:tav tm="0">
                                          <p:val>
                                            <p:strVal val="#ppt_x"/>
                                          </p:val>
                                        </p:tav>
                                        <p:tav tm="100000">
                                          <p:val>
                                            <p:strVal val="#ppt_x"/>
                                          </p:val>
                                        </p:tav>
                                      </p:tavLst>
                                    </p:anim>
                                    <p:anim calcmode="lin" valueType="num">
                                      <p:cBhvr additive="base">
                                        <p:cTn id="8"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Qué</a:t>
            </a:r>
            <a:r>
              <a:rPr lang="en-US" dirty="0" smtClean="0"/>
              <a:t> </a:t>
            </a:r>
            <a:r>
              <a:rPr lang="en-US" dirty="0" err="1" smtClean="0"/>
              <a:t>es</a:t>
            </a:r>
            <a:r>
              <a:rPr lang="en-US" dirty="0" smtClean="0"/>
              <a:t> Refactor?</a:t>
            </a:r>
            <a:endParaRPr lang="en-US" dirty="0"/>
          </a:p>
        </p:txBody>
      </p:sp>
      <p:pic>
        <p:nvPicPr>
          <p:cNvPr id="5" name="Content Placeholder 4"/>
          <p:cNvPicPr>
            <a:picLocks noGrp="1" noChangeAspect="1"/>
          </p:cNvPicPr>
          <p:nvPr>
            <p:ph idx="1"/>
          </p:nvPr>
        </p:nvPicPr>
        <p:blipFill rotWithShape="1">
          <a:blip r:embed="rId2"/>
          <a:srcRect l="-320" t="21414" r="320" b="31224"/>
          <a:stretch/>
        </p:blipFill>
        <p:spPr>
          <a:xfrm>
            <a:off x="611188" y="1473200"/>
            <a:ext cx="7929561" cy="2717801"/>
          </a:xfrm>
        </p:spPr>
      </p:pic>
      <p:sp>
        <p:nvSpPr>
          <p:cNvPr id="6" name="TextBox 5"/>
          <p:cNvSpPr txBox="1"/>
          <p:nvPr/>
        </p:nvSpPr>
        <p:spPr>
          <a:xfrm>
            <a:off x="558800" y="4521200"/>
            <a:ext cx="7950200" cy="400110"/>
          </a:xfrm>
          <a:prstGeom prst="rect">
            <a:avLst/>
          </a:prstGeom>
          <a:noFill/>
        </p:spPr>
        <p:txBody>
          <a:bodyPr wrap="square" rtlCol="0">
            <a:spAutoFit/>
          </a:bodyPr>
          <a:lstStyle/>
          <a:p>
            <a:pPr algn="ctr"/>
            <a:r>
              <a:rPr lang="en-US" sz="2000" dirty="0" err="1" smtClean="0"/>
              <a:t>Mejora</a:t>
            </a:r>
            <a:r>
              <a:rPr lang="en-US" sz="2000" dirty="0" smtClean="0"/>
              <a:t> del </a:t>
            </a:r>
            <a:r>
              <a:rPr lang="en-US" sz="2000" dirty="0" err="1" smtClean="0"/>
              <a:t>código</a:t>
            </a:r>
            <a:r>
              <a:rPr lang="en-US" sz="2000" dirty="0" smtClean="0"/>
              <a:t> </a:t>
            </a:r>
            <a:r>
              <a:rPr lang="en-US" sz="2000" dirty="0" err="1" smtClean="0"/>
              <a:t>ya</a:t>
            </a:r>
            <a:r>
              <a:rPr lang="en-US" sz="2000" dirty="0" smtClean="0"/>
              <a:t> </a:t>
            </a:r>
            <a:r>
              <a:rPr lang="en-US" sz="2000" dirty="0" err="1" smtClean="0"/>
              <a:t>existente</a:t>
            </a:r>
            <a:r>
              <a:rPr lang="en-US" sz="2000" dirty="0" smtClean="0"/>
              <a:t> sin </a:t>
            </a:r>
            <a:r>
              <a:rPr lang="en-US" sz="2000" dirty="0" err="1" smtClean="0"/>
              <a:t>modificar</a:t>
            </a:r>
            <a:r>
              <a:rPr lang="en-US" sz="2000" dirty="0" smtClean="0"/>
              <a:t> </a:t>
            </a:r>
            <a:r>
              <a:rPr lang="en-US" sz="2000" dirty="0" err="1" smtClean="0"/>
              <a:t>su</a:t>
            </a:r>
            <a:r>
              <a:rPr lang="en-US" sz="2000" dirty="0" smtClean="0"/>
              <a:t> </a:t>
            </a:r>
            <a:r>
              <a:rPr lang="en-US" sz="2000" dirty="0" err="1" smtClean="0"/>
              <a:t>comportamiento</a:t>
            </a:r>
            <a:endParaRPr lang="en-US" sz="2000" dirty="0"/>
          </a:p>
        </p:txBody>
      </p:sp>
    </p:spTree>
    <p:extLst>
      <p:ext uri="{BB962C8B-B14F-4D97-AF65-F5344CB8AC3E}">
        <p14:creationId xmlns:p14="http://schemas.microsoft.com/office/powerpoint/2010/main" val="39409874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Por</a:t>
            </a:r>
            <a:r>
              <a:rPr lang="en-US" dirty="0" smtClean="0"/>
              <a:t> </a:t>
            </a:r>
            <a:r>
              <a:rPr lang="en-US" dirty="0" err="1" smtClean="0"/>
              <a:t>qué</a:t>
            </a:r>
            <a:r>
              <a:rPr lang="en-US" dirty="0" smtClean="0"/>
              <a:t> refactor?</a:t>
            </a:r>
            <a:endParaRPr lang="en-US" dirty="0"/>
          </a:p>
        </p:txBody>
      </p:sp>
      <p:sp>
        <p:nvSpPr>
          <p:cNvPr id="3" name="Content Placeholder 2"/>
          <p:cNvSpPr>
            <a:spLocks noGrp="1"/>
          </p:cNvSpPr>
          <p:nvPr>
            <p:ph idx="1"/>
          </p:nvPr>
        </p:nvSpPr>
        <p:spPr/>
        <p:txBody>
          <a:bodyPr/>
          <a:lstStyle/>
          <a:p>
            <a:r>
              <a:rPr lang="en-US" dirty="0" err="1" smtClean="0"/>
              <a:t>Continuamente</a:t>
            </a:r>
            <a:r>
              <a:rPr lang="en-US" dirty="0" smtClean="0"/>
              <a:t> </a:t>
            </a:r>
            <a:r>
              <a:rPr lang="en-US" dirty="0" err="1" smtClean="0"/>
              <a:t>mejorando</a:t>
            </a:r>
            <a:r>
              <a:rPr lang="en-US" dirty="0" smtClean="0"/>
              <a:t> el </a:t>
            </a:r>
            <a:r>
              <a:rPr lang="en-US" dirty="0" err="1" smtClean="0"/>
              <a:t>diseño</a:t>
            </a:r>
            <a:endParaRPr lang="en-US" dirty="0" smtClean="0"/>
          </a:p>
          <a:p>
            <a:r>
              <a:rPr lang="en-US" dirty="0" err="1" smtClean="0"/>
              <a:t>Código</a:t>
            </a:r>
            <a:r>
              <a:rPr lang="en-US" dirty="0" smtClean="0"/>
              <a:t> </a:t>
            </a:r>
            <a:r>
              <a:rPr lang="en-US" dirty="0" err="1" smtClean="0"/>
              <a:t>limpio</a:t>
            </a:r>
            <a:endParaRPr lang="en-US" dirty="0" smtClean="0"/>
          </a:p>
          <a:p>
            <a:pPr lvl="1"/>
            <a:r>
              <a:rPr lang="en-US" dirty="0" err="1" smtClean="0"/>
              <a:t>Sencillo</a:t>
            </a:r>
            <a:r>
              <a:rPr lang="en-US" dirty="0" smtClean="0"/>
              <a:t> de leer</a:t>
            </a:r>
          </a:p>
          <a:p>
            <a:pPr lvl="1"/>
            <a:r>
              <a:rPr lang="en-US" dirty="0" err="1" smtClean="0"/>
              <a:t>Sencillo</a:t>
            </a:r>
            <a:r>
              <a:rPr lang="en-US" dirty="0" smtClean="0"/>
              <a:t> de </a:t>
            </a:r>
            <a:r>
              <a:rPr lang="en-US" dirty="0" err="1" smtClean="0"/>
              <a:t>cambiar</a:t>
            </a:r>
            <a:endParaRPr lang="en-US" dirty="0" smtClean="0"/>
          </a:p>
          <a:p>
            <a:pPr lvl="1"/>
            <a:r>
              <a:rPr lang="en-US" dirty="0" err="1" smtClean="0"/>
              <a:t>Menos</a:t>
            </a:r>
            <a:r>
              <a:rPr lang="en-US" dirty="0" smtClean="0"/>
              <a:t> code smells</a:t>
            </a:r>
          </a:p>
        </p:txBody>
      </p:sp>
    </p:spTree>
    <p:extLst>
      <p:ext uri="{BB962C8B-B14F-4D97-AF65-F5344CB8AC3E}">
        <p14:creationId xmlns:p14="http://schemas.microsoft.com/office/powerpoint/2010/main" val="12241542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Por</a:t>
            </a:r>
            <a:r>
              <a:rPr lang="en-US" dirty="0" smtClean="0"/>
              <a:t> </a:t>
            </a:r>
            <a:r>
              <a:rPr lang="en-US" dirty="0" err="1" smtClean="0"/>
              <a:t>qué</a:t>
            </a:r>
            <a:r>
              <a:rPr lang="en-US" dirty="0" smtClean="0"/>
              <a:t> TDD?</a:t>
            </a:r>
            <a:endParaRPr lang="en-US" dirty="0"/>
          </a:p>
        </p:txBody>
      </p:sp>
      <p:sp>
        <p:nvSpPr>
          <p:cNvPr id="3" name="Content Placeholder 2"/>
          <p:cNvSpPr>
            <a:spLocks noGrp="1"/>
          </p:cNvSpPr>
          <p:nvPr>
            <p:ph idx="1"/>
          </p:nvPr>
        </p:nvSpPr>
        <p:spPr/>
        <p:txBody>
          <a:bodyPr/>
          <a:lstStyle/>
          <a:p>
            <a:r>
              <a:rPr lang="en-US" dirty="0" err="1"/>
              <a:t>Ayuda</a:t>
            </a:r>
            <a:r>
              <a:rPr lang="en-US" dirty="0"/>
              <a:t> a </a:t>
            </a:r>
            <a:r>
              <a:rPr lang="en-US" dirty="0" err="1"/>
              <a:t>tener</a:t>
            </a:r>
            <a:r>
              <a:rPr lang="en-US" dirty="0"/>
              <a:t> </a:t>
            </a:r>
            <a:r>
              <a:rPr lang="en-US" dirty="0" err="1"/>
              <a:t>confianza</a:t>
            </a:r>
            <a:r>
              <a:rPr lang="en-US" dirty="0"/>
              <a:t> en </a:t>
            </a:r>
            <a:r>
              <a:rPr lang="en-US" dirty="0" err="1"/>
              <a:t>cambiar</a:t>
            </a:r>
            <a:r>
              <a:rPr lang="en-US" dirty="0"/>
              <a:t> el </a:t>
            </a:r>
            <a:r>
              <a:rPr lang="en-US" dirty="0" err="1"/>
              <a:t>código</a:t>
            </a:r>
            <a:endParaRPr lang="en-US" dirty="0"/>
          </a:p>
          <a:p>
            <a:r>
              <a:rPr lang="en-US" dirty="0" smtClean="0"/>
              <a:t>Forma </a:t>
            </a:r>
            <a:r>
              <a:rPr lang="en-US" dirty="0" err="1" smtClean="0"/>
              <a:t>predecible</a:t>
            </a:r>
            <a:r>
              <a:rPr lang="en-US" dirty="0" smtClean="0"/>
              <a:t> </a:t>
            </a:r>
            <a:r>
              <a:rPr lang="en-US" dirty="0" err="1" smtClean="0"/>
              <a:t>para</a:t>
            </a:r>
            <a:r>
              <a:rPr lang="en-US" dirty="0" smtClean="0"/>
              <a:t> </a:t>
            </a:r>
            <a:r>
              <a:rPr lang="en-US" dirty="0" err="1" smtClean="0"/>
              <a:t>desarrollar</a:t>
            </a:r>
            <a:endParaRPr lang="en-US" dirty="0" smtClean="0"/>
          </a:p>
          <a:p>
            <a:r>
              <a:rPr lang="en-US" dirty="0" err="1" smtClean="0"/>
              <a:t>Oportunidad</a:t>
            </a:r>
            <a:r>
              <a:rPr lang="en-US" dirty="0" smtClean="0"/>
              <a:t> </a:t>
            </a:r>
            <a:r>
              <a:rPr lang="en-US" dirty="0" err="1" smtClean="0"/>
              <a:t>para</a:t>
            </a:r>
            <a:r>
              <a:rPr lang="en-US" dirty="0" smtClean="0"/>
              <a:t> </a:t>
            </a:r>
            <a:r>
              <a:rPr lang="en-US" dirty="0" err="1" smtClean="0"/>
              <a:t>aprender</a:t>
            </a:r>
            <a:r>
              <a:rPr lang="en-US" dirty="0" smtClean="0"/>
              <a:t> del </a:t>
            </a:r>
            <a:r>
              <a:rPr lang="en-US" dirty="0" err="1" smtClean="0"/>
              <a:t>código</a:t>
            </a:r>
            <a:endParaRPr lang="en-US" dirty="0" smtClean="0"/>
          </a:p>
          <a:p>
            <a:r>
              <a:rPr lang="en-US" dirty="0" err="1" smtClean="0"/>
              <a:t>Evita</a:t>
            </a:r>
            <a:r>
              <a:rPr lang="en-US" dirty="0" smtClean="0"/>
              <a:t> </a:t>
            </a:r>
            <a:r>
              <a:rPr lang="en-US" dirty="0" err="1" smtClean="0"/>
              <a:t>errores</a:t>
            </a:r>
            <a:endParaRPr lang="en-US" dirty="0" smtClean="0"/>
          </a:p>
        </p:txBody>
      </p:sp>
    </p:spTree>
    <p:extLst>
      <p:ext uri="{BB962C8B-B14F-4D97-AF65-F5344CB8AC3E}">
        <p14:creationId xmlns:p14="http://schemas.microsoft.com/office/powerpoint/2010/main" val="30523652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a:solidFill>
                  <a:schemeClr val="dk1"/>
                </a:solidFill>
                <a:ea typeface="Calibri"/>
                <a:cs typeface="Calibri"/>
                <a:sym typeface="Calibri"/>
              </a:rPr>
              <a:t>¿Cómo comenzar?</a:t>
            </a:r>
          </a:p>
        </p:txBody>
      </p:sp>
      <p:sp>
        <p:nvSpPr>
          <p:cNvPr id="209" name="Shape 209"/>
          <p:cNvSpPr/>
          <p:nvPr/>
        </p:nvSpPr>
        <p:spPr>
          <a:xfrm>
            <a:off x="2797251" y="1655438"/>
            <a:ext cx="3438525" cy="3175000"/>
          </a:xfrm>
          <a:prstGeom prst="rect">
            <a:avLst/>
          </a:prstGeom>
          <a:blipFill>
            <a:blip r:embed="rId3"/>
            <a:stretch>
              <a:fillRect/>
            </a:stretch>
          </a:blipFill>
        </p:spPr>
      </p:sp>
    </p:spTree>
    <p:extLst>
      <p:ext uri="{BB962C8B-B14F-4D97-AF65-F5344CB8AC3E}">
        <p14:creationId xmlns:p14="http://schemas.microsoft.com/office/powerpoint/2010/main" val="373481736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lvl="0" rtl="0">
              <a:buNone/>
            </a:pPr>
            <a:r>
              <a:rPr lang="en-US" dirty="0" err="1">
                <a:cs typeface="Calibri"/>
              </a:rPr>
              <a:t>Herramientas</a:t>
            </a:r>
            <a:r>
              <a:rPr lang="en-US" dirty="0">
                <a:cs typeface="Calibri"/>
              </a:rPr>
              <a:t> </a:t>
            </a:r>
            <a:r>
              <a:rPr lang="en-US" dirty="0" smtClean="0">
                <a:cs typeface="Calibri"/>
              </a:rPr>
              <a:t>mainstream </a:t>
            </a:r>
            <a:r>
              <a:rPr lang="en-US" dirty="0" err="1" smtClean="0">
                <a:cs typeface="Calibri"/>
              </a:rPr>
              <a:t>para</a:t>
            </a:r>
            <a:r>
              <a:rPr lang="en-US" dirty="0" smtClean="0">
                <a:cs typeface="Calibri"/>
              </a:rPr>
              <a:t> </a:t>
            </a:r>
            <a:r>
              <a:rPr lang="en-US" dirty="0">
                <a:cs typeface="Calibri"/>
              </a:rPr>
              <a:t>unit testing</a:t>
            </a:r>
          </a:p>
        </p:txBody>
      </p:sp>
      <p:sp>
        <p:nvSpPr>
          <p:cNvPr id="215" name="Shape 215"/>
          <p:cNvSpPr txBox="1">
            <a:spLocks noGrp="1"/>
          </p:cNvSpPr>
          <p:nvPr>
            <p:ph type="body" idx="1"/>
          </p:nvPr>
        </p:nvSpPr>
        <p:spPr>
          <a:xfrm>
            <a:off x="457200" y="1333500"/>
            <a:ext cx="8229600" cy="3771750"/>
          </a:xfrm>
          <a:prstGeom prst="rect">
            <a:avLst/>
          </a:prstGeom>
        </p:spPr>
        <p:txBody>
          <a:bodyPr lIns="91425" tIns="91425" rIns="91425" bIns="91425" anchor="t" anchorCtr="0">
            <a:noAutofit/>
          </a:bodyPr>
          <a:lstStyle/>
          <a:p>
            <a:pPr lvl="0" rtl="0">
              <a:buNone/>
            </a:pPr>
            <a:r>
              <a:rPr lang="en-US" dirty="0"/>
              <a:t>Jasmine</a:t>
            </a:r>
          </a:p>
          <a:p>
            <a:pPr lvl="0" rtl="0">
              <a:buNone/>
            </a:pPr>
            <a:r>
              <a:rPr lang="en-US" dirty="0" err="1"/>
              <a:t>Qunit</a:t>
            </a:r>
            <a:endParaRPr lang="en-US" dirty="0"/>
          </a:p>
          <a:p>
            <a:pPr lvl="0" rtl="0">
              <a:buNone/>
            </a:pPr>
            <a:r>
              <a:rPr lang="en-US" dirty="0" err="1"/>
              <a:t>Sinon.js</a:t>
            </a:r>
            <a:endParaRPr lang="en-US" dirty="0"/>
          </a:p>
          <a:p>
            <a:pPr lvl="0" rtl="0">
              <a:buNone/>
            </a:pPr>
            <a:r>
              <a:rPr lang="en-US" dirty="0">
                <a:solidFill>
                  <a:srgbClr val="CC0000"/>
                </a:solidFill>
              </a:rPr>
              <a:t>Mocha</a:t>
            </a:r>
          </a:p>
          <a:p>
            <a:pPr lvl="0" rtl="0">
              <a:buNone/>
            </a:pPr>
            <a:r>
              <a:rPr lang="en-US" dirty="0">
                <a:solidFill>
                  <a:srgbClr val="CC0000"/>
                </a:solidFill>
              </a:rPr>
              <a:t>	</a:t>
            </a:r>
            <a:r>
              <a:rPr lang="en-US" dirty="0" err="1">
                <a:solidFill>
                  <a:srgbClr val="CC0000"/>
                </a:solidFill>
              </a:rPr>
              <a:t>Chai.js</a:t>
            </a:r>
            <a:endParaRPr lang="en-US" dirty="0">
              <a:solidFill>
                <a:srgbClr val="CC0000"/>
              </a:solidFill>
            </a:endParaRPr>
          </a:p>
          <a:p>
            <a:endParaRPr lang="en-US" dirty="0">
              <a:solidFill>
                <a:srgbClr val="CC0000"/>
              </a:solidFill>
            </a:endParaRPr>
          </a:p>
        </p:txBody>
      </p:sp>
    </p:spTree>
    <p:extLst>
      <p:ext uri="{BB962C8B-B14F-4D97-AF65-F5344CB8AC3E}">
        <p14:creationId xmlns:p14="http://schemas.microsoft.com/office/powerpoint/2010/main" val="236936681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Supuestos</a:t>
            </a:r>
            <a:endParaRPr lang="en-US" dirty="0"/>
          </a:p>
        </p:txBody>
      </p:sp>
      <p:sp>
        <p:nvSpPr>
          <p:cNvPr id="4" name="Content Placeholder 3"/>
          <p:cNvSpPr>
            <a:spLocks noGrp="1"/>
          </p:cNvSpPr>
          <p:nvPr>
            <p:ph idx="1"/>
          </p:nvPr>
        </p:nvSpPr>
        <p:spPr/>
        <p:txBody>
          <a:bodyPr/>
          <a:lstStyle/>
          <a:p>
            <a:r>
              <a:rPr lang="en-US" dirty="0" err="1">
                <a:latin typeface="Calibri"/>
                <a:cs typeface="Calibri"/>
              </a:rPr>
              <a:t>Recordamos</a:t>
            </a:r>
            <a:r>
              <a:rPr lang="en-US" dirty="0">
                <a:latin typeface="Calibri"/>
                <a:cs typeface="Calibri"/>
              </a:rPr>
              <a:t> lo </a:t>
            </a:r>
            <a:r>
              <a:rPr lang="en-US" dirty="0" err="1">
                <a:latin typeface="Calibri"/>
                <a:cs typeface="Calibri"/>
              </a:rPr>
              <a:t>que</a:t>
            </a:r>
            <a:r>
              <a:rPr lang="en-US" dirty="0">
                <a:latin typeface="Calibri"/>
                <a:cs typeface="Calibri"/>
              </a:rPr>
              <a:t> </a:t>
            </a:r>
            <a:r>
              <a:rPr lang="en-US" dirty="0" err="1">
                <a:latin typeface="Calibri"/>
                <a:cs typeface="Calibri"/>
              </a:rPr>
              <a:t>es</a:t>
            </a:r>
            <a:r>
              <a:rPr lang="en-US" dirty="0">
                <a:latin typeface="Calibri"/>
                <a:cs typeface="Calibri"/>
              </a:rPr>
              <a:t> POO</a:t>
            </a:r>
          </a:p>
          <a:p>
            <a:r>
              <a:rPr lang="en-US" dirty="0" err="1" smtClean="0">
                <a:latin typeface="Calibri"/>
                <a:cs typeface="Calibri"/>
              </a:rPr>
              <a:t>Tenemos</a:t>
            </a:r>
            <a:r>
              <a:rPr lang="en-US" dirty="0" smtClean="0">
                <a:latin typeface="Calibri"/>
                <a:cs typeface="Calibri"/>
              </a:rPr>
              <a:t> </a:t>
            </a:r>
            <a:r>
              <a:rPr lang="en-US" dirty="0" err="1" smtClean="0">
                <a:latin typeface="Calibri"/>
                <a:cs typeface="Calibri"/>
              </a:rPr>
              <a:t>noción</a:t>
            </a:r>
            <a:r>
              <a:rPr lang="en-US" dirty="0" smtClean="0">
                <a:latin typeface="Calibri"/>
                <a:cs typeface="Calibri"/>
              </a:rPr>
              <a:t> de </a:t>
            </a:r>
            <a:r>
              <a:rPr lang="en-US" dirty="0" err="1" smtClean="0">
                <a:latin typeface="Calibri"/>
                <a:cs typeface="Calibri"/>
              </a:rPr>
              <a:t>cómo</a:t>
            </a:r>
            <a:r>
              <a:rPr lang="en-US" dirty="0" smtClean="0">
                <a:latin typeface="Calibri"/>
                <a:cs typeface="Calibri"/>
              </a:rPr>
              <a:t> </a:t>
            </a:r>
            <a:r>
              <a:rPr lang="en-US" dirty="0" err="1" smtClean="0">
                <a:latin typeface="Calibri"/>
                <a:cs typeface="Calibri"/>
              </a:rPr>
              <a:t>programar</a:t>
            </a:r>
            <a:r>
              <a:rPr lang="en-US" dirty="0" smtClean="0">
                <a:latin typeface="Calibri"/>
                <a:cs typeface="Calibri"/>
              </a:rPr>
              <a:t> en JavaScript</a:t>
            </a:r>
          </a:p>
          <a:p>
            <a:endParaRPr lang="en-US" dirty="0" smtClean="0">
              <a:latin typeface="Calibri"/>
              <a:cs typeface="Calibri"/>
            </a:endParaRPr>
          </a:p>
        </p:txBody>
      </p:sp>
    </p:spTree>
    <p:extLst>
      <p:ext uri="{BB962C8B-B14F-4D97-AF65-F5344CB8AC3E}">
        <p14:creationId xmlns:p14="http://schemas.microsoft.com/office/powerpoint/2010/main" val="41920489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457200" y="216164"/>
            <a:ext cx="8229600" cy="9525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baseline="0" dirty="0">
                <a:solidFill>
                  <a:schemeClr val="dk1"/>
                </a:solidFill>
                <a:ea typeface="Calibri"/>
                <a:cs typeface="Calibri"/>
                <a:sym typeface="Calibri"/>
              </a:rPr>
              <a:t>Hello </a:t>
            </a:r>
            <a:r>
              <a:rPr lang="en-US" sz="4400" b="0" i="0" u="none" strike="noStrike" cap="none" baseline="0" dirty="0" smtClean="0">
                <a:solidFill>
                  <a:schemeClr val="dk1"/>
                </a:solidFill>
                <a:ea typeface="Calibri"/>
                <a:cs typeface="Calibri"/>
                <a:sym typeface="Calibri"/>
              </a:rPr>
              <a:t>world</a:t>
            </a:r>
            <a:endParaRPr lang="en-US" sz="4400" b="0" i="0" u="none" strike="noStrike" cap="none" baseline="0" dirty="0">
              <a:solidFill>
                <a:schemeClr val="dk1"/>
              </a:solidFill>
              <a:ea typeface="Calibri"/>
              <a:cs typeface="Calibri"/>
              <a:sym typeface="Calibri"/>
            </a:endParaRPr>
          </a:p>
        </p:txBody>
      </p:sp>
      <p:sp>
        <p:nvSpPr>
          <p:cNvPr id="221" name="Shape 221"/>
          <p:cNvSpPr txBox="1">
            <a:spLocks noGrp="1"/>
          </p:cNvSpPr>
          <p:nvPr>
            <p:ph type="body" idx="1"/>
          </p:nvPr>
        </p:nvSpPr>
        <p:spPr>
          <a:xfrm>
            <a:off x="457200" y="1333500"/>
            <a:ext cx="8229600" cy="3771636"/>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Usando</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Javascript</a:t>
            </a:r>
            <a:r>
              <a:rPr lang="en-US" sz="3200" b="0" i="0" u="none" strike="noStrike" cap="none" baseline="0" dirty="0">
                <a:solidFill>
                  <a:schemeClr val="dk1"/>
                </a:solidFill>
                <a:latin typeface="Calibri"/>
                <a:ea typeface="Calibri"/>
                <a:cs typeface="Calibri"/>
                <a:sym typeface="Calibri"/>
              </a:rPr>
              <a:t> con TDD</a:t>
            </a:r>
          </a:p>
        </p:txBody>
      </p:sp>
    </p:spTree>
    <p:extLst>
      <p:ext uri="{BB962C8B-B14F-4D97-AF65-F5344CB8AC3E}">
        <p14:creationId xmlns:p14="http://schemas.microsoft.com/office/powerpoint/2010/main" val="5013368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457200" y="203464"/>
            <a:ext cx="8229600" cy="952500"/>
          </a:xfrm>
          <a:prstGeom prst="rect">
            <a:avLst/>
          </a:prstGeom>
          <a:noFill/>
          <a:ln>
            <a:noFill/>
          </a:ln>
        </p:spPr>
        <p:txBody>
          <a:bodyPr lIns="91425" tIns="45700" rIns="91425" bIns="45700" anchor="ctr" anchorCtr="0">
            <a:noAutofit/>
          </a:bodyPr>
          <a:lstStyle/>
          <a:p>
            <a:pPr marL="0" marR="0" lvl="0" indent="0" rtl="0">
              <a:spcBef>
                <a:spcPts val="0"/>
              </a:spcBef>
              <a:buClr>
                <a:schemeClr val="dk1"/>
              </a:buClr>
              <a:buSzPct val="25000"/>
              <a:buFont typeface="Calibri"/>
              <a:buNone/>
            </a:pPr>
            <a:r>
              <a:rPr lang="en-US" sz="4400" b="0" i="0" u="none" strike="noStrike" cap="none" baseline="0" dirty="0" err="1">
                <a:solidFill>
                  <a:schemeClr val="dk1"/>
                </a:solidFill>
                <a:ea typeface="Calibri"/>
                <a:cs typeface="Calibri"/>
                <a:sym typeface="Calibri"/>
              </a:rPr>
              <a:t>Algo</a:t>
            </a:r>
            <a:r>
              <a:rPr lang="en-US" sz="4400" b="0" i="0" u="none" strike="noStrike" cap="none" baseline="0" dirty="0">
                <a:solidFill>
                  <a:schemeClr val="dk1"/>
                </a:solidFill>
                <a:ea typeface="Calibri"/>
                <a:cs typeface="Calibri"/>
                <a:sym typeface="Calibri"/>
              </a:rPr>
              <a:t> </a:t>
            </a:r>
            <a:r>
              <a:rPr lang="en-US" sz="4400" b="0" i="0" u="none" strike="noStrike" cap="none" baseline="0" dirty="0" err="1">
                <a:solidFill>
                  <a:schemeClr val="dk1"/>
                </a:solidFill>
                <a:ea typeface="Calibri"/>
                <a:cs typeface="Calibri"/>
                <a:sym typeface="Calibri"/>
              </a:rPr>
              <a:t>más</a:t>
            </a:r>
            <a:r>
              <a:rPr lang="en-US" sz="4400" b="0" i="0" u="none" strike="noStrike" cap="none" baseline="0" dirty="0">
                <a:solidFill>
                  <a:schemeClr val="dk1"/>
                </a:solidFill>
                <a:ea typeface="Calibri"/>
                <a:cs typeface="Calibri"/>
                <a:sym typeface="Calibri"/>
              </a:rPr>
              <a:t> </a:t>
            </a:r>
            <a:r>
              <a:rPr lang="en-US" sz="4400" b="0" i="0" u="none" strike="noStrike" cap="none" baseline="0" dirty="0" smtClean="0">
                <a:solidFill>
                  <a:schemeClr val="dk1"/>
                </a:solidFill>
                <a:ea typeface="Calibri"/>
                <a:cs typeface="Calibri"/>
                <a:sym typeface="Calibri"/>
              </a:rPr>
              <a:t>real</a:t>
            </a:r>
            <a:endParaRPr lang="en-US" sz="4400" b="0" i="0" u="none" strike="noStrike" cap="none" baseline="0" dirty="0">
              <a:solidFill>
                <a:schemeClr val="dk1"/>
              </a:solidFill>
              <a:ea typeface="Calibri"/>
              <a:cs typeface="Calibri"/>
              <a:sym typeface="Calibri"/>
            </a:endParaRPr>
          </a:p>
        </p:txBody>
      </p:sp>
      <p:sp>
        <p:nvSpPr>
          <p:cNvPr id="227" name="Shape 227"/>
          <p:cNvSpPr txBox="1">
            <a:spLocks noGrp="1"/>
          </p:cNvSpPr>
          <p:nvPr>
            <p:ph type="body" idx="1"/>
          </p:nvPr>
        </p:nvSpPr>
        <p:spPr>
          <a:xfrm>
            <a:off x="457200" y="1333500"/>
            <a:ext cx="8229600" cy="3771636"/>
          </a:xfrm>
          <a:prstGeom prst="rect">
            <a:avLst/>
          </a:prstGeom>
          <a:noFill/>
          <a:ln>
            <a:noFill/>
          </a:ln>
        </p:spPr>
        <p:txBody>
          <a:bodyPr lIns="91425" tIns="45700" rIns="91425" bIns="45700" anchor="t" anchorCtr="0">
            <a:noAutofit/>
          </a:bodyPr>
          <a:lstStyle/>
          <a:p>
            <a:pPr marL="379412" indent="-228600">
              <a:spcBef>
                <a:spcPts val="480"/>
              </a:spcBef>
              <a:buClr>
                <a:schemeClr val="dk1"/>
              </a:buClr>
              <a:buSzPct val="75520"/>
              <a:buFont typeface="Arial"/>
              <a:buChar char="•"/>
            </a:pPr>
            <a:r>
              <a:rPr lang="en-US" dirty="0" err="1" smtClean="0">
                <a:latin typeface="Calibri"/>
                <a:cs typeface="Calibri"/>
              </a:rPr>
              <a:t>L</a:t>
            </a:r>
            <a:r>
              <a:rPr lang="en-US" sz="2400" b="0" i="0" u="none" strike="noStrike" cap="none" baseline="0" dirty="0" err="1" smtClean="0">
                <a:solidFill>
                  <a:schemeClr val="dk1"/>
                </a:solidFill>
                <a:latin typeface="Calibri"/>
                <a:ea typeface="Calibri"/>
                <a:cs typeface="Calibri"/>
                <a:sym typeface="Calibri"/>
              </a:rPr>
              <a:t>istado</a:t>
            </a:r>
            <a:r>
              <a:rPr lang="en-US" sz="2400" b="0" i="0" u="none" strike="noStrike" cap="none" baseline="0" dirty="0" smtClean="0">
                <a:solidFill>
                  <a:schemeClr val="dk1"/>
                </a:solidFill>
                <a:latin typeface="Calibri"/>
                <a:ea typeface="Calibri"/>
                <a:cs typeface="Calibri"/>
                <a:sym typeface="Calibri"/>
              </a:rPr>
              <a:t> </a:t>
            </a:r>
            <a:r>
              <a:rPr lang="en-US" sz="2400" b="0" i="0" u="none" strike="noStrike" cap="none" baseline="0" dirty="0">
                <a:solidFill>
                  <a:schemeClr val="dk1"/>
                </a:solidFill>
                <a:latin typeface="Calibri"/>
                <a:ea typeface="Calibri"/>
                <a:cs typeface="Calibri"/>
                <a:sym typeface="Calibri"/>
              </a:rPr>
              <a:t>de </a:t>
            </a:r>
            <a:r>
              <a:rPr lang="en-US" sz="2400" b="0" i="0" u="none" strike="noStrike" cap="none" baseline="0" dirty="0" err="1" smtClean="0">
                <a:solidFill>
                  <a:schemeClr val="dk1"/>
                </a:solidFill>
                <a:latin typeface="Calibri"/>
                <a:ea typeface="Calibri"/>
                <a:cs typeface="Calibri"/>
                <a:sym typeface="Calibri"/>
              </a:rPr>
              <a:t>recetas</a:t>
            </a:r>
            <a:endParaRPr lang="en-US" sz="24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953150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anim calcmode="lin" valueType="num">
                                      <p:cBhvr additive="base">
                                        <p:cTn id="7" dur="500" fill="hold"/>
                                        <p:tgtEl>
                                          <p:spTgt spid="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algn="l">
              <a:buNone/>
            </a:pPr>
            <a:r>
              <a:rPr lang="en-US" dirty="0"/>
              <a:t>En </a:t>
            </a:r>
            <a:r>
              <a:rPr lang="en-US" dirty="0" err="1"/>
              <a:t>resumen</a:t>
            </a:r>
            <a:r>
              <a:rPr lang="en-US" dirty="0"/>
              <a:t>...</a:t>
            </a:r>
          </a:p>
        </p:txBody>
      </p:sp>
      <p:sp>
        <p:nvSpPr>
          <p:cNvPr id="245" name="Shape 245"/>
          <p:cNvSpPr txBox="1">
            <a:spLocks noGrp="1"/>
          </p:cNvSpPr>
          <p:nvPr>
            <p:ph type="body" idx="1"/>
          </p:nvPr>
        </p:nvSpPr>
        <p:spPr>
          <a:xfrm>
            <a:off x="457200" y="1333500"/>
            <a:ext cx="8229600" cy="3771750"/>
          </a:xfrm>
          <a:prstGeom prst="rect">
            <a:avLst/>
          </a:prstGeom>
        </p:spPr>
        <p:txBody>
          <a:bodyPr lIns="91425" tIns="91425" rIns="91425" bIns="91425" anchor="t" anchorCtr="0">
            <a:noAutofit/>
          </a:bodyPr>
          <a:lstStyle/>
          <a:p>
            <a:r>
              <a:rPr lang="x-none" dirty="0"/>
              <a:t>¿</a:t>
            </a:r>
            <a:r>
              <a:rPr lang="x-none" dirty="0" smtClean="0"/>
              <a:t>Diseño evolucionario?</a:t>
            </a:r>
          </a:p>
          <a:p>
            <a:r>
              <a:rPr lang="x-none" dirty="0" smtClean="0"/>
              <a:t>¿TDD? </a:t>
            </a:r>
          </a:p>
          <a:p>
            <a:r>
              <a:rPr lang="x-none" dirty="0" smtClean="0"/>
              <a:t>¿Refactor?</a:t>
            </a:r>
            <a:endParaRPr dirty="0"/>
          </a:p>
        </p:txBody>
      </p:sp>
    </p:spTree>
    <p:extLst>
      <p:ext uri="{BB962C8B-B14F-4D97-AF65-F5344CB8AC3E}">
        <p14:creationId xmlns:p14="http://schemas.microsoft.com/office/powerpoint/2010/main" val="12034598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ctrTitle"/>
          </p:nvPr>
        </p:nvSpPr>
        <p:spPr>
          <a:xfrm>
            <a:off x="685800" y="1254654"/>
            <a:ext cx="7772400" cy="122502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latin typeface="Calibri"/>
                <a:ea typeface="Calibri"/>
                <a:cs typeface="Calibri"/>
                <a:sym typeface="Calibri"/>
              </a:rPr>
              <a:t>¡</a:t>
            </a:r>
            <a:r>
              <a:rPr lang="en-US" sz="4400" b="0" i="0" u="none" strike="noStrike" cap="none" baseline="0" dirty="0" err="1">
                <a:solidFill>
                  <a:schemeClr val="dk1"/>
                </a:solidFill>
                <a:latin typeface="Calibri"/>
                <a:ea typeface="Calibri"/>
                <a:cs typeface="Calibri"/>
                <a:sym typeface="Calibri"/>
              </a:rPr>
              <a:t>Muchas</a:t>
            </a:r>
            <a:r>
              <a:rPr lang="en-US" sz="4400" b="0" i="0" u="none" strike="noStrike" cap="none" baseline="0" dirty="0">
                <a:solidFill>
                  <a:schemeClr val="dk1"/>
                </a:solidFill>
                <a:latin typeface="Calibri"/>
                <a:ea typeface="Calibri"/>
                <a:cs typeface="Calibri"/>
                <a:sym typeface="Calibri"/>
              </a:rPr>
              <a:t> gracias!</a:t>
            </a:r>
          </a:p>
        </p:txBody>
      </p:sp>
      <p:sp>
        <p:nvSpPr>
          <p:cNvPr id="257" name="Shape 257"/>
          <p:cNvSpPr txBox="1">
            <a:spLocks noGrp="1"/>
          </p:cNvSpPr>
          <p:nvPr>
            <p:ph type="subTitle" idx="1"/>
          </p:nvPr>
        </p:nvSpPr>
        <p:spPr>
          <a:xfrm>
            <a:off x="1371601" y="2387600"/>
            <a:ext cx="6400799" cy="1460500"/>
          </a:xfrm>
          <a:prstGeom prst="rect">
            <a:avLst/>
          </a:prstGeom>
          <a:noFill/>
          <a:ln>
            <a:noFill/>
          </a:ln>
        </p:spPr>
        <p:txBody>
          <a:bodyPr lIns="91425" tIns="45700" rIns="91425" bIns="45700" anchor="t" anchorCtr="0">
            <a:noAutofit/>
          </a:bodyPr>
          <a:lstStyle/>
          <a:p>
            <a:pPr>
              <a:buSzPct val="25000"/>
            </a:pPr>
            <a:r>
              <a:rPr lang="en-US" dirty="0"/>
              <a:t>Q &amp; </a:t>
            </a:r>
            <a:r>
              <a:rPr lang="en-US" dirty="0" smtClean="0"/>
              <a:t>A</a:t>
            </a:r>
            <a:endParaRPr lang="en-US" dirty="0"/>
          </a:p>
        </p:txBody>
      </p:sp>
      <p:sp>
        <p:nvSpPr>
          <p:cNvPr id="2" name="TextBox 1"/>
          <p:cNvSpPr txBox="1"/>
          <p:nvPr/>
        </p:nvSpPr>
        <p:spPr>
          <a:xfrm>
            <a:off x="3543300" y="4216400"/>
            <a:ext cx="5067300" cy="830997"/>
          </a:xfrm>
          <a:prstGeom prst="rect">
            <a:avLst/>
          </a:prstGeom>
          <a:noFill/>
        </p:spPr>
        <p:txBody>
          <a:bodyPr wrap="square" rtlCol="0">
            <a:spAutoFit/>
          </a:bodyPr>
          <a:lstStyle/>
          <a:p>
            <a:pPr algn="r"/>
            <a:r>
              <a:rPr lang="en-US" dirty="0" err="1" smtClean="0">
                <a:solidFill>
                  <a:schemeClr val="bg2"/>
                </a:solidFill>
              </a:rPr>
              <a:t>paolo.carrasco@thoughtworks.com</a:t>
            </a:r>
            <a:r>
              <a:rPr lang="en-US" dirty="0">
                <a:solidFill>
                  <a:schemeClr val="bg2"/>
                </a:solidFill>
              </a:rPr>
              <a:t/>
            </a:r>
            <a:br>
              <a:rPr lang="en-US" dirty="0">
                <a:solidFill>
                  <a:schemeClr val="bg2"/>
                </a:solidFill>
              </a:rPr>
            </a:br>
            <a:r>
              <a:rPr lang="en-US" i="1" dirty="0">
                <a:solidFill>
                  <a:schemeClr val="bg2"/>
                </a:solidFill>
              </a:rPr>
              <a:t>http://</a:t>
            </a:r>
            <a:r>
              <a:rPr lang="en-US" i="1" dirty="0" err="1" smtClean="0">
                <a:solidFill>
                  <a:schemeClr val="bg2"/>
                </a:solidFill>
              </a:rPr>
              <a:t>join.thoughtworks.com</a:t>
            </a:r>
            <a:endParaRPr lang="en-US" i="1" dirty="0">
              <a:solidFill>
                <a:schemeClr val="bg2"/>
              </a:solidFill>
            </a:endParaRPr>
          </a:p>
        </p:txBody>
      </p:sp>
      <p:pic>
        <p:nvPicPr>
          <p:cNvPr id="8" name="Picture 7" descr="tw_master logo.png"/>
          <p:cNvPicPr>
            <a:picLocks noChangeAspect="1"/>
          </p:cNvPicPr>
          <p:nvPr/>
        </p:nvPicPr>
        <p:blipFill>
          <a:blip r:embed="rId3"/>
          <a:stretch>
            <a:fillRect/>
          </a:stretch>
        </p:blipFill>
        <p:spPr>
          <a:xfrm>
            <a:off x="490367" y="507955"/>
            <a:ext cx="2600667" cy="401681"/>
          </a:xfrm>
          <a:prstGeom prst="rect">
            <a:avLst/>
          </a:prstGeom>
        </p:spPr>
      </p:pic>
    </p:spTree>
    <p:extLst>
      <p:ext uri="{BB962C8B-B14F-4D97-AF65-F5344CB8AC3E}">
        <p14:creationId xmlns:p14="http://schemas.microsoft.com/office/powerpoint/2010/main" val="293103362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ea typeface="Calibri"/>
                <a:cs typeface="Calibri"/>
                <a:sym typeface="Calibri"/>
              </a:rPr>
              <a:t>Para </a:t>
            </a:r>
            <a:r>
              <a:rPr lang="en-US" sz="4400" b="0" i="0" u="none" strike="noStrike" cap="none" baseline="0" dirty="0" err="1" smtClean="0">
                <a:solidFill>
                  <a:schemeClr val="dk1"/>
                </a:solidFill>
                <a:ea typeface="Calibri"/>
                <a:cs typeface="Calibri"/>
                <a:sym typeface="Calibri"/>
              </a:rPr>
              <a:t>revisar</a:t>
            </a:r>
            <a:endParaRPr lang="en-US" sz="4400" b="0" i="0" u="none" strike="noStrike" cap="none" baseline="0" dirty="0">
              <a:solidFill>
                <a:schemeClr val="dk1"/>
              </a:solidFill>
              <a:ea typeface="Calibri"/>
              <a:cs typeface="Calibri"/>
              <a:sym typeface="Calibri"/>
            </a:endParaRPr>
          </a:p>
        </p:txBody>
      </p:sp>
      <p:sp>
        <p:nvSpPr>
          <p:cNvPr id="251" name="Shape 251"/>
          <p:cNvSpPr txBox="1">
            <a:spLocks noGrp="1"/>
          </p:cNvSpPr>
          <p:nvPr>
            <p:ph type="body" idx="1"/>
          </p:nvPr>
        </p:nvSpPr>
        <p:spPr>
          <a:xfrm>
            <a:off x="457200" y="1333500"/>
            <a:ext cx="8229600" cy="3771636"/>
          </a:xfrm>
          <a:prstGeom prst="rect">
            <a:avLst/>
          </a:prstGeom>
          <a:noFill/>
          <a:ln>
            <a:noFill/>
          </a:ln>
        </p:spPr>
        <p:txBody>
          <a:bodyPr lIns="91425" tIns="45700" rIns="91425" bIns="45700" anchor="t" anchorCtr="0">
            <a:noAutofit/>
          </a:bodyPr>
          <a:lstStyle/>
          <a:p>
            <a:pPr marL="342900" indent="-342900">
              <a:spcBef>
                <a:spcPts val="640"/>
              </a:spcBef>
              <a:buClr>
                <a:schemeClr val="dk1"/>
              </a:buClr>
              <a:buSzPct val="98958"/>
              <a:buFont typeface="Arial"/>
              <a:buChar char="•"/>
            </a:pPr>
            <a:r>
              <a:rPr lang="en-US" sz="3200" u="sng" dirty="0" smtClean="0">
                <a:solidFill>
                  <a:schemeClr val="hlink"/>
                </a:solidFill>
                <a:hlinkClick r:id="rId3"/>
              </a:rPr>
              <a:t>Antipatterns Javascript</a:t>
            </a:r>
            <a:endParaRPr lang="en-US" sz="3200" u="sng" dirty="0">
              <a:solidFill>
                <a:schemeClr val="hlink"/>
              </a:solidFill>
              <a:hlinkClick r:id="rId3"/>
            </a:endParaRPr>
          </a:p>
          <a:p>
            <a:pPr marL="342900" lvl="0" indent="-342900">
              <a:spcBef>
                <a:spcPts val="640"/>
              </a:spcBef>
              <a:buClr>
                <a:schemeClr val="dk1"/>
              </a:buClr>
              <a:buSzPct val="98958"/>
              <a:buFont typeface="Arial"/>
              <a:buChar char="•"/>
            </a:pPr>
            <a:r>
              <a:rPr lang="en-US" sz="3200" dirty="0" smtClean="0">
                <a:solidFill>
                  <a:schemeClr val="dk1"/>
                </a:solidFill>
                <a:latin typeface="Calibri"/>
                <a:ea typeface="Calibri"/>
                <a:cs typeface="Calibri"/>
                <a:sym typeface="Calibri"/>
                <a:hlinkClick r:id="rId4"/>
              </a:rPr>
              <a:t>Test Pyramid</a:t>
            </a:r>
            <a:r>
              <a:rPr lang="en-US" sz="3200" dirty="0" smtClean="0">
                <a:solidFill>
                  <a:schemeClr val="dk1"/>
                </a:solidFill>
                <a:latin typeface="Calibri"/>
                <a:ea typeface="Calibri"/>
                <a:cs typeface="Calibri"/>
                <a:sym typeface="Calibri"/>
              </a:rPr>
              <a:t> </a:t>
            </a:r>
            <a:endParaRPr lang="en-US" sz="3200" b="0" i="0" u="none" strike="noStrike" cap="none" baseline="0" dirty="0" smtClean="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err="1" smtClean="0">
                <a:solidFill>
                  <a:schemeClr val="dk1"/>
                </a:solidFill>
                <a:latin typeface="Calibri"/>
                <a:ea typeface="Calibri"/>
                <a:cs typeface="Calibri"/>
                <a:sym typeface="Calibri"/>
              </a:rPr>
              <a:t>Phantom.js</a:t>
            </a:r>
            <a:r>
              <a:rPr lang="en-US" sz="3200" b="0" i="0" u="none" strike="noStrike" cap="none" baseline="0" dirty="0" smtClean="0">
                <a:solidFill>
                  <a:schemeClr val="dk1"/>
                </a:solidFill>
                <a:latin typeface="Calibri"/>
                <a:ea typeface="Calibri"/>
                <a:cs typeface="Calibri"/>
                <a:sym typeface="Calibri"/>
              </a:rPr>
              <a:t> </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Casper.js</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smtClean="0">
                <a:solidFill>
                  <a:schemeClr val="dk1"/>
                </a:solidFill>
                <a:latin typeface="Calibri"/>
                <a:ea typeface="Calibri"/>
                <a:cs typeface="Calibri"/>
                <a:sym typeface="Calibri"/>
              </a:rPr>
              <a:t>Grunt</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endParaRPr lang="en-US" sz="3200" b="0" i="0" u="none" strike="noStrike" cap="none" baseline="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807359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04800" y="1907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dirty="0" err="1">
                <a:solidFill>
                  <a:schemeClr val="dk1"/>
                </a:solidFill>
                <a:ea typeface="Calibri"/>
                <a:cs typeface="Calibri"/>
                <a:sym typeface="Calibri"/>
              </a:rPr>
              <a:t>Hechos</a:t>
            </a:r>
            <a:r>
              <a:rPr lang="en-US" sz="3950" b="0" i="0" u="none" strike="noStrike" cap="none" baseline="0" dirty="0">
                <a:solidFill>
                  <a:schemeClr val="dk1"/>
                </a:solidFill>
                <a:ea typeface="Calibri"/>
                <a:cs typeface="Calibri"/>
                <a:sym typeface="Calibri"/>
              </a:rPr>
              <a:t> de la </a:t>
            </a:r>
            <a:r>
              <a:rPr lang="en-US" sz="3950" b="0" i="0" u="none" strike="noStrike" cap="none" baseline="0" dirty="0" err="1">
                <a:solidFill>
                  <a:schemeClr val="dk1"/>
                </a:solidFill>
                <a:ea typeface="Calibri"/>
                <a:cs typeface="Calibri"/>
                <a:sym typeface="Calibri"/>
              </a:rPr>
              <a:t>vida</a:t>
            </a:r>
            <a:r>
              <a:rPr lang="en-US" sz="3950" b="0" i="0" u="none" strike="noStrike" cap="none" baseline="0" dirty="0">
                <a:solidFill>
                  <a:schemeClr val="dk1"/>
                </a:solidFill>
                <a:ea typeface="Calibri"/>
                <a:cs typeface="Calibri"/>
                <a:sym typeface="Calibri"/>
              </a:rPr>
              <a:t> </a:t>
            </a:r>
            <a:r>
              <a:rPr lang="en-US" sz="3950" b="0" i="0" u="none" strike="noStrike" cap="none" baseline="0" dirty="0" smtClean="0">
                <a:solidFill>
                  <a:schemeClr val="dk1"/>
                </a:solidFill>
                <a:ea typeface="Calibri"/>
                <a:cs typeface="Calibri"/>
                <a:sym typeface="Calibri"/>
              </a:rPr>
              <a:t>real</a:t>
            </a:r>
            <a:endParaRPr lang="en-US" sz="3950" b="0" i="0" u="none" strike="noStrike" cap="none" baseline="0" dirty="0">
              <a:solidFill>
                <a:schemeClr val="dk1"/>
              </a:solidFill>
              <a:ea typeface="Calibri"/>
              <a:cs typeface="Calibri"/>
              <a:sym typeface="Calibri"/>
            </a:endParaRPr>
          </a:p>
        </p:txBody>
      </p:sp>
      <p:sp>
        <p:nvSpPr>
          <p:cNvPr id="115" name="Shape 115"/>
          <p:cNvSpPr txBox="1">
            <a:spLocks noGrp="1"/>
          </p:cNvSpPr>
          <p:nvPr>
            <p:ph type="body" idx="1"/>
          </p:nvPr>
        </p:nvSpPr>
        <p:spPr>
          <a:xfrm>
            <a:off x="457200" y="1333500"/>
            <a:ext cx="8229600" cy="3771636"/>
          </a:xfrm>
          <a:prstGeom prst="rect">
            <a:avLst/>
          </a:prstGeom>
          <a:noFill/>
          <a:ln>
            <a:noFill/>
          </a:ln>
        </p:spPr>
        <p:txBody>
          <a:bodyPr lIns="91425" tIns="45700" rIns="91425" bIns="45700" anchor="t" anchorCtr="0">
            <a:noAutofit/>
          </a:bodyPr>
          <a:lstStyle/>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Diseñaremos</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nuestro</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código</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Revisaremos</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nuestro</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código</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Cambiaremos</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nuestro</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código</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Otras</a:t>
            </a:r>
            <a:r>
              <a:rPr lang="en-US" sz="3200" b="0" i="0" u="none" strike="noStrike" cap="none" baseline="0" dirty="0">
                <a:solidFill>
                  <a:schemeClr val="dk1"/>
                </a:solidFill>
                <a:latin typeface="Calibri"/>
                <a:ea typeface="Calibri"/>
                <a:cs typeface="Calibri"/>
                <a:sym typeface="Calibri"/>
              </a:rPr>
              <a:t> personas van a leer </a:t>
            </a:r>
            <a:r>
              <a:rPr lang="en-US" sz="3200" b="0" i="0" u="none" strike="noStrike" cap="none" baseline="0" dirty="0" err="1">
                <a:solidFill>
                  <a:schemeClr val="dk1"/>
                </a:solidFill>
                <a:latin typeface="Calibri"/>
                <a:ea typeface="Calibri"/>
                <a:cs typeface="Calibri"/>
                <a:sym typeface="Calibri"/>
              </a:rPr>
              <a:t>nuestro</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err="1">
                <a:solidFill>
                  <a:schemeClr val="dk1"/>
                </a:solidFill>
                <a:latin typeface="Calibri"/>
                <a:ea typeface="Calibri"/>
                <a:cs typeface="Calibri"/>
                <a:sym typeface="Calibri"/>
              </a:rPr>
              <a:t>código</a:t>
            </a:r>
            <a:endParaRPr lang="en-US" sz="3200" b="0" i="0" u="none" strike="noStrike" cap="none" baseline="0" dirty="0">
              <a:solidFill>
                <a:schemeClr val="dk1"/>
              </a:solidFill>
              <a:latin typeface="Calibri"/>
              <a:ea typeface="Calibri"/>
              <a:cs typeface="Calibri"/>
              <a:sym typeface="Calibri"/>
            </a:endParaRPr>
          </a:p>
          <a:p>
            <a:pPr marL="342900" marR="0" lvl="0" indent="-342900" algn="l" rtl="0">
              <a:spcBef>
                <a:spcPts val="640"/>
              </a:spcBef>
              <a:buClr>
                <a:schemeClr val="dk1"/>
              </a:buClr>
              <a:buSzPct val="98958"/>
              <a:buFont typeface="Arial"/>
              <a:buChar char="•"/>
            </a:pPr>
            <a:r>
              <a:rPr lang="en-US" sz="3200" b="0" i="0" u="none" strike="noStrike" cap="none" baseline="0" dirty="0" err="1">
                <a:solidFill>
                  <a:schemeClr val="dk1"/>
                </a:solidFill>
                <a:latin typeface="Calibri"/>
                <a:ea typeface="Calibri"/>
                <a:cs typeface="Calibri"/>
                <a:sym typeface="Calibri"/>
              </a:rPr>
              <a:t>Habrán</a:t>
            </a:r>
            <a:r>
              <a:rPr lang="en-US" sz="3200" b="0" i="0" u="none" strike="noStrike" cap="none" baseline="0" dirty="0">
                <a:solidFill>
                  <a:schemeClr val="dk1"/>
                </a:solidFill>
                <a:latin typeface="Calibri"/>
                <a:ea typeface="Calibri"/>
                <a:cs typeface="Calibri"/>
                <a:sym typeface="Calibri"/>
              </a:rPr>
              <a:t> </a:t>
            </a:r>
            <a:r>
              <a:rPr lang="en-US" sz="3200" b="0" i="0" u="none" strike="noStrike" cap="none" baseline="0" dirty="0" smtClean="0">
                <a:solidFill>
                  <a:schemeClr val="dk1"/>
                </a:solidFill>
                <a:latin typeface="Calibri"/>
                <a:ea typeface="Calibri"/>
                <a:cs typeface="Calibri"/>
                <a:sym typeface="Calibri"/>
              </a:rPr>
              <a:t>bugs </a:t>
            </a:r>
            <a:r>
              <a:rPr lang="en-US" sz="3200" b="0" i="0" u="none" strike="noStrike" cap="none" baseline="0" dirty="0" smtClean="0">
                <a:solidFill>
                  <a:schemeClr val="dk1"/>
                </a:solidFill>
                <a:latin typeface="Calibri"/>
                <a:ea typeface="Calibri"/>
                <a:cs typeface="Calibri"/>
                <a:sym typeface="Wingdings"/>
              </a:rPr>
              <a:t></a:t>
            </a:r>
            <a:endParaRPr lang="en-US" sz="3200" b="0" i="0" u="none" strike="noStrike" cap="none" baseline="0" dirty="0">
              <a:solidFill>
                <a:schemeClr val="dk1"/>
              </a:solidFill>
              <a:latin typeface="Calibri"/>
              <a:ea typeface="Calibri"/>
              <a:cs typeface="Calibri"/>
              <a:sym typeface="Calibri"/>
            </a:endParaRPr>
          </a:p>
          <a:p>
            <a:endParaRPr lang="en-US" sz="3200" b="0" i="0" u="none" strike="noStrike" cap="none" baseline="0" dirty="0">
              <a:solidFill>
                <a:schemeClr val="dk1"/>
              </a:solidFill>
              <a:latin typeface="Calibri"/>
              <a:ea typeface="Calibri"/>
              <a:cs typeface="Calibri"/>
              <a:sym typeface="Calibri"/>
            </a:endParaRPr>
          </a:p>
        </p:txBody>
      </p:sp>
      <p:sp>
        <p:nvSpPr>
          <p:cNvPr id="116" name="Shape 116"/>
          <p:cNvSpPr txBox="1"/>
          <p:nvPr/>
        </p:nvSpPr>
        <p:spPr>
          <a:xfrm>
            <a:off x="2438975" y="4417836"/>
            <a:ext cx="5988162" cy="307777"/>
          </a:xfrm>
          <a:prstGeom prst="rect">
            <a:avLst/>
          </a:prstGeom>
          <a:noFill/>
          <a:ln>
            <a:noFill/>
          </a:ln>
        </p:spPr>
        <p:txBody>
          <a:bodyPr lIns="91425" tIns="45700" rIns="91425" bIns="45700" anchor="t" anchorCtr="0">
            <a:noAutofit/>
          </a:bodyPr>
          <a:lstStyle/>
          <a:p>
            <a:pPr marL="0" marR="0" lvl="0" indent="0" algn="r" rtl="0">
              <a:buSzPct val="25000"/>
              <a:buNone/>
            </a:pPr>
            <a:r>
              <a:rPr lang="en-US" sz="1800" b="0" i="0" u="none" strike="noStrike" cap="none" baseline="0" dirty="0">
                <a:solidFill>
                  <a:schemeClr val="dk1"/>
                </a:solidFill>
                <a:latin typeface="Calibri"/>
                <a:ea typeface="Calibri"/>
                <a:cs typeface="Calibri"/>
                <a:sym typeface="Calibri"/>
              </a:rPr>
              <a:t>(</a:t>
            </a:r>
            <a:r>
              <a:rPr lang="en-US" sz="1800" b="0" i="0" u="none" strike="noStrike" cap="none" baseline="0" dirty="0" err="1">
                <a:solidFill>
                  <a:schemeClr val="dk1"/>
                </a:solidFill>
                <a:latin typeface="Calibri"/>
                <a:ea typeface="Calibri"/>
                <a:cs typeface="Calibri"/>
                <a:sym typeface="Calibri"/>
              </a:rPr>
              <a:t>citado</a:t>
            </a:r>
            <a:r>
              <a:rPr lang="en-US" sz="1800" b="0" i="0" u="none" strike="noStrike" cap="none" baseline="0" dirty="0">
                <a:solidFill>
                  <a:schemeClr val="dk1"/>
                </a:solidFill>
                <a:latin typeface="Calibri"/>
                <a:ea typeface="Calibri"/>
                <a:cs typeface="Calibri"/>
                <a:sym typeface="Calibri"/>
              </a:rPr>
              <a:t> de la </a:t>
            </a:r>
            <a:r>
              <a:rPr lang="en-US" sz="1800" b="0" i="0" u="none" strike="noStrike" cap="none" baseline="0" dirty="0" err="1">
                <a:solidFill>
                  <a:schemeClr val="dk1"/>
                </a:solidFill>
                <a:latin typeface="Calibri"/>
                <a:ea typeface="Calibri"/>
                <a:cs typeface="Calibri"/>
                <a:sym typeface="Calibri"/>
              </a:rPr>
              <a:t>charla</a:t>
            </a:r>
            <a:r>
              <a:rPr lang="en-US" sz="1800" b="0" i="0" u="none" strike="noStrike" cap="none" baseline="0" dirty="0">
                <a:solidFill>
                  <a:schemeClr val="dk1"/>
                </a:solidFill>
                <a:latin typeface="Calibri"/>
                <a:ea typeface="Calibri"/>
                <a:cs typeface="Calibri"/>
                <a:sym typeface="Calibri"/>
              </a:rPr>
              <a:t> de Rebecca </a:t>
            </a:r>
            <a:r>
              <a:rPr lang="en-US" sz="1800" b="0" i="0" u="none" strike="noStrike" cap="none" baseline="0" dirty="0" err="1">
                <a:solidFill>
                  <a:schemeClr val="dk1"/>
                </a:solidFill>
                <a:latin typeface="Calibri"/>
                <a:ea typeface="Calibri"/>
                <a:cs typeface="Calibri"/>
                <a:sym typeface="Calibri"/>
              </a:rPr>
              <a:t>Murphey</a:t>
            </a:r>
            <a:r>
              <a:rPr lang="en-US" sz="1800" b="0" i="0" u="none" strike="noStrike" cap="none" baseline="0" dirty="0">
                <a:solidFill>
                  <a:schemeClr val="dk1"/>
                </a:solidFill>
                <a:latin typeface="Calibri"/>
                <a:ea typeface="Calibri"/>
                <a:cs typeface="Calibri"/>
                <a:sym typeface="Calibri"/>
              </a:rPr>
              <a:t> en Full Frontal 2012)</a:t>
            </a:r>
          </a:p>
        </p:txBody>
      </p:sp>
    </p:spTree>
    <p:extLst>
      <p:ext uri="{BB962C8B-B14F-4D97-AF65-F5344CB8AC3E}">
        <p14:creationId xmlns:p14="http://schemas.microsoft.com/office/powerpoint/2010/main" val="374633799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anim calcmode="lin" valueType="num">
                                      <p:cBhvr additive="base">
                                        <p:cTn id="7" dur="500" fill="hold"/>
                                        <p:tgtEl>
                                          <p:spTgt spid="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
                                            <p:txEl>
                                              <p:pRg st="1" end="1"/>
                                            </p:txEl>
                                          </p:spTgt>
                                        </p:tgtEl>
                                        <p:attrNameLst>
                                          <p:attrName>style.visibility</p:attrName>
                                        </p:attrNameLst>
                                      </p:cBhvr>
                                      <p:to>
                                        <p:strVal val="visible"/>
                                      </p:to>
                                    </p:set>
                                    <p:anim calcmode="lin" valueType="num">
                                      <p:cBhvr additive="base">
                                        <p:cTn id="13" dur="500" fill="hold"/>
                                        <p:tgtEl>
                                          <p:spTgt spid="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
                                            <p:txEl>
                                              <p:pRg st="2" end="2"/>
                                            </p:txEl>
                                          </p:spTgt>
                                        </p:tgtEl>
                                        <p:attrNameLst>
                                          <p:attrName>style.visibility</p:attrName>
                                        </p:attrNameLst>
                                      </p:cBhvr>
                                      <p:to>
                                        <p:strVal val="visible"/>
                                      </p:to>
                                    </p:set>
                                    <p:anim calcmode="lin" valueType="num">
                                      <p:cBhvr additive="base">
                                        <p:cTn id="19" dur="500" fill="hold"/>
                                        <p:tgtEl>
                                          <p:spTgt spid="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
                                            <p:txEl>
                                              <p:pRg st="3" end="3"/>
                                            </p:txEl>
                                          </p:spTgt>
                                        </p:tgtEl>
                                        <p:attrNameLst>
                                          <p:attrName>style.visibility</p:attrName>
                                        </p:attrNameLst>
                                      </p:cBhvr>
                                      <p:to>
                                        <p:strVal val="visible"/>
                                      </p:to>
                                    </p:set>
                                    <p:anim calcmode="lin" valueType="num">
                                      <p:cBhvr additive="base">
                                        <p:cTn id="25" dur="500" fill="hold"/>
                                        <p:tgtEl>
                                          <p:spTgt spid="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5">
                                            <p:txEl>
                                              <p:pRg st="4" end="4"/>
                                            </p:txEl>
                                          </p:spTgt>
                                        </p:tgtEl>
                                        <p:attrNameLst>
                                          <p:attrName>style.visibility</p:attrName>
                                        </p:attrNameLst>
                                      </p:cBhvr>
                                      <p:to>
                                        <p:strVal val="visible"/>
                                      </p:to>
                                    </p:set>
                                    <p:anim calcmode="lin" valueType="num">
                                      <p:cBhvr additive="base">
                                        <p:cTn id="31" dur="500" fill="hold"/>
                                        <p:tgtEl>
                                          <p:spTgt spid="1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4400" b="0" i="0" u="none" strike="noStrike" cap="none" baseline="0" dirty="0">
                <a:solidFill>
                  <a:schemeClr val="dk1"/>
                </a:solidFill>
                <a:ea typeface="Calibri"/>
                <a:cs typeface="Calibri"/>
                <a:sym typeface="Calibri"/>
              </a:rPr>
              <a:t>¿</a:t>
            </a:r>
            <a:r>
              <a:rPr lang="en-US" sz="4400" b="0" i="0" u="none" strike="noStrike" cap="none" baseline="0" dirty="0" err="1">
                <a:solidFill>
                  <a:schemeClr val="dk1"/>
                </a:solidFill>
                <a:ea typeface="Calibri"/>
                <a:cs typeface="Calibri"/>
                <a:sym typeface="Calibri"/>
              </a:rPr>
              <a:t>Cómo</a:t>
            </a:r>
            <a:r>
              <a:rPr lang="en-US" sz="4400" b="0" i="0" u="none" strike="noStrike" cap="none" baseline="0" dirty="0">
                <a:solidFill>
                  <a:schemeClr val="dk1"/>
                </a:solidFill>
                <a:ea typeface="Calibri"/>
                <a:cs typeface="Calibri"/>
                <a:sym typeface="Calibri"/>
              </a:rPr>
              <a:t> </a:t>
            </a:r>
            <a:r>
              <a:rPr lang="en-US" sz="4400" b="0" i="0" u="none" strike="noStrike" cap="none" baseline="0" dirty="0" err="1">
                <a:solidFill>
                  <a:schemeClr val="dk1"/>
                </a:solidFill>
                <a:ea typeface="Calibri"/>
                <a:cs typeface="Calibri"/>
                <a:sym typeface="Calibri"/>
              </a:rPr>
              <a:t>lidiar</a:t>
            </a:r>
            <a:r>
              <a:rPr lang="en-US" sz="4400" b="0" i="0" u="none" strike="noStrike" cap="none" baseline="0" dirty="0">
                <a:solidFill>
                  <a:schemeClr val="dk1"/>
                </a:solidFill>
                <a:ea typeface="Calibri"/>
                <a:cs typeface="Calibri"/>
                <a:sym typeface="Calibri"/>
              </a:rPr>
              <a:t> con </a:t>
            </a:r>
            <a:r>
              <a:rPr lang="en-US" sz="4400" b="0" i="0" u="none" strike="noStrike" cap="none" baseline="0" dirty="0" err="1">
                <a:solidFill>
                  <a:schemeClr val="dk1"/>
                </a:solidFill>
                <a:ea typeface="Calibri"/>
                <a:cs typeface="Calibri"/>
                <a:sym typeface="Calibri"/>
              </a:rPr>
              <a:t>esto</a:t>
            </a:r>
            <a:r>
              <a:rPr lang="en-US" sz="4400" b="0" i="0" u="none" strike="noStrike" cap="none" baseline="0" dirty="0">
                <a:solidFill>
                  <a:schemeClr val="dk1"/>
                </a:solidFill>
                <a:ea typeface="Calibri"/>
                <a:cs typeface="Calibri"/>
                <a:sym typeface="Calibri"/>
              </a:rPr>
              <a:t>?</a:t>
            </a:r>
          </a:p>
        </p:txBody>
      </p:sp>
      <p:sp>
        <p:nvSpPr>
          <p:cNvPr id="122" name="Shape 122"/>
          <p:cNvSpPr/>
          <p:nvPr/>
        </p:nvSpPr>
        <p:spPr>
          <a:xfrm>
            <a:off x="1984751" y="1500354"/>
            <a:ext cx="5174499" cy="3228563"/>
          </a:xfrm>
          <a:prstGeom prst="rect">
            <a:avLst/>
          </a:prstGeom>
          <a:blipFill>
            <a:blip r:embed="rId3"/>
            <a:stretch>
              <a:fillRect/>
            </a:stretch>
          </a:blipFill>
        </p:spPr>
      </p:sp>
    </p:spTree>
    <p:extLst>
      <p:ext uri="{BB962C8B-B14F-4D97-AF65-F5344CB8AC3E}">
        <p14:creationId xmlns:p14="http://schemas.microsoft.com/office/powerpoint/2010/main" val="374657010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rmAutofit fontScale="90000"/>
          </a:bodyPr>
          <a:lstStyle/>
          <a:p>
            <a:pPr marL="0" marR="0" lvl="0" indent="0" algn="ctr" rtl="0">
              <a:spcBef>
                <a:spcPts val="0"/>
              </a:spcBef>
              <a:buClr>
                <a:schemeClr val="dk1"/>
              </a:buClr>
              <a:buSzPct val="25000"/>
              <a:buFont typeface="Calibri"/>
              <a:buNone/>
            </a:pPr>
            <a:r>
              <a:rPr lang="en-US" sz="3950" b="0" i="0" u="none" strike="noStrike" cap="none" baseline="0" dirty="0" smtClean="0">
                <a:solidFill>
                  <a:schemeClr val="dk1"/>
                </a:solidFill>
                <a:ea typeface="Calibri"/>
                <a:cs typeface="Calibri"/>
                <a:sym typeface="Calibri"/>
              </a:rPr>
              <a:t>a) </a:t>
            </a:r>
            <a:r>
              <a:rPr lang="en-US" sz="3950" b="0" i="0" u="none" strike="noStrike" cap="none" baseline="0" dirty="0" err="1" smtClean="0">
                <a:solidFill>
                  <a:schemeClr val="dk1"/>
                </a:solidFill>
                <a:ea typeface="Calibri"/>
                <a:cs typeface="Calibri"/>
                <a:sym typeface="Calibri"/>
              </a:rPr>
              <a:t>Codificar</a:t>
            </a:r>
            <a:r>
              <a:rPr lang="en-US" sz="3950" b="0" i="0" u="none" strike="noStrike" cap="none" baseline="0" dirty="0" smtClean="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probando</a:t>
            </a:r>
            <a:r>
              <a:rPr lang="en-US" sz="3950" b="0" i="0" u="none" strike="noStrike" cap="none" baseline="0" dirty="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manualmente</a:t>
            </a:r>
            <a:r>
              <a:rPr lang="en-US" sz="3950" b="0" i="0" u="none" strike="noStrike" cap="none" baseline="0" dirty="0">
                <a:solidFill>
                  <a:schemeClr val="dk1"/>
                </a:solidFill>
                <a:ea typeface="Calibri"/>
                <a:cs typeface="Calibri"/>
                <a:sym typeface="Calibri"/>
              </a:rPr>
              <a:t> </a:t>
            </a:r>
            <a:r>
              <a:rPr lang="en-US" sz="3950" b="0" i="0" u="none" strike="noStrike" cap="none" baseline="0" dirty="0" smtClean="0">
                <a:solidFill>
                  <a:schemeClr val="dk1"/>
                </a:solidFill>
                <a:ea typeface="Calibri"/>
                <a:cs typeface="Calibri"/>
                <a:sym typeface="Calibri"/>
              </a:rPr>
              <a:t/>
            </a:r>
            <a:br>
              <a:rPr lang="en-US" sz="3950" b="0" i="0" u="none" strike="noStrike" cap="none" baseline="0" dirty="0" smtClean="0">
                <a:solidFill>
                  <a:schemeClr val="dk1"/>
                </a:solidFill>
                <a:ea typeface="Calibri"/>
                <a:cs typeface="Calibri"/>
                <a:sym typeface="Calibri"/>
              </a:rPr>
            </a:br>
            <a:r>
              <a:rPr lang="en-US" sz="3950" b="0" i="0" u="none" strike="noStrike" cap="none" baseline="0" dirty="0" smtClean="0">
                <a:solidFill>
                  <a:schemeClr val="dk1"/>
                </a:solidFill>
                <a:ea typeface="Calibri"/>
                <a:cs typeface="Calibri"/>
                <a:sym typeface="Calibri"/>
              </a:rPr>
              <a:t>contra </a:t>
            </a:r>
            <a:r>
              <a:rPr lang="en-US" sz="3950" b="0" i="0" u="none" strike="noStrike" cap="none" baseline="0" dirty="0" err="1">
                <a:solidFill>
                  <a:schemeClr val="dk1"/>
                </a:solidFill>
                <a:ea typeface="Calibri"/>
                <a:cs typeface="Calibri"/>
                <a:sym typeface="Calibri"/>
              </a:rPr>
              <a:t>nuestra</a:t>
            </a:r>
            <a:r>
              <a:rPr lang="en-US" sz="3950" b="0" i="0" u="none" strike="noStrike" cap="none" baseline="0" dirty="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aplicación</a:t>
            </a:r>
            <a:endParaRPr lang="en-US" sz="3950" b="0" i="0" u="none" strike="noStrike" cap="none" baseline="0" dirty="0">
              <a:solidFill>
                <a:schemeClr val="dk1"/>
              </a:solidFill>
              <a:ea typeface="Calibri"/>
              <a:cs typeface="Calibri"/>
              <a:sym typeface="Calibri"/>
            </a:endParaRPr>
          </a:p>
        </p:txBody>
      </p:sp>
      <p:sp>
        <p:nvSpPr>
          <p:cNvPr id="128" name="Shape 128"/>
          <p:cNvSpPr/>
          <p:nvPr/>
        </p:nvSpPr>
        <p:spPr>
          <a:xfrm>
            <a:off x="2190750" y="1744042"/>
            <a:ext cx="4762500" cy="3246438"/>
          </a:xfrm>
          <a:prstGeom prst="rect">
            <a:avLst/>
          </a:prstGeom>
          <a:blipFill>
            <a:blip r:embed="rId3"/>
            <a:stretch>
              <a:fillRect/>
            </a:stretch>
          </a:blipFill>
        </p:spPr>
      </p:sp>
    </p:spTree>
    <p:extLst>
      <p:ext uri="{BB962C8B-B14F-4D97-AF65-F5344CB8AC3E}">
        <p14:creationId xmlns:p14="http://schemas.microsoft.com/office/powerpoint/2010/main" val="14056674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dirty="0" smtClean="0">
                <a:solidFill>
                  <a:schemeClr val="dk1"/>
                </a:solidFill>
                <a:ea typeface="Calibri"/>
                <a:cs typeface="Calibri"/>
                <a:sym typeface="Calibri"/>
              </a:rPr>
              <a:t>b) </a:t>
            </a:r>
            <a:r>
              <a:rPr lang="en-US" sz="3950" b="0" i="0" u="none" strike="noStrike" cap="none" baseline="0" dirty="0" err="1" smtClean="0">
                <a:solidFill>
                  <a:schemeClr val="dk1"/>
                </a:solidFill>
                <a:ea typeface="Calibri"/>
                <a:cs typeface="Calibri"/>
                <a:sym typeface="Calibri"/>
              </a:rPr>
              <a:t>Haciendo</a:t>
            </a:r>
            <a:r>
              <a:rPr lang="en-US" sz="3950" b="0" i="0" u="none" strike="noStrike" cap="none" baseline="0" dirty="0" smtClean="0">
                <a:solidFill>
                  <a:schemeClr val="dk1"/>
                </a:solidFill>
                <a:ea typeface="Calibri"/>
                <a:cs typeface="Calibri"/>
                <a:sym typeface="Calibri"/>
              </a:rPr>
              <a:t> </a:t>
            </a:r>
            <a:r>
              <a:rPr lang="en-US" sz="3950" dirty="0" err="1">
                <a:cs typeface="Calibri"/>
              </a:rPr>
              <a:t>P</a:t>
            </a:r>
            <a:r>
              <a:rPr lang="en-US" sz="3950" b="0" i="0" u="none" strike="noStrike" cap="none" baseline="0" dirty="0" err="1">
                <a:solidFill>
                  <a:schemeClr val="dk1"/>
                </a:solidFill>
                <a:ea typeface="Calibri"/>
                <a:cs typeface="Calibri"/>
                <a:sym typeface="Calibri"/>
              </a:rPr>
              <a:t>ruebas</a:t>
            </a:r>
            <a:r>
              <a:rPr lang="en-US" sz="3950" b="0" i="0" u="none" strike="noStrike" cap="none" baseline="0" dirty="0">
                <a:solidFill>
                  <a:schemeClr val="dk1"/>
                </a:solidFill>
                <a:ea typeface="Calibri"/>
                <a:cs typeface="Calibri"/>
                <a:sym typeface="Calibri"/>
              </a:rPr>
              <a:t> </a:t>
            </a:r>
            <a:r>
              <a:rPr lang="en-US" sz="3950" dirty="0" err="1">
                <a:cs typeface="Calibri"/>
              </a:rPr>
              <a:t>I</a:t>
            </a:r>
            <a:r>
              <a:rPr lang="en-US" sz="3950" b="0" i="0" u="none" strike="noStrike" cap="none" baseline="0" dirty="0" err="1">
                <a:solidFill>
                  <a:schemeClr val="dk1"/>
                </a:solidFill>
                <a:ea typeface="Calibri"/>
                <a:cs typeface="Calibri"/>
                <a:sym typeface="Calibri"/>
              </a:rPr>
              <a:t>ntegrales</a:t>
            </a:r>
            <a:r>
              <a:rPr lang="en-US" sz="3950" dirty="0">
                <a:cs typeface="Calibri"/>
              </a:rPr>
              <a:t>/</a:t>
            </a:r>
            <a:r>
              <a:rPr lang="en-US" sz="3950" b="0" i="0" u="none" strike="noStrike" cap="none" baseline="0" dirty="0">
                <a:solidFill>
                  <a:schemeClr val="dk1"/>
                </a:solidFill>
                <a:ea typeface="Calibri"/>
                <a:cs typeface="Calibri"/>
                <a:sym typeface="Calibri"/>
              </a:rPr>
              <a:t>Journeys</a:t>
            </a:r>
          </a:p>
        </p:txBody>
      </p:sp>
      <p:sp>
        <p:nvSpPr>
          <p:cNvPr id="134" name="Shape 134"/>
          <p:cNvSpPr txBox="1">
            <a:spLocks noGrp="1"/>
          </p:cNvSpPr>
          <p:nvPr>
            <p:ph type="body" idx="1"/>
          </p:nvPr>
        </p:nvSpPr>
        <p:spPr>
          <a:xfrm>
            <a:off x="457201" y="1279260"/>
            <a:ext cx="4040187" cy="533135"/>
          </a:xfrm>
          <a:prstGeom prst="rect">
            <a:avLst/>
          </a:prstGeom>
          <a:noFill/>
          <a:ln>
            <a:noFill/>
          </a:ln>
        </p:spPr>
        <p:txBody>
          <a:bodyPr lIns="91425" tIns="45700" rIns="91425" bIns="45700" anchor="b" anchorCtr="0">
            <a:noAutofit/>
          </a:bodyPr>
          <a:lstStyle/>
          <a:p>
            <a:pPr marL="0" marR="0" lvl="0" indent="0" algn="l" rtl="0">
              <a:spcBef>
                <a:spcPts val="480"/>
              </a:spcBef>
              <a:buClr>
                <a:schemeClr val="dk1"/>
              </a:buClr>
              <a:buSzPct val="25000"/>
              <a:buFont typeface="Calibri"/>
              <a:buNone/>
            </a:pPr>
            <a:r>
              <a:rPr lang="en-US" sz="2400" b="1" i="0" u="none" strike="noStrike" cap="none" baseline="0" dirty="0" err="1">
                <a:solidFill>
                  <a:schemeClr val="dk1"/>
                </a:solidFill>
                <a:latin typeface="Calibri"/>
                <a:ea typeface="Calibri"/>
                <a:cs typeface="Calibri"/>
                <a:sym typeface="Calibri"/>
              </a:rPr>
              <a:t>Ventajas</a:t>
            </a:r>
            <a:r>
              <a:rPr lang="en-US" sz="2400" b="1" i="0" u="none" strike="noStrike" cap="none" baseline="0" dirty="0">
                <a:solidFill>
                  <a:schemeClr val="dk1"/>
                </a:solidFill>
                <a:latin typeface="Calibri"/>
                <a:ea typeface="Calibri"/>
                <a:cs typeface="Calibri"/>
                <a:sym typeface="Calibri"/>
              </a:rPr>
              <a:t>	</a:t>
            </a:r>
          </a:p>
        </p:txBody>
      </p:sp>
      <p:sp>
        <p:nvSpPr>
          <p:cNvPr id="135" name="Shape 135"/>
          <p:cNvSpPr txBox="1">
            <a:spLocks noGrp="1"/>
          </p:cNvSpPr>
          <p:nvPr>
            <p:ph type="body" idx="2"/>
          </p:nvPr>
        </p:nvSpPr>
        <p:spPr>
          <a:xfrm>
            <a:off x="457201" y="1812396"/>
            <a:ext cx="4040187" cy="3292739"/>
          </a:xfrm>
          <a:prstGeom prst="rect">
            <a:avLst/>
          </a:prstGeom>
          <a:noFill/>
          <a:ln>
            <a:noFill/>
          </a:ln>
        </p:spPr>
        <p:txBody>
          <a:bodyPr lIns="91425" tIns="45700" rIns="91425" bIns="45700" anchor="t" anchorCtr="0">
            <a:noAutofit/>
          </a:bodyPr>
          <a:lstStyle/>
          <a:p>
            <a:pPr marL="457200" lvl="0" indent="-317500" rtl="0">
              <a:buClr>
                <a:schemeClr val="dk1"/>
              </a:buClr>
              <a:buSzPct val="58333"/>
              <a:buFont typeface="Calibri"/>
              <a:buChar char="●"/>
            </a:pPr>
            <a:r>
              <a:rPr lang="en-US" dirty="0" err="1"/>
              <a:t>Cada</a:t>
            </a:r>
            <a:r>
              <a:rPr lang="en-US" dirty="0"/>
              <a:t> </a:t>
            </a:r>
            <a:r>
              <a:rPr lang="en-US" dirty="0" err="1"/>
              <a:t>prueba</a:t>
            </a:r>
            <a:r>
              <a:rPr lang="en-US" dirty="0"/>
              <a:t> </a:t>
            </a:r>
            <a:r>
              <a:rPr lang="en-US" dirty="0" err="1"/>
              <a:t>involucra</a:t>
            </a:r>
            <a:r>
              <a:rPr lang="en-US" dirty="0"/>
              <a:t> </a:t>
            </a:r>
            <a:r>
              <a:rPr lang="en-US" dirty="0" err="1"/>
              <a:t>distintos</a:t>
            </a:r>
            <a:r>
              <a:rPr lang="en-US" dirty="0"/>
              <a:t> </a:t>
            </a:r>
            <a:r>
              <a:rPr lang="en-US" dirty="0" err="1"/>
              <a:t>componentes</a:t>
            </a:r>
            <a:r>
              <a:rPr lang="en-US" dirty="0"/>
              <a:t> del </a:t>
            </a:r>
            <a:r>
              <a:rPr lang="en-US" dirty="0" err="1"/>
              <a:t>sistema</a:t>
            </a:r>
            <a:r>
              <a:rPr lang="en-US" dirty="0"/>
              <a:t> </a:t>
            </a:r>
          </a:p>
          <a:p>
            <a:pPr marL="457200" lvl="0" indent="-317500" rtl="0">
              <a:buClr>
                <a:schemeClr val="dk1"/>
              </a:buClr>
              <a:buSzPct val="58333"/>
              <a:buFont typeface="Calibri"/>
              <a:buChar char="●"/>
            </a:pPr>
            <a:r>
              <a:rPr lang="en-US" dirty="0" err="1"/>
              <a:t>Interactúan</a:t>
            </a:r>
            <a:r>
              <a:rPr lang="en-US" dirty="0"/>
              <a:t> </a:t>
            </a:r>
            <a:r>
              <a:rPr lang="en-US" dirty="0" err="1"/>
              <a:t>únicamente</a:t>
            </a:r>
            <a:r>
              <a:rPr lang="en-US" dirty="0"/>
              <a:t> con la interface </a:t>
            </a:r>
            <a:r>
              <a:rPr lang="en-US" dirty="0" err="1"/>
              <a:t>más</a:t>
            </a:r>
            <a:r>
              <a:rPr lang="en-US" dirty="0"/>
              <a:t> </a:t>
            </a:r>
            <a:r>
              <a:rPr lang="en-US" dirty="0" err="1"/>
              <a:t>externa</a:t>
            </a:r>
            <a:endParaRPr lang="en-US" dirty="0"/>
          </a:p>
          <a:p>
            <a:pPr marL="457200" lvl="0" indent="-317500">
              <a:buClr>
                <a:schemeClr val="dk1"/>
              </a:buClr>
              <a:buSzPct val="58333"/>
              <a:buFont typeface="Calibri"/>
              <a:buChar char="●"/>
            </a:pPr>
            <a:r>
              <a:rPr lang="en-US" dirty="0" err="1"/>
              <a:t>Casi</a:t>
            </a:r>
            <a:r>
              <a:rPr lang="en-US" dirty="0"/>
              <a:t> </a:t>
            </a:r>
            <a:r>
              <a:rPr lang="en-US" dirty="0" err="1"/>
              <a:t>nunca</a:t>
            </a:r>
            <a:r>
              <a:rPr lang="en-US" dirty="0"/>
              <a:t> </a:t>
            </a:r>
            <a:r>
              <a:rPr lang="en-US" dirty="0" err="1"/>
              <a:t>es</a:t>
            </a:r>
            <a:r>
              <a:rPr lang="en-US" dirty="0"/>
              <a:t> </a:t>
            </a:r>
            <a:r>
              <a:rPr lang="en-US" dirty="0" err="1"/>
              <a:t>necesario</a:t>
            </a:r>
            <a:r>
              <a:rPr lang="en-US" dirty="0"/>
              <a:t> </a:t>
            </a:r>
            <a:r>
              <a:rPr lang="en-US" dirty="0" err="1"/>
              <a:t>usar</a:t>
            </a:r>
            <a:r>
              <a:rPr lang="en-US" dirty="0"/>
              <a:t> doubles</a:t>
            </a:r>
          </a:p>
        </p:txBody>
      </p:sp>
      <p:sp>
        <p:nvSpPr>
          <p:cNvPr id="136" name="Shape 136"/>
          <p:cNvSpPr txBox="1">
            <a:spLocks noGrp="1"/>
          </p:cNvSpPr>
          <p:nvPr>
            <p:ph type="body" idx="3"/>
          </p:nvPr>
        </p:nvSpPr>
        <p:spPr>
          <a:xfrm>
            <a:off x="4645025" y="1279260"/>
            <a:ext cx="4041774" cy="533135"/>
          </a:xfrm>
          <a:prstGeom prst="rect">
            <a:avLst/>
          </a:prstGeom>
          <a:noFill/>
          <a:ln>
            <a:noFill/>
          </a:ln>
        </p:spPr>
        <p:txBody>
          <a:bodyPr lIns="91425" tIns="45700" rIns="91425" bIns="45700" anchor="b" anchorCtr="0">
            <a:noAutofit/>
          </a:bodyPr>
          <a:lstStyle/>
          <a:p>
            <a:pPr marL="0" marR="0" lvl="0" indent="0" algn="l" rtl="0">
              <a:spcBef>
                <a:spcPts val="480"/>
              </a:spcBef>
              <a:buClr>
                <a:schemeClr val="dk1"/>
              </a:buClr>
              <a:buSzPct val="25000"/>
              <a:buFont typeface="Calibri"/>
              <a:buNone/>
            </a:pPr>
            <a:r>
              <a:rPr lang="en-US" sz="2400" b="1" i="0" u="none" strike="noStrike" cap="none" baseline="0">
                <a:solidFill>
                  <a:schemeClr val="dk1"/>
                </a:solidFill>
                <a:latin typeface="Calibri"/>
                <a:ea typeface="Calibri"/>
                <a:cs typeface="Calibri"/>
                <a:sym typeface="Calibri"/>
              </a:rPr>
              <a:t>Desventajas</a:t>
            </a:r>
          </a:p>
        </p:txBody>
      </p:sp>
      <p:sp>
        <p:nvSpPr>
          <p:cNvPr id="137" name="Shape 137"/>
          <p:cNvSpPr txBox="1">
            <a:spLocks noGrp="1"/>
          </p:cNvSpPr>
          <p:nvPr>
            <p:ph type="body" idx="4"/>
          </p:nvPr>
        </p:nvSpPr>
        <p:spPr>
          <a:xfrm>
            <a:off x="4645025" y="1812396"/>
            <a:ext cx="4041774" cy="3292739"/>
          </a:xfrm>
          <a:prstGeom prst="rect">
            <a:avLst/>
          </a:prstGeom>
          <a:noFill/>
          <a:ln>
            <a:noFill/>
          </a:ln>
        </p:spPr>
        <p:txBody>
          <a:bodyPr lIns="91425" tIns="45700" rIns="91425" bIns="45700" anchor="t" anchorCtr="0">
            <a:noAutofit/>
          </a:bodyPr>
          <a:lstStyle/>
          <a:p>
            <a:pPr marL="457200" lvl="0" indent="-317500" rtl="0">
              <a:buClr>
                <a:schemeClr val="dk1"/>
              </a:buClr>
              <a:buSzPct val="58333"/>
              <a:buFont typeface="Calibri"/>
              <a:buChar char="●"/>
            </a:pPr>
            <a:r>
              <a:rPr lang="en-US" dirty="0" err="1"/>
              <a:t>Demoran</a:t>
            </a:r>
            <a:r>
              <a:rPr lang="en-US" dirty="0"/>
              <a:t> mucho</a:t>
            </a:r>
          </a:p>
          <a:p>
            <a:pPr marL="457200" lvl="0" indent="-317500">
              <a:buClr>
                <a:schemeClr val="dk1"/>
              </a:buClr>
              <a:buSzPct val="58333"/>
              <a:buFont typeface="Calibri"/>
              <a:buChar char="●"/>
            </a:pPr>
            <a:r>
              <a:rPr lang="en-US" dirty="0" err="1"/>
              <a:t>Cuando</a:t>
            </a:r>
            <a:r>
              <a:rPr lang="en-US" dirty="0"/>
              <a:t> </a:t>
            </a:r>
            <a:r>
              <a:rPr lang="en-US" dirty="0" err="1"/>
              <a:t>fallan</a:t>
            </a:r>
            <a:r>
              <a:rPr lang="en-US" dirty="0"/>
              <a:t>, </a:t>
            </a:r>
            <a:r>
              <a:rPr lang="en-US" dirty="0" err="1"/>
              <a:t>es</a:t>
            </a:r>
            <a:r>
              <a:rPr lang="en-US" dirty="0"/>
              <a:t> </a:t>
            </a:r>
            <a:r>
              <a:rPr lang="en-US" dirty="0" err="1"/>
              <a:t>difícil</a:t>
            </a:r>
            <a:r>
              <a:rPr lang="en-US" dirty="0"/>
              <a:t> </a:t>
            </a:r>
            <a:r>
              <a:rPr lang="en-US" dirty="0" err="1"/>
              <a:t>rastrear</a:t>
            </a:r>
            <a:r>
              <a:rPr lang="en-US" dirty="0"/>
              <a:t> </a:t>
            </a:r>
            <a:r>
              <a:rPr lang="en-US" dirty="0" err="1"/>
              <a:t>cuál</a:t>
            </a:r>
            <a:r>
              <a:rPr lang="en-US" dirty="0"/>
              <a:t> </a:t>
            </a:r>
            <a:r>
              <a:rPr lang="en-US" dirty="0" err="1"/>
              <a:t>fue</a:t>
            </a:r>
            <a:r>
              <a:rPr lang="en-US" dirty="0"/>
              <a:t> el </a:t>
            </a:r>
            <a:r>
              <a:rPr lang="en-US" dirty="0" err="1"/>
              <a:t>motivo</a:t>
            </a:r>
            <a:r>
              <a:rPr lang="en-US" dirty="0"/>
              <a:t> del error</a:t>
            </a:r>
          </a:p>
        </p:txBody>
      </p:sp>
    </p:spTree>
    <p:extLst>
      <p:ext uri="{BB962C8B-B14F-4D97-AF65-F5344CB8AC3E}">
        <p14:creationId xmlns:p14="http://schemas.microsoft.com/office/powerpoint/2010/main" val="24813313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161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dirty="0" smtClean="0">
                <a:solidFill>
                  <a:schemeClr val="dk1"/>
                </a:solidFill>
                <a:ea typeface="Calibri"/>
                <a:cs typeface="Calibri"/>
                <a:sym typeface="Calibri"/>
              </a:rPr>
              <a:t>c) </a:t>
            </a:r>
            <a:r>
              <a:rPr lang="en-US" sz="3950" b="0" i="0" u="none" strike="noStrike" cap="none" baseline="0" dirty="0" err="1" smtClean="0">
                <a:solidFill>
                  <a:schemeClr val="dk1"/>
                </a:solidFill>
                <a:ea typeface="Calibri"/>
                <a:cs typeface="Calibri"/>
                <a:sym typeface="Calibri"/>
              </a:rPr>
              <a:t>Haciendo</a:t>
            </a:r>
            <a:r>
              <a:rPr lang="en-US" sz="3950" b="0" i="0" u="none" strike="noStrike" cap="none" baseline="0" dirty="0" smtClean="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pruebas</a:t>
            </a:r>
            <a:r>
              <a:rPr lang="en-US" sz="3950" b="0" i="0" u="none" strike="noStrike" cap="none" baseline="0" dirty="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unitarias</a:t>
            </a:r>
            <a:r>
              <a:rPr lang="en-US" sz="3950" b="0" i="0" u="none" strike="noStrike" cap="none" baseline="0" dirty="0">
                <a:solidFill>
                  <a:schemeClr val="dk1"/>
                </a:solidFill>
                <a:ea typeface="Calibri"/>
                <a:cs typeface="Calibri"/>
                <a:sym typeface="Calibri"/>
              </a:rPr>
              <a:t> (</a:t>
            </a:r>
            <a:r>
              <a:rPr lang="en-US" sz="3950" b="0" i="0" u="none" strike="noStrike" cap="none" baseline="0" dirty="0" err="1">
                <a:solidFill>
                  <a:schemeClr val="dk1"/>
                </a:solidFill>
                <a:ea typeface="Calibri"/>
                <a:cs typeface="Calibri"/>
                <a:sym typeface="Calibri"/>
              </a:rPr>
              <a:t>at</a:t>
            </a:r>
            <a:r>
              <a:rPr lang="en-US" sz="3950" dirty="0" err="1">
                <a:cs typeface="Calibri"/>
              </a:rPr>
              <a:t>ómicas</a:t>
            </a:r>
            <a:r>
              <a:rPr lang="en-US" sz="3950" dirty="0">
                <a:cs typeface="Calibri"/>
              </a:rPr>
              <a:t>)</a:t>
            </a:r>
            <a:r>
              <a:rPr lang="en-US" sz="3950" b="0" i="0" u="none" strike="noStrike" cap="none" baseline="0" dirty="0">
                <a:solidFill>
                  <a:schemeClr val="dk1"/>
                </a:solidFill>
                <a:ea typeface="Calibri"/>
                <a:cs typeface="Calibri"/>
                <a:sym typeface="Calibri"/>
              </a:rPr>
              <a:t> </a:t>
            </a:r>
          </a:p>
        </p:txBody>
      </p:sp>
      <p:sp>
        <p:nvSpPr>
          <p:cNvPr id="143" name="Shape 143"/>
          <p:cNvSpPr txBox="1"/>
          <p:nvPr/>
        </p:nvSpPr>
        <p:spPr>
          <a:xfrm>
            <a:off x="457201" y="1279260"/>
            <a:ext cx="4040187" cy="533135"/>
          </a:xfrm>
          <a:prstGeom prst="rect">
            <a:avLst/>
          </a:prstGeom>
          <a:noFill/>
          <a:ln>
            <a:noFill/>
          </a:ln>
        </p:spPr>
        <p:txBody>
          <a:bodyPr lIns="91425" tIns="45700" rIns="91425" bIns="45700" anchor="t" anchorCtr="0">
            <a:noAutofit/>
          </a:bodyPr>
          <a:lstStyle/>
          <a:p>
            <a:pPr marR="0" lvl="0" algn="l" rtl="0">
              <a:spcBef>
                <a:spcPts val="640"/>
              </a:spcBef>
              <a:buNone/>
            </a:pPr>
            <a:r>
              <a:rPr lang="en-US" sz="2400" b="1" i="0" u="none" strike="noStrike" cap="none" baseline="0">
                <a:solidFill>
                  <a:schemeClr val="dk1"/>
                </a:solidFill>
                <a:latin typeface="Calibri"/>
                <a:ea typeface="Calibri"/>
                <a:cs typeface="Calibri"/>
                <a:sym typeface="Calibri"/>
              </a:rPr>
              <a:t>Ventajas	</a:t>
            </a:r>
          </a:p>
        </p:txBody>
      </p:sp>
      <p:sp>
        <p:nvSpPr>
          <p:cNvPr id="144" name="Shape 144"/>
          <p:cNvSpPr txBox="1">
            <a:spLocks noGrp="1"/>
          </p:cNvSpPr>
          <p:nvPr>
            <p:ph type="body" idx="1"/>
          </p:nvPr>
        </p:nvSpPr>
        <p:spPr>
          <a:xfrm>
            <a:off x="457201" y="1812396"/>
            <a:ext cx="4040187" cy="3292739"/>
          </a:xfrm>
          <a:prstGeom prst="rect">
            <a:avLst/>
          </a:prstGeom>
          <a:noFill/>
          <a:ln>
            <a:noFill/>
          </a:ln>
        </p:spPr>
        <p:txBody>
          <a:bodyPr lIns="91425" tIns="45700" rIns="91425" bIns="45700" anchor="t" anchorCtr="0">
            <a:noAutofit/>
          </a:bodyPr>
          <a:lstStyle/>
          <a:p>
            <a:pPr marL="457200" lvl="0" indent="-381000" rtl="0">
              <a:buClr>
                <a:schemeClr val="dk1"/>
              </a:buClr>
              <a:buSzPct val="100000"/>
              <a:buFont typeface="Calibri"/>
              <a:buChar char="●"/>
            </a:pPr>
            <a:r>
              <a:rPr lang="en-US" sz="2400"/>
              <a:t>Cuando fallan, es sencillo identificar cuál es el problema</a:t>
            </a:r>
          </a:p>
          <a:p>
            <a:pPr marL="457200" lvl="0" indent="-381000" rtl="0">
              <a:buClr>
                <a:schemeClr val="dk1"/>
              </a:buClr>
              <a:buSzPct val="100000"/>
              <a:buFont typeface="Calibri"/>
              <a:buChar char="●"/>
            </a:pPr>
            <a:r>
              <a:rPr lang="en-US" sz="2400"/>
              <a:t>Son ejecutadas rápidamente</a:t>
            </a:r>
          </a:p>
          <a:p>
            <a:pPr marL="457200" lvl="0" indent="-381000">
              <a:buClr>
                <a:schemeClr val="dk1"/>
              </a:buClr>
              <a:buSzPct val="100000"/>
              <a:buFont typeface="Calibri"/>
              <a:buChar char="●"/>
            </a:pPr>
            <a:r>
              <a:rPr lang="en-US" sz="2400"/>
              <a:t>Son simples, concisos y con una única intención</a:t>
            </a:r>
          </a:p>
        </p:txBody>
      </p:sp>
      <p:sp>
        <p:nvSpPr>
          <p:cNvPr id="145" name="Shape 145"/>
          <p:cNvSpPr txBox="1"/>
          <p:nvPr/>
        </p:nvSpPr>
        <p:spPr>
          <a:xfrm>
            <a:off x="4645025" y="1279260"/>
            <a:ext cx="4041774" cy="533135"/>
          </a:xfrm>
          <a:prstGeom prst="rect">
            <a:avLst/>
          </a:prstGeom>
          <a:noFill/>
          <a:ln>
            <a:noFill/>
          </a:ln>
        </p:spPr>
        <p:txBody>
          <a:bodyPr lIns="91425" tIns="45700" rIns="91425" bIns="45700" anchor="t" anchorCtr="0">
            <a:noAutofit/>
          </a:bodyPr>
          <a:lstStyle/>
          <a:p>
            <a:pPr marR="0" lvl="0" algn="l" rtl="0">
              <a:spcBef>
                <a:spcPts val="640"/>
              </a:spcBef>
              <a:buNone/>
            </a:pPr>
            <a:r>
              <a:rPr lang="en-US" sz="2400" b="1" i="0" u="none" strike="noStrike" cap="none" baseline="0">
                <a:solidFill>
                  <a:schemeClr val="dk1"/>
                </a:solidFill>
                <a:latin typeface="Calibri"/>
                <a:ea typeface="Calibri"/>
                <a:cs typeface="Calibri"/>
                <a:sym typeface="Calibri"/>
              </a:rPr>
              <a:t>Desventajas</a:t>
            </a:r>
          </a:p>
        </p:txBody>
      </p:sp>
      <p:sp>
        <p:nvSpPr>
          <p:cNvPr id="146" name="Shape 146"/>
          <p:cNvSpPr txBox="1">
            <a:spLocks noGrp="1"/>
          </p:cNvSpPr>
          <p:nvPr>
            <p:ph type="body" idx="4294967295"/>
          </p:nvPr>
        </p:nvSpPr>
        <p:spPr>
          <a:xfrm>
            <a:off x="4645025" y="1812396"/>
            <a:ext cx="4041774" cy="3292739"/>
          </a:xfrm>
          <a:prstGeom prst="rect">
            <a:avLst/>
          </a:prstGeom>
          <a:noFill/>
          <a:ln>
            <a:noFill/>
          </a:ln>
        </p:spPr>
        <p:txBody>
          <a:bodyPr lIns="91425" tIns="45700" rIns="91425" bIns="45700" anchor="t" anchorCtr="0">
            <a:noAutofit/>
          </a:bodyPr>
          <a:lstStyle/>
          <a:p>
            <a:pPr marL="457200" lvl="0" indent="-381000" rtl="0">
              <a:buClr>
                <a:schemeClr val="dk1"/>
              </a:buClr>
              <a:buSzPct val="100000"/>
              <a:buFont typeface="Calibri"/>
              <a:buChar char="●"/>
            </a:pPr>
            <a:r>
              <a:rPr lang="en-US" sz="2400"/>
              <a:t>Debe verificar el comportamiento solo de un componente </a:t>
            </a:r>
          </a:p>
          <a:p>
            <a:pPr marL="457200" lvl="0" indent="-381000">
              <a:buClr>
                <a:schemeClr val="dk1"/>
              </a:buClr>
              <a:buSzPct val="100000"/>
              <a:buFont typeface="Calibri"/>
              <a:buChar char="●"/>
            </a:pPr>
            <a:r>
              <a:rPr lang="en-US" sz="2400"/>
              <a:t>En muchas ocasiones necesita el uso de mocks</a:t>
            </a:r>
          </a:p>
        </p:txBody>
      </p:sp>
    </p:spTree>
    <p:extLst>
      <p:ext uri="{BB962C8B-B14F-4D97-AF65-F5344CB8AC3E}">
        <p14:creationId xmlns:p14="http://schemas.microsoft.com/office/powerpoint/2010/main" val="3230067082"/>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228864"/>
            <a:ext cx="8229600" cy="9525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Calibri"/>
              <a:buNone/>
            </a:pPr>
            <a:r>
              <a:rPr lang="en-US" sz="3950" b="0" i="0" u="none" strike="noStrike" cap="none" baseline="0" dirty="0" smtClean="0">
                <a:solidFill>
                  <a:schemeClr val="dk1"/>
                </a:solidFill>
                <a:ea typeface="Calibri"/>
                <a:cs typeface="Calibri"/>
                <a:sym typeface="Calibri"/>
              </a:rPr>
              <a:t>d) </a:t>
            </a:r>
            <a:r>
              <a:rPr lang="en-US" sz="3950" b="0" i="0" u="none" strike="noStrike" cap="none" baseline="0" dirty="0" err="1" smtClean="0">
                <a:solidFill>
                  <a:schemeClr val="dk1"/>
                </a:solidFill>
                <a:ea typeface="Calibri"/>
                <a:cs typeface="Calibri"/>
                <a:sym typeface="Calibri"/>
              </a:rPr>
              <a:t>Haciendo</a:t>
            </a:r>
            <a:r>
              <a:rPr lang="en-US" sz="3950" b="0" i="0" u="none" strike="noStrike" cap="none" baseline="0" dirty="0" smtClean="0">
                <a:solidFill>
                  <a:schemeClr val="dk1"/>
                </a:solidFill>
                <a:ea typeface="Calibri"/>
                <a:cs typeface="Calibri"/>
                <a:sym typeface="Calibri"/>
              </a:rPr>
              <a:t> </a:t>
            </a:r>
            <a:r>
              <a:rPr lang="en-US" sz="3950" b="0" i="0" u="none" strike="noStrike" cap="none" baseline="0" dirty="0" err="1" smtClean="0">
                <a:solidFill>
                  <a:schemeClr val="dk1"/>
                </a:solidFill>
                <a:ea typeface="Calibri"/>
                <a:cs typeface="Calibri"/>
                <a:sym typeface="Calibri"/>
              </a:rPr>
              <a:t>ambas</a:t>
            </a:r>
            <a:endParaRPr lang="en-US" sz="3950" b="0" i="0" u="none" strike="noStrike" cap="none" baseline="0" dirty="0">
              <a:solidFill>
                <a:schemeClr val="dk1"/>
              </a:solidFill>
              <a:ea typeface="Calibri"/>
              <a:cs typeface="Calibri"/>
              <a:sym typeface="Calibri"/>
            </a:endParaRPr>
          </a:p>
        </p:txBody>
      </p:sp>
      <p:sp>
        <p:nvSpPr>
          <p:cNvPr id="152" name="Shape 152"/>
          <p:cNvSpPr/>
          <p:nvPr/>
        </p:nvSpPr>
        <p:spPr>
          <a:xfrm>
            <a:off x="2157401" y="1699729"/>
            <a:ext cx="4829175" cy="3230563"/>
          </a:xfrm>
          <a:prstGeom prst="rect">
            <a:avLst/>
          </a:prstGeom>
          <a:blipFill>
            <a:blip r:embed="rId3"/>
            <a:stretch>
              <a:fillRect/>
            </a:stretch>
          </a:blipFill>
        </p:spPr>
      </p:sp>
    </p:spTree>
    <p:extLst>
      <p:ext uri="{BB962C8B-B14F-4D97-AF65-F5344CB8AC3E}">
        <p14:creationId xmlns:p14="http://schemas.microsoft.com/office/powerpoint/2010/main" val="155775917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28864"/>
            <a:ext cx="8229600" cy="952500"/>
          </a:xfrm>
          <a:prstGeom prst="rect">
            <a:avLst/>
          </a:prstGeom>
        </p:spPr>
        <p:txBody>
          <a:bodyPr lIns="91425" tIns="91425" rIns="91425" bIns="91425" anchor="ctr" anchorCtr="0">
            <a:noAutofit/>
          </a:bodyPr>
          <a:lstStyle/>
          <a:p>
            <a:pPr>
              <a:buNone/>
            </a:pPr>
            <a:r>
              <a:rPr lang="en-US"/>
              <a:t>Pirámide de pruebas</a:t>
            </a:r>
          </a:p>
        </p:txBody>
      </p:sp>
      <p:sp>
        <p:nvSpPr>
          <p:cNvPr id="158" name="Shape 158"/>
          <p:cNvSpPr/>
          <p:nvPr/>
        </p:nvSpPr>
        <p:spPr>
          <a:xfrm>
            <a:off x="1416050" y="1206500"/>
            <a:ext cx="6318250" cy="3683000"/>
          </a:xfrm>
          <a:prstGeom prst="rect">
            <a:avLst/>
          </a:prstGeom>
          <a:blipFill>
            <a:blip r:embed="rId3"/>
            <a:stretch>
              <a:fillRect/>
            </a:stretch>
          </a:blipFill>
        </p:spPr>
      </p:sp>
    </p:spTree>
    <p:extLst>
      <p:ext uri="{BB962C8B-B14F-4D97-AF65-F5344CB8AC3E}">
        <p14:creationId xmlns:p14="http://schemas.microsoft.com/office/powerpoint/2010/main" val="243536144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1_Master Marydal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Marydale"/>
        <a:ea typeface="ＭＳ Ｐゴシック"/>
        <a:cs typeface="ＭＳ Ｐゴシック"/>
      </a:majorFont>
      <a:minorFont>
        <a:latin typeface="FrnkGothITC Bk BT"/>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20364</TotalTime>
  <Words>442</Words>
  <Application>Microsoft Macintosh PowerPoint</Application>
  <PresentationFormat>On-screen Show (16:10)</PresentationFormat>
  <Paragraphs>93</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1_Master Marydale</vt:lpstr>
      <vt:lpstr>Jugando con Javascript de forma segura</vt:lpstr>
      <vt:lpstr>Supuestos</vt:lpstr>
      <vt:lpstr>Hechos de la vida real</vt:lpstr>
      <vt:lpstr>¿Cómo lidiar con esto?</vt:lpstr>
      <vt:lpstr>a) Codificar probando manualmente  contra nuestra aplicación</vt:lpstr>
      <vt:lpstr>b) Haciendo Pruebas Integrales/Journeys</vt:lpstr>
      <vt:lpstr>c) Haciendo pruebas unitarias (atómicas) </vt:lpstr>
      <vt:lpstr>d) Haciendo ambas</vt:lpstr>
      <vt:lpstr>Pirámide de pruebas</vt:lpstr>
      <vt:lpstr>Pero cuando desarrollamos en el frontend…</vt:lpstr>
      <vt:lpstr>¿Por qué lo hacemos así?</vt:lpstr>
      <vt:lpstr>¿Cómo lograrlo? </vt:lpstr>
      <vt:lpstr>Diseño evolucionario</vt:lpstr>
      <vt:lpstr>TDD</vt:lpstr>
      <vt:lpstr>¿Qué es Refactor?</vt:lpstr>
      <vt:lpstr>¿Por qué refactor?</vt:lpstr>
      <vt:lpstr>¿Por qué TDD?</vt:lpstr>
      <vt:lpstr>¿Cómo comenzar?</vt:lpstr>
      <vt:lpstr>Herramientas mainstream para unit testing</vt:lpstr>
      <vt:lpstr>Hello world</vt:lpstr>
      <vt:lpstr>Algo más real</vt:lpstr>
      <vt:lpstr>En resumen...</vt:lpstr>
      <vt:lpstr>¡Muchas gracias!</vt:lpstr>
      <vt:lpstr>Para revisar</vt:lpstr>
    </vt:vector>
  </TitlesOfParts>
  <Company>Thoughtworks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Lindsay Ratcliffe</dc:creator>
  <cp:lastModifiedBy>Paolo Carrasco</cp:lastModifiedBy>
  <cp:revision>323</cp:revision>
  <cp:lastPrinted>2011-05-10T13:09:35Z</cp:lastPrinted>
  <dcterms:created xsi:type="dcterms:W3CDTF">2012-01-13T11:50:12Z</dcterms:created>
  <dcterms:modified xsi:type="dcterms:W3CDTF">2013-10-16T03:02:29Z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V.Tracking">
    <vt:lpwstr>true</vt:lpwstr>
  </property>
  <property fmtid="{D5CDD505-2E9C-101B-9397-08002B2CF9AE}" pid="3" name="DV.DocumentId">
    <vt:lpwstr>7UHaqinYScQc97ICAxHuRv</vt:lpwstr>
  </property>
  <property fmtid="{D5CDD505-2E9C-101B-9397-08002B2CF9AE}" pid="4" name="DV.VersionId">
    <vt:lpwstr>LS4hqigH3xkU3sl1STgmzl</vt:lpwstr>
  </property>
  <property fmtid="{D5CDD505-2E9C-101B-9397-08002B2CF9AE}" pid="5" name="DV.MergeIncapabilityFlags">
    <vt:i4>0</vt:i4>
  </property>
</Properties>
</file>