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handoutMasterIdLst>
    <p:handoutMasterId r:id="rId17"/>
  </p:handoutMasterIdLst>
  <p:sldIdLst>
    <p:sldId id="256" r:id="rId2"/>
    <p:sldId id="271" r:id="rId3"/>
    <p:sldId id="257" r:id="rId4"/>
    <p:sldId id="272" r:id="rId5"/>
    <p:sldId id="273" r:id="rId6"/>
    <p:sldId id="278" r:id="rId7"/>
    <p:sldId id="275" r:id="rId8"/>
    <p:sldId id="274" r:id="rId9"/>
    <p:sldId id="276" r:id="rId10"/>
    <p:sldId id="277" r:id="rId11"/>
    <p:sldId id="279" r:id="rId12"/>
    <p:sldId id="280" r:id="rId13"/>
    <p:sldId id="281" r:id="rId14"/>
    <p:sldId id="282" r:id="rId15"/>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p:clrMru>
    <a:srgbClr val="C6D742"/>
    <a:srgbClr val="313231"/>
    <a:srgbClr val="D5E04E"/>
    <a:srgbClr val="EE2B7B"/>
    <a:srgbClr val="E78E23"/>
    <a:srgbClr val="DDD8A1"/>
    <a:srgbClr val="9DD4E7"/>
    <a:srgbClr val="BAB891"/>
    <a:srgbClr val="777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84357" autoAdjust="0"/>
  </p:normalViewPr>
  <p:slideViewPr>
    <p:cSldViewPr snapToGrid="0">
      <p:cViewPr>
        <p:scale>
          <a:sx n="100" d="100"/>
          <a:sy n="100" d="100"/>
        </p:scale>
        <p:origin x="-1344" y="-176"/>
      </p:cViewPr>
      <p:guideLst>
        <p:guide orient="horz" pos="247"/>
        <p:guide orient="horz" pos="1033"/>
        <p:guide pos="325"/>
        <p:guide pos="385"/>
        <p:guide pos="3071"/>
        <p:guide pos="2685"/>
        <p:guide pos="5378"/>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67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855ED20-4EAB-E741-B1D7-C5D4102C1CE2}" type="slidenum">
              <a:rPr lang="en-US"/>
              <a:pPr/>
              <a:t>‹#›</a:t>
            </a:fld>
            <a:endParaRPr lang="en-US"/>
          </a:p>
        </p:txBody>
      </p:sp>
    </p:spTree>
    <p:extLst>
      <p:ext uri="{BB962C8B-B14F-4D97-AF65-F5344CB8AC3E}">
        <p14:creationId xmlns:p14="http://schemas.microsoft.com/office/powerpoint/2010/main" val="1755469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295400" y="533400"/>
            <a:ext cx="4267200" cy="2667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533400" y="3352800"/>
            <a:ext cx="5791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2F1A774-C867-DF4C-B472-E163AB6F8B87}" type="slidenum">
              <a:rPr lang="en-US"/>
              <a:pPr/>
              <a:t>‹#›</a:t>
            </a:fld>
            <a:endParaRPr lang="en-US"/>
          </a:p>
        </p:txBody>
      </p:sp>
    </p:spTree>
    <p:extLst>
      <p:ext uri="{BB962C8B-B14F-4D97-AF65-F5344CB8AC3E}">
        <p14:creationId xmlns:p14="http://schemas.microsoft.com/office/powerpoint/2010/main" val="4433086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300" kern="1200">
        <a:solidFill>
          <a:schemeClr val="tx1"/>
        </a:solidFill>
        <a:latin typeface="Arial" charset="0"/>
        <a:ea typeface="ＭＳ Ｐゴシック" charset="-128"/>
        <a:cs typeface="+mn-cs"/>
      </a:defRPr>
    </a:lvl2pPr>
    <a:lvl3pPr marL="914400" algn="l" rtl="0" fontAlgn="base">
      <a:spcBef>
        <a:spcPct val="30000"/>
      </a:spcBef>
      <a:spcAft>
        <a:spcPct val="0"/>
      </a:spcAft>
      <a:defRPr sz="13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3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3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a:t>
            </a:fld>
            <a:endParaRPr lang="en-US"/>
          </a:p>
        </p:txBody>
      </p:sp>
    </p:spTree>
    <p:extLst>
      <p:ext uri="{BB962C8B-B14F-4D97-AF65-F5344CB8AC3E}">
        <p14:creationId xmlns:p14="http://schemas.microsoft.com/office/powerpoint/2010/main" val="207650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3</a:t>
            </a:fld>
            <a:endParaRPr lang="en-US"/>
          </a:p>
        </p:txBody>
      </p:sp>
    </p:spTree>
    <p:extLst>
      <p:ext uri="{BB962C8B-B14F-4D97-AF65-F5344CB8AC3E}">
        <p14:creationId xmlns:p14="http://schemas.microsoft.com/office/powerpoint/2010/main" val="89040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/en-US/docs/Web/JavaScript/Reference/Operators/</a:t>
            </a:r>
            <a:r>
              <a:rPr lang="en-US" dirty="0" err="1" smtClean="0"/>
              <a:t>typeof</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8</a:t>
            </a:fld>
            <a:endParaRPr lang="en-US"/>
          </a:p>
        </p:txBody>
      </p:sp>
    </p:spTree>
    <p:extLst>
      <p:ext uri="{BB962C8B-B14F-4D97-AF65-F5344CB8AC3E}">
        <p14:creationId xmlns:p14="http://schemas.microsoft.com/office/powerpoint/2010/main" val="125157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11</a:t>
            </a:fld>
            <a:endParaRPr lang="en-US"/>
          </a:p>
        </p:txBody>
      </p:sp>
    </p:spTree>
    <p:extLst>
      <p:ext uri="{BB962C8B-B14F-4D97-AF65-F5344CB8AC3E}">
        <p14:creationId xmlns:p14="http://schemas.microsoft.com/office/powerpoint/2010/main" val="2644353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12</a:t>
            </a:fld>
            <a:endParaRPr lang="en-US"/>
          </a:p>
        </p:txBody>
      </p:sp>
    </p:spTree>
    <p:extLst>
      <p:ext uri="{BB962C8B-B14F-4D97-AF65-F5344CB8AC3E}">
        <p14:creationId xmlns:p14="http://schemas.microsoft.com/office/powerpoint/2010/main" val="3570628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_off + image">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
        <p:nvSpPr>
          <p:cNvPr id="9" name="Picture Placeholder 10"/>
          <p:cNvSpPr>
            <a:spLocks noGrp="1"/>
          </p:cNvSpPr>
          <p:nvPr>
            <p:ph type="pic" sz="quarter" idx="12"/>
          </p:nvPr>
        </p:nvSpPr>
        <p:spPr>
          <a:xfrm rot="708531">
            <a:off x="5397705" y="1079357"/>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gn_off">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2" y="5240182"/>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9" y="1269956"/>
            <a:ext cx="2600667" cy="401681"/>
          </a:xfrm>
          <a:prstGeom prst="rect">
            <a:avLst/>
          </a:prstGeom>
        </p:spPr>
      </p:pic>
    </p:spTree>
    <p:extLst>
      <p:ext uri="{BB962C8B-B14F-4D97-AF65-F5344CB8AC3E}">
        <p14:creationId xmlns:p14="http://schemas.microsoft.com/office/powerpoint/2010/main" val="206902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
        <p:nvSpPr>
          <p:cNvPr id="11" name="Picture Placeholder 10"/>
          <p:cNvSpPr>
            <a:spLocks noGrp="1"/>
          </p:cNvSpPr>
          <p:nvPr>
            <p:ph type="pic" sz="quarter" idx="12"/>
          </p:nvPr>
        </p:nvSpPr>
        <p:spPr>
          <a:xfrm rot="708531">
            <a:off x="5418871" y="3248941"/>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green double lines.eps"/>
          <p:cNvPicPr>
            <a:picLocks noChangeAspect="1"/>
          </p:cNvPicPr>
          <p:nvPr userDrawn="1"/>
        </p:nvPicPr>
        <p:blipFill>
          <a:blip r:embed="rId3"/>
          <a:stretch>
            <a:fillRect/>
          </a:stretch>
        </p:blipFill>
        <p:spPr>
          <a:xfrm>
            <a:off x="372411" y="5003115"/>
            <a:ext cx="8423275" cy="1111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51000"/>
            <a:ext cx="3657600" cy="333375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5213" y="1651000"/>
            <a:ext cx="3657600" cy="3344333"/>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green double lines.eps"/>
          <p:cNvPicPr>
            <a:picLocks noChangeAspect="1"/>
          </p:cNvPicPr>
          <p:nvPr userDrawn="1"/>
        </p:nvPicPr>
        <p:blipFill>
          <a:blip r:embed="rId4"/>
          <a:stretch>
            <a:fillRect/>
          </a:stretch>
        </p:blipFill>
        <p:spPr>
          <a:xfrm>
            <a:off x="372411" y="5003115"/>
            <a:ext cx="8423275" cy="1111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925888"/>
          </a:xfrm>
        </p:spPr>
        <p:txBody>
          <a:bodyPr/>
          <a:lstStyle/>
          <a:p>
            <a:endParaRPr lang="en-US"/>
          </a:p>
        </p:txBody>
      </p:sp>
      <p:pic>
        <p:nvPicPr>
          <p:cNvPr id="6" name="Picture 5"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143250"/>
          </a:xfrm>
        </p:spPr>
        <p:txBody>
          <a:bodyPr/>
          <a:lstStyle/>
          <a:p>
            <a:endParaRPr lang="en-US"/>
          </a:p>
        </p:txBody>
      </p:sp>
      <p:sp>
        <p:nvSpPr>
          <p:cNvPr id="7" name="Content Placeholder 6"/>
          <p:cNvSpPr>
            <a:spLocks noGrp="1"/>
          </p:cNvSpPr>
          <p:nvPr>
            <p:ph sz="quarter" idx="11"/>
          </p:nvPr>
        </p:nvSpPr>
        <p:spPr>
          <a:xfrm>
            <a:off x="611187" y="4349750"/>
            <a:ext cx="7926387" cy="7620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GB"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a:t>
            </a:r>
            <a:r>
              <a:rPr lang="en-GB" dirty="0" smtClean="0"/>
              <a:t>to </a:t>
            </a:r>
            <a:r>
              <a:rPr lang="en-GB" dirty="0"/>
              <a:t>edit Master title style</a:t>
            </a:r>
            <a:endParaRPr lang="en-US" dirty="0"/>
          </a:p>
        </p:txBody>
      </p:sp>
      <p:pic>
        <p:nvPicPr>
          <p:cNvPr id="5" name="Picture 4" descr="tw_HDTV.jpg"/>
          <p:cNvPicPr>
            <a:picLocks noChangeAspect="1"/>
          </p:cNvPicPr>
          <p:nvPr userDrawn="1"/>
        </p:nvPicPr>
        <p:blipFill>
          <a:blip r:embed="rId2"/>
          <a:stretch>
            <a:fillRect/>
          </a:stretch>
        </p:blipFill>
        <p:spPr>
          <a:xfrm>
            <a:off x="609957" y="1142998"/>
            <a:ext cx="7927618" cy="3926416"/>
          </a:xfrm>
          <a:prstGeom prst="rect">
            <a:avLst/>
          </a:prstGeom>
        </p:spPr>
      </p:pic>
      <p:sp>
        <p:nvSpPr>
          <p:cNvPr id="8" name="Content Placeholder 7"/>
          <p:cNvSpPr>
            <a:spLocks noGrp="1"/>
          </p:cNvSpPr>
          <p:nvPr>
            <p:ph sz="quarter" idx="10" hasCustomPrompt="1"/>
          </p:nvPr>
        </p:nvSpPr>
        <p:spPr>
          <a:xfrm>
            <a:off x="1163638" y="1639888"/>
            <a:ext cx="6731000" cy="3038475"/>
          </a:xfrm>
        </p:spPr>
        <p:txBody>
          <a:bodyPr/>
          <a:lstStyle>
            <a:lvl1pPr>
              <a:buFont typeface="Arial"/>
              <a:buNone/>
              <a:defRPr sz="100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userDrawn="1"/>
        </p:nvPicPr>
        <p:blipFill>
          <a:blip r:embed="rId2"/>
          <a:stretch>
            <a:fillRect/>
          </a:stretch>
        </p:blipFill>
        <p:spPr>
          <a:xfrm>
            <a:off x="0" y="0"/>
            <a:ext cx="9144000" cy="5715000"/>
          </a:xfrm>
          <a:prstGeom prst="rect">
            <a:avLst/>
          </a:prstGeom>
        </p:spPr>
      </p:pic>
      <p:sp>
        <p:nvSpPr>
          <p:cNvPr id="7" name="Content Placeholder 6"/>
          <p:cNvSpPr>
            <a:spLocks noGrp="1"/>
          </p:cNvSpPr>
          <p:nvPr>
            <p:ph sz="quarter" idx="10" hasCustomPrompt="1"/>
          </p:nvPr>
        </p:nvSpPr>
        <p:spPr>
          <a:xfrm>
            <a:off x="611188" y="668337"/>
            <a:ext cx="7926387" cy="4479395"/>
          </a:xfrm>
        </p:spPr>
        <p:txBody>
          <a:bodyPr/>
          <a:lstStyle>
            <a:lvl1pPr>
              <a:buFont typeface="Arial"/>
              <a:buNone/>
              <a:defRPr sz="160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logo">
    <p:spTree>
      <p:nvGrpSpPr>
        <p:cNvPr id="1" name=""/>
        <p:cNvGrpSpPr/>
        <p:nvPr/>
      </p:nvGrpSpPr>
      <p:grpSpPr>
        <a:xfrm>
          <a:off x="0" y="0"/>
          <a:ext cx="0" cy="0"/>
          <a:chOff x="0" y="0"/>
          <a:chExt cx="0" cy="0"/>
        </a:xfrm>
      </p:grpSpPr>
      <p:pic>
        <p:nvPicPr>
          <p:cNvPr id="3" name="Picture 2" descr="green line.eps"/>
          <p:cNvPicPr>
            <a:picLocks noChangeAspect="1"/>
          </p:cNvPicPr>
          <p:nvPr userDrawn="1"/>
        </p:nvPicPr>
        <p:blipFill>
          <a:blip r:embed="rId2"/>
          <a:stretch>
            <a:fillRect/>
          </a:stretch>
        </p:blipFill>
        <p:spPr>
          <a:xfrm>
            <a:off x="372411" y="929216"/>
            <a:ext cx="8423275" cy="111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6" Type="http://schemas.openxmlformats.org/officeDocument/2006/relationships/image" Target="../media/image2.emf"/><Relationship Id="rId17" Type="http://schemas.openxmlformats.org/officeDocument/2006/relationships/image" Target="../media/image3.jpeg"/><Relationship Id="rId18"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userDrawn="1"/>
        </p:nvPicPr>
        <p:blipFill>
          <a:blip r:embed="rId15"/>
          <a:stretch>
            <a:fillRect/>
          </a:stretch>
        </p:blipFill>
        <p:spPr>
          <a:xfrm>
            <a:off x="372411" y="929216"/>
            <a:ext cx="8423275" cy="111125"/>
          </a:xfrm>
          <a:prstGeom prst="rect">
            <a:avLst/>
          </a:prstGeom>
        </p:spPr>
      </p:pic>
      <p:sp>
        <p:nvSpPr>
          <p:cNvPr id="1026" name="Rectangle 2"/>
          <p:cNvSpPr>
            <a:spLocks noGrp="1" noChangeArrowheads="1"/>
          </p:cNvSpPr>
          <p:nvPr>
            <p:ph type="title"/>
          </p:nvPr>
        </p:nvSpPr>
        <p:spPr bwMode="auto">
          <a:xfrm>
            <a:off x="533400" y="402961"/>
            <a:ext cx="8007349" cy="80565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GB" dirty="0" smtClean="0"/>
              <a:t>Click to edit Master title style</a:t>
            </a:r>
            <a:endParaRPr lang="en-US" dirty="0"/>
          </a:p>
        </p:txBody>
      </p:sp>
      <p:sp>
        <p:nvSpPr>
          <p:cNvPr id="1027" name="Rectangle 3"/>
          <p:cNvSpPr>
            <a:spLocks noGrp="1" noChangeArrowheads="1"/>
          </p:cNvSpPr>
          <p:nvPr>
            <p:ph type="body" idx="1"/>
          </p:nvPr>
        </p:nvSpPr>
        <p:spPr bwMode="auto">
          <a:xfrm>
            <a:off x="611188" y="1651000"/>
            <a:ext cx="7929561" cy="32808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TW logo white.eps"/>
          <p:cNvPicPr>
            <a:picLocks noChangeAspect="1"/>
          </p:cNvPicPr>
          <p:nvPr userDrawn="1"/>
        </p:nvPicPr>
        <p:blipFill>
          <a:blip r:embed="rId16"/>
          <a:stretch>
            <a:fillRect/>
          </a:stretch>
        </p:blipFill>
        <p:spPr>
          <a:xfrm>
            <a:off x="7234768" y="5270504"/>
            <a:ext cx="1549400" cy="241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61" r:id="rId5"/>
    <p:sldLayoutId id="2147483665" r:id="rId6"/>
    <p:sldLayoutId id="2147483667" r:id="rId7"/>
    <p:sldLayoutId id="2147483668" r:id="rId8"/>
    <p:sldLayoutId id="2147483660" r:id="rId9"/>
    <p:sldLayoutId id="2147483663" r:id="rId10"/>
    <p:sldLayoutId id="2147483662" r:id="rId11"/>
    <p:sldLayoutId id="2147483666" r:id="rId12"/>
    <p:sldLayoutId id="2147483669" r:id="rId13"/>
  </p:sldLayoutIdLst>
  <p:txStyles>
    <p:titleStyle>
      <a:lvl1pPr algn="l" rtl="0" fontAlgn="base">
        <a:spcBef>
          <a:spcPct val="0"/>
        </a:spcBef>
        <a:spcAft>
          <a:spcPct val="0"/>
        </a:spcAft>
        <a:defRPr sz="3200">
          <a:solidFill>
            <a:srgbClr val="313231"/>
          </a:solidFill>
          <a:latin typeface="+mj-lt"/>
          <a:ea typeface="+mj-ea"/>
          <a:cs typeface="+mj-cs"/>
        </a:defRPr>
      </a:lvl1pPr>
      <a:lvl2pPr algn="l" rtl="0" fontAlgn="base">
        <a:spcBef>
          <a:spcPct val="0"/>
        </a:spcBef>
        <a:spcAft>
          <a:spcPct val="0"/>
        </a:spcAft>
        <a:defRPr sz="4000">
          <a:solidFill>
            <a:srgbClr val="474746"/>
          </a:solidFill>
          <a:latin typeface="Marydale" charset="0"/>
          <a:ea typeface="ＭＳ Ｐゴシック" charset="-128"/>
          <a:cs typeface="ＭＳ Ｐゴシック" charset="-128"/>
        </a:defRPr>
      </a:lvl2pPr>
      <a:lvl3pPr algn="l" rtl="0" fontAlgn="base">
        <a:spcBef>
          <a:spcPct val="0"/>
        </a:spcBef>
        <a:spcAft>
          <a:spcPct val="0"/>
        </a:spcAft>
        <a:defRPr sz="4000">
          <a:solidFill>
            <a:srgbClr val="474746"/>
          </a:solidFill>
          <a:latin typeface="Marydale" charset="0"/>
          <a:ea typeface="ＭＳ Ｐゴシック" charset="-128"/>
          <a:cs typeface="ＭＳ Ｐゴシック" charset="-128"/>
        </a:defRPr>
      </a:lvl3pPr>
      <a:lvl4pPr algn="l" rtl="0" fontAlgn="base">
        <a:spcBef>
          <a:spcPct val="0"/>
        </a:spcBef>
        <a:spcAft>
          <a:spcPct val="0"/>
        </a:spcAft>
        <a:defRPr sz="4000">
          <a:solidFill>
            <a:srgbClr val="474746"/>
          </a:solidFill>
          <a:latin typeface="Marydale" charset="0"/>
          <a:ea typeface="ＭＳ Ｐゴシック" charset="-128"/>
          <a:cs typeface="ＭＳ Ｐゴシック" charset="-128"/>
        </a:defRPr>
      </a:lvl4pPr>
      <a:lvl5pPr algn="l" rtl="0" fontAlgn="base">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fontAlgn="base">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fontAlgn="base">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fontAlgn="base">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fontAlgn="base">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fontAlgn="base">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fontAlgn="base">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fontAlgn="base">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fontAlgn="base">
        <a:spcBef>
          <a:spcPct val="20000"/>
        </a:spcBef>
        <a:spcAft>
          <a:spcPct val="0"/>
        </a:spcAft>
        <a:buChar char="–"/>
        <a:defRPr sz="2000">
          <a:solidFill>
            <a:schemeClr val="tx1"/>
          </a:solidFill>
          <a:latin typeface="Georgia"/>
          <a:ea typeface="+mn-ea"/>
          <a:cs typeface="Georgia"/>
        </a:defRPr>
      </a:lvl4pPr>
      <a:lvl5pPr marL="1905000" indent="-384175" algn="l" rtl="0" fontAlgn="base">
        <a:spcBef>
          <a:spcPct val="20000"/>
        </a:spcBef>
        <a:spcAft>
          <a:spcPct val="0"/>
        </a:spcAft>
        <a:buChar char="»"/>
        <a:defRPr sz="2000">
          <a:solidFill>
            <a:schemeClr val="tx1"/>
          </a:solidFill>
          <a:latin typeface="Georgia"/>
          <a:ea typeface="+mn-ea"/>
          <a:cs typeface="Georgia"/>
        </a:defRPr>
      </a:lvl5pPr>
      <a:lvl6pPr marL="2362200" indent="-384175" algn="l" rtl="0" fontAlgn="base">
        <a:spcBef>
          <a:spcPct val="20000"/>
        </a:spcBef>
        <a:spcAft>
          <a:spcPct val="0"/>
        </a:spcAft>
        <a:buChar char="»"/>
        <a:defRPr sz="2000">
          <a:solidFill>
            <a:schemeClr val="tx1"/>
          </a:solidFill>
          <a:latin typeface="+mn-lt"/>
          <a:ea typeface="+mn-ea"/>
        </a:defRPr>
      </a:lvl6pPr>
      <a:lvl7pPr marL="2819400" indent="-384175" algn="l" rtl="0" fontAlgn="base">
        <a:spcBef>
          <a:spcPct val="20000"/>
        </a:spcBef>
        <a:spcAft>
          <a:spcPct val="0"/>
        </a:spcAft>
        <a:buChar char="»"/>
        <a:defRPr sz="2000">
          <a:solidFill>
            <a:schemeClr val="tx1"/>
          </a:solidFill>
          <a:latin typeface="+mn-lt"/>
          <a:ea typeface="+mn-ea"/>
        </a:defRPr>
      </a:lvl7pPr>
      <a:lvl8pPr marL="3276600" indent="-384175" algn="l" rtl="0" fontAlgn="base">
        <a:spcBef>
          <a:spcPct val="20000"/>
        </a:spcBef>
        <a:spcAft>
          <a:spcPct val="0"/>
        </a:spcAft>
        <a:buChar char="»"/>
        <a:defRPr sz="2000">
          <a:solidFill>
            <a:schemeClr val="tx1"/>
          </a:solidFill>
          <a:latin typeface="+mn-lt"/>
          <a:ea typeface="+mn-ea"/>
        </a:defRPr>
      </a:lvl8pPr>
      <a:lvl9pPr marL="3733800" indent="-384175"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 </a:t>
            </a:r>
            <a:r>
              <a:rPr lang="en-US" dirty="0" err="1" smtClean="0"/>
              <a:t>ruta</a:t>
            </a:r>
            <a:r>
              <a:rPr lang="en-US" dirty="0" smtClean="0"/>
              <a:t> del ninja </a:t>
            </a:r>
            <a:br>
              <a:rPr lang="en-US" dirty="0" smtClean="0"/>
            </a:br>
            <a:r>
              <a:rPr lang="en-US" dirty="0" smtClean="0"/>
              <a:t>Parte I</a:t>
            </a:r>
            <a:endParaRPr lang="en-US" dirty="0"/>
          </a:p>
        </p:txBody>
      </p:sp>
    </p:spTree>
    <p:extLst>
      <p:ext uri="{BB962C8B-B14F-4D97-AF65-F5344CB8AC3E}">
        <p14:creationId xmlns:p14="http://schemas.microsoft.com/office/powerpoint/2010/main" val="27387837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Errores</a:t>
            </a:r>
            <a:r>
              <a:rPr lang="en-US" dirty="0" smtClean="0"/>
              <a:t> y </a:t>
            </a:r>
            <a:r>
              <a:rPr lang="en-US" dirty="0" err="1" smtClean="0"/>
              <a:t>soluciones</a:t>
            </a:r>
            <a:r>
              <a:rPr lang="en-US" dirty="0" smtClean="0"/>
              <a:t> al </a:t>
            </a:r>
            <a:r>
              <a:rPr lang="en-US" dirty="0" err="1" smtClean="0"/>
              <a:t>usar</a:t>
            </a:r>
            <a:r>
              <a:rPr lang="en-US" dirty="0" smtClean="0"/>
              <a:t> </a:t>
            </a:r>
            <a:r>
              <a:rPr lang="en-US" dirty="0" err="1" smtClean="0"/>
              <a:t>Javascript</a:t>
            </a:r>
            <a:endParaRPr lang="en-US" dirty="0"/>
          </a:p>
        </p:txBody>
      </p:sp>
      <p:sp>
        <p:nvSpPr>
          <p:cNvPr id="3" name="Content Placeholder 2"/>
          <p:cNvSpPr>
            <a:spLocks noGrp="1"/>
          </p:cNvSpPr>
          <p:nvPr>
            <p:ph idx="1"/>
          </p:nvPr>
        </p:nvSpPr>
        <p:spPr/>
        <p:txBody>
          <a:bodyPr/>
          <a:lstStyle/>
          <a:p>
            <a:r>
              <a:rPr lang="en-US" dirty="0" smtClean="0"/>
              <a:t>En el browser</a:t>
            </a:r>
          </a:p>
          <a:p>
            <a:pPr lvl="1"/>
            <a:r>
              <a:rPr lang="en-US" dirty="0" smtClean="0"/>
              <a:t>Inline </a:t>
            </a:r>
            <a:r>
              <a:rPr lang="en-US" dirty="0" err="1" smtClean="0"/>
              <a:t>Javascript</a:t>
            </a:r>
            <a:endParaRPr lang="en-US" dirty="0" smtClean="0"/>
          </a:p>
          <a:p>
            <a:pPr lvl="1"/>
            <a:r>
              <a:rPr lang="en-US" dirty="0" smtClean="0"/>
              <a:t>Variables </a:t>
            </a:r>
            <a:r>
              <a:rPr lang="en-US" dirty="0" err="1" smtClean="0"/>
              <a:t>globales</a:t>
            </a:r>
            <a:endParaRPr lang="en-US" dirty="0" smtClean="0"/>
          </a:p>
          <a:p>
            <a:r>
              <a:rPr lang="en-US" dirty="0" smtClean="0"/>
              <a:t>En general</a:t>
            </a:r>
          </a:p>
          <a:p>
            <a:pPr lvl="1"/>
            <a:r>
              <a:rPr lang="en-US" dirty="0" err="1" smtClean="0"/>
              <a:t>Desentendimiento</a:t>
            </a:r>
            <a:r>
              <a:rPr lang="en-US" dirty="0" smtClean="0"/>
              <a:t> del </a:t>
            </a:r>
            <a:r>
              <a:rPr lang="en-US" dirty="0" err="1" smtClean="0"/>
              <a:t>alcance</a:t>
            </a:r>
            <a:r>
              <a:rPr lang="en-US" dirty="0" smtClean="0"/>
              <a:t> de variables</a:t>
            </a:r>
          </a:p>
          <a:p>
            <a:pPr lvl="1"/>
            <a:r>
              <a:rPr lang="en-US" dirty="0" err="1" smtClean="0"/>
              <a:t>Eval</a:t>
            </a:r>
            <a:r>
              <a:rPr lang="en-US" dirty="0" smtClean="0"/>
              <a:t> </a:t>
            </a:r>
          </a:p>
          <a:p>
            <a:pPr lvl="1"/>
            <a:r>
              <a:rPr lang="en-US" dirty="0" smtClean="0"/>
              <a:t>With</a:t>
            </a:r>
          </a:p>
          <a:p>
            <a:pPr lvl="1"/>
            <a:r>
              <a:rPr lang="en-US" dirty="0" smtClean="0"/>
              <a:t>This</a:t>
            </a:r>
          </a:p>
          <a:p>
            <a:pPr lvl="1"/>
            <a:endParaRPr lang="en-US" dirty="0" smtClean="0"/>
          </a:p>
          <a:p>
            <a:endParaRPr lang="en-US" dirty="0"/>
          </a:p>
        </p:txBody>
      </p:sp>
    </p:spTree>
    <p:extLst>
      <p:ext uri="{BB962C8B-B14F-4D97-AF65-F5344CB8AC3E}">
        <p14:creationId xmlns:p14="http://schemas.microsoft.com/office/powerpoint/2010/main" val="614917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Alcance</a:t>
            </a:r>
            <a:r>
              <a:rPr lang="en-US" dirty="0" smtClean="0"/>
              <a:t> de </a:t>
            </a:r>
            <a:r>
              <a:rPr lang="en-US" dirty="0" err="1" smtClean="0"/>
              <a:t>las</a:t>
            </a:r>
            <a:r>
              <a:rPr lang="en-US" dirty="0" smtClean="0"/>
              <a:t> variables</a:t>
            </a:r>
            <a:endParaRPr lang="en-US" dirty="0"/>
          </a:p>
        </p:txBody>
      </p:sp>
      <p:sp>
        <p:nvSpPr>
          <p:cNvPr id="6" name="Content Placeholder 5"/>
          <p:cNvSpPr>
            <a:spLocks noGrp="1"/>
          </p:cNvSpPr>
          <p:nvPr>
            <p:ph idx="1"/>
          </p:nvPr>
        </p:nvSpPr>
        <p:spPr/>
        <p:txBody>
          <a:bodyPr/>
          <a:lstStyle/>
          <a:p>
            <a:r>
              <a:rPr lang="en-US" dirty="0" smtClean="0"/>
              <a:t>Locales a la </a:t>
            </a:r>
            <a:r>
              <a:rPr lang="en-US" dirty="0" err="1" smtClean="0"/>
              <a:t>función</a:t>
            </a:r>
            <a:endParaRPr lang="en-US" dirty="0" smtClean="0"/>
          </a:p>
          <a:p>
            <a:r>
              <a:rPr lang="en-US" dirty="0" smtClean="0"/>
              <a:t>De </a:t>
            </a:r>
            <a:r>
              <a:rPr lang="en-US" dirty="0" err="1" smtClean="0"/>
              <a:t>una</a:t>
            </a:r>
            <a:r>
              <a:rPr lang="en-US" dirty="0" smtClean="0"/>
              <a:t> </a:t>
            </a:r>
            <a:r>
              <a:rPr lang="en-US" dirty="0" err="1" smtClean="0"/>
              <a:t>función</a:t>
            </a:r>
            <a:r>
              <a:rPr lang="en-US" dirty="0" smtClean="0"/>
              <a:t> </a:t>
            </a:r>
            <a:r>
              <a:rPr lang="en-US" dirty="0" err="1" smtClean="0"/>
              <a:t>externa</a:t>
            </a:r>
            <a:endParaRPr lang="en-US" dirty="0" smtClean="0"/>
          </a:p>
          <a:p>
            <a:r>
              <a:rPr lang="en-US" dirty="0" err="1" smtClean="0"/>
              <a:t>Globales</a:t>
            </a:r>
            <a:endParaRPr lang="en-US" dirty="0" smtClean="0"/>
          </a:p>
        </p:txBody>
      </p:sp>
    </p:spTree>
    <p:extLst>
      <p:ext uri="{BB962C8B-B14F-4D97-AF65-F5344CB8AC3E}">
        <p14:creationId xmlns:p14="http://schemas.microsoft.com/office/powerpoint/2010/main" val="713099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r>
              <a:rPr lang="en-US" dirty="0" err="1" smtClean="0"/>
              <a:t>Conjunto</a:t>
            </a:r>
            <a:r>
              <a:rPr lang="en-US" dirty="0" smtClean="0"/>
              <a:t> </a:t>
            </a:r>
            <a:r>
              <a:rPr lang="en-US" dirty="0"/>
              <a:t>de variables locales a la </a:t>
            </a:r>
            <a:r>
              <a:rPr lang="en-US" dirty="0" err="1"/>
              <a:t>función</a:t>
            </a:r>
            <a:r>
              <a:rPr lang="en-US" dirty="0"/>
              <a:t> </a:t>
            </a:r>
            <a:r>
              <a:rPr lang="en-US" dirty="0" err="1"/>
              <a:t>que</a:t>
            </a:r>
            <a:r>
              <a:rPr lang="en-US" dirty="0"/>
              <a:t> se </a:t>
            </a:r>
            <a:r>
              <a:rPr lang="en-US" dirty="0" err="1"/>
              <a:t>mantienen</a:t>
            </a:r>
            <a:r>
              <a:rPr lang="en-US" dirty="0"/>
              <a:t> </a:t>
            </a:r>
            <a:r>
              <a:rPr lang="en-US" dirty="0" err="1"/>
              <a:t>luego</a:t>
            </a:r>
            <a:r>
              <a:rPr lang="en-US" dirty="0"/>
              <a:t> </a:t>
            </a:r>
            <a:r>
              <a:rPr lang="en-US" dirty="0" err="1"/>
              <a:t>que</a:t>
            </a:r>
            <a:r>
              <a:rPr lang="en-US" dirty="0"/>
              <a:t> la </a:t>
            </a:r>
            <a:r>
              <a:rPr lang="en-US" dirty="0" err="1"/>
              <a:t>función</a:t>
            </a:r>
            <a:r>
              <a:rPr lang="en-US" dirty="0"/>
              <a:t> ha </a:t>
            </a:r>
            <a:r>
              <a:rPr lang="en-US" dirty="0" err="1"/>
              <a:t>sido</a:t>
            </a:r>
            <a:r>
              <a:rPr lang="en-US" dirty="0"/>
              <a:t> </a:t>
            </a:r>
            <a:r>
              <a:rPr lang="en-US" dirty="0" err="1"/>
              <a:t>invocada</a:t>
            </a:r>
            <a:endParaRPr lang="en-US" dirty="0"/>
          </a:p>
          <a:p>
            <a:pPr marL="0" indent="0">
              <a:buNone/>
            </a:pPr>
            <a:endParaRPr lang="en-US" dirty="0"/>
          </a:p>
          <a:p>
            <a:pPr marL="0" indent="0">
              <a:buNone/>
            </a:pPr>
            <a:r>
              <a:rPr lang="en-US" sz="1600" dirty="0" smtClean="0">
                <a:latin typeface="Consolas"/>
                <a:cs typeface="Consolas"/>
              </a:rPr>
              <a:t>function </a:t>
            </a:r>
            <a:r>
              <a:rPr lang="en-US" sz="1600" dirty="0" err="1" smtClean="0">
                <a:latin typeface="Consolas"/>
                <a:cs typeface="Consolas"/>
              </a:rPr>
              <a:t>createCounter</a:t>
            </a:r>
            <a:r>
              <a:rPr lang="en-US" sz="1600" dirty="0" smtClean="0">
                <a:latin typeface="Consolas"/>
                <a:cs typeface="Consolas"/>
              </a:rPr>
              <a:t>() {</a:t>
            </a:r>
            <a:br>
              <a:rPr lang="en-US" sz="1600" dirty="0" smtClean="0">
                <a:latin typeface="Consolas"/>
                <a:cs typeface="Consolas"/>
              </a:rPr>
            </a:br>
            <a:r>
              <a:rPr lang="en-US" sz="1600" dirty="0" smtClean="0">
                <a:latin typeface="Consolas"/>
                <a:cs typeface="Consolas"/>
              </a:rPr>
              <a:t>  </a:t>
            </a:r>
            <a:r>
              <a:rPr lang="en-US" sz="1600" dirty="0" err="1" smtClean="0">
                <a:latin typeface="Consolas"/>
                <a:cs typeface="Consolas"/>
              </a:rPr>
              <a:t>var</a:t>
            </a:r>
            <a:r>
              <a:rPr lang="en-US" sz="1600" dirty="0" smtClean="0">
                <a:latin typeface="Consolas"/>
                <a:cs typeface="Consolas"/>
              </a:rPr>
              <a:t> counter = 0;</a:t>
            </a:r>
            <a:br>
              <a:rPr lang="en-US" sz="1600" dirty="0" smtClean="0">
                <a:latin typeface="Consolas"/>
                <a:cs typeface="Consolas"/>
              </a:rPr>
            </a:br>
            <a:r>
              <a:rPr lang="en-US" sz="1600" dirty="0" smtClean="0">
                <a:latin typeface="Consolas"/>
                <a:cs typeface="Consolas"/>
              </a:rPr>
              <a:t>  return function() {</a:t>
            </a:r>
            <a:br>
              <a:rPr lang="en-US" sz="1600" dirty="0" smtClean="0">
                <a:latin typeface="Consolas"/>
                <a:cs typeface="Consolas"/>
              </a:rPr>
            </a:br>
            <a:r>
              <a:rPr lang="en-US" sz="1600" dirty="0" smtClean="0">
                <a:latin typeface="Consolas"/>
                <a:cs typeface="Consolas"/>
              </a:rPr>
              <a:t>    alert(‘El </a:t>
            </a:r>
            <a:r>
              <a:rPr lang="en-US" sz="1600" dirty="0" err="1" smtClean="0">
                <a:latin typeface="Consolas"/>
                <a:cs typeface="Consolas"/>
              </a:rPr>
              <a:t>contador</a:t>
            </a:r>
            <a:r>
              <a:rPr lang="en-US" sz="1600" dirty="0" smtClean="0">
                <a:latin typeface="Consolas"/>
                <a:cs typeface="Consolas"/>
              </a:rPr>
              <a:t> </a:t>
            </a:r>
            <a:r>
              <a:rPr lang="en-US" sz="1600" dirty="0" err="1" smtClean="0">
                <a:latin typeface="Consolas"/>
                <a:cs typeface="Consolas"/>
              </a:rPr>
              <a:t>está</a:t>
            </a:r>
            <a:r>
              <a:rPr lang="en-US" sz="1600" dirty="0" smtClean="0">
                <a:latin typeface="Consolas"/>
                <a:cs typeface="Consolas"/>
              </a:rPr>
              <a:t> en: ‘ + counter);</a:t>
            </a:r>
            <a:br>
              <a:rPr lang="en-US" sz="1600" dirty="0" smtClean="0">
                <a:latin typeface="Consolas"/>
                <a:cs typeface="Consolas"/>
              </a:rPr>
            </a:br>
            <a:r>
              <a:rPr lang="en-US" sz="1600" dirty="0" smtClean="0">
                <a:latin typeface="Consolas"/>
                <a:cs typeface="Consolas"/>
              </a:rPr>
              <a:t>  };</a:t>
            </a:r>
            <a:br>
              <a:rPr lang="en-US" sz="1600" dirty="0" smtClean="0">
                <a:latin typeface="Consolas"/>
                <a:cs typeface="Consolas"/>
              </a:rPr>
            </a:br>
            <a:r>
              <a:rPr lang="en-US" sz="1600" dirty="0" smtClean="0">
                <a:latin typeface="Consolas"/>
                <a:cs typeface="Consolas"/>
              </a:rPr>
              <a:t>}</a:t>
            </a:r>
            <a:br>
              <a:rPr lang="en-US" sz="1600" dirty="0" smtClean="0">
                <a:latin typeface="Consolas"/>
                <a:cs typeface="Consolas"/>
              </a:rPr>
            </a:br>
            <a:r>
              <a:rPr lang="en-US" sz="1600" dirty="0" err="1" smtClean="0">
                <a:latin typeface="Consolas"/>
                <a:cs typeface="Consolas"/>
              </a:rPr>
              <a:t>var</a:t>
            </a:r>
            <a:r>
              <a:rPr lang="en-US" sz="1600" dirty="0" smtClean="0">
                <a:latin typeface="Consolas"/>
                <a:cs typeface="Consolas"/>
              </a:rPr>
              <a:t> </a:t>
            </a:r>
            <a:r>
              <a:rPr lang="en-US" sz="1600" dirty="0" err="1" smtClean="0">
                <a:latin typeface="Consolas"/>
                <a:cs typeface="Consolas"/>
              </a:rPr>
              <a:t>showCounter</a:t>
            </a:r>
            <a:r>
              <a:rPr lang="en-US" sz="1600" dirty="0" smtClean="0">
                <a:latin typeface="Consolas"/>
                <a:cs typeface="Consolas"/>
              </a:rPr>
              <a:t> = </a:t>
            </a:r>
            <a:r>
              <a:rPr lang="en-US" sz="1600" dirty="0" err="1" smtClean="0">
                <a:latin typeface="Consolas"/>
                <a:cs typeface="Consolas"/>
              </a:rPr>
              <a:t>createCounter</a:t>
            </a:r>
            <a:r>
              <a:rPr lang="en-US" sz="1600" dirty="0" smtClean="0">
                <a:latin typeface="Consolas"/>
                <a:cs typeface="Consolas"/>
              </a:rPr>
              <a:t>();</a:t>
            </a:r>
            <a:br>
              <a:rPr lang="en-US" sz="1600" dirty="0" smtClean="0">
                <a:latin typeface="Consolas"/>
                <a:cs typeface="Consolas"/>
              </a:rPr>
            </a:br>
            <a:r>
              <a:rPr lang="en-US" sz="1600" dirty="0" err="1" smtClean="0">
                <a:latin typeface="Consolas"/>
                <a:cs typeface="Consolas"/>
              </a:rPr>
              <a:t>showCounter</a:t>
            </a:r>
            <a:r>
              <a:rPr lang="en-US" sz="1600" dirty="0" smtClean="0">
                <a:latin typeface="Consolas"/>
                <a:cs typeface="Consolas"/>
              </a:rPr>
              <a:t>();</a:t>
            </a:r>
            <a:endParaRPr lang="en-US" sz="1600" dirty="0">
              <a:latin typeface="Consolas"/>
              <a:cs typeface="Consolas"/>
            </a:endParaRPr>
          </a:p>
        </p:txBody>
      </p:sp>
    </p:spTree>
    <p:extLst>
      <p:ext uri="{BB962C8B-B14F-4D97-AF65-F5344CB8AC3E}">
        <p14:creationId xmlns:p14="http://schemas.microsoft.com/office/powerpoint/2010/main" val="3372332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Creación</a:t>
            </a:r>
            <a:r>
              <a:rPr lang="en-US" dirty="0" smtClean="0"/>
              <a:t> de </a:t>
            </a:r>
            <a:r>
              <a:rPr lang="en-US" dirty="0" err="1" smtClean="0"/>
              <a:t>Objetos</a:t>
            </a:r>
            <a:endParaRPr lang="en-US" dirty="0"/>
          </a:p>
        </p:txBody>
      </p:sp>
      <p:sp>
        <p:nvSpPr>
          <p:cNvPr id="3" name="Content Placeholder 2"/>
          <p:cNvSpPr>
            <a:spLocks noGrp="1"/>
          </p:cNvSpPr>
          <p:nvPr>
            <p:ph idx="1"/>
          </p:nvPr>
        </p:nvSpPr>
        <p:spPr/>
        <p:txBody>
          <a:bodyPr/>
          <a:lstStyle/>
          <a:p>
            <a:r>
              <a:rPr lang="en-US" dirty="0" err="1" smtClean="0"/>
              <a:t>Por</a:t>
            </a:r>
            <a:r>
              <a:rPr lang="en-US" dirty="0" smtClean="0"/>
              <a:t> </a:t>
            </a:r>
            <a:r>
              <a:rPr lang="en-US" dirty="0" err="1" smtClean="0"/>
              <a:t>construcción</a:t>
            </a:r>
            <a:endParaRPr lang="en-US" dirty="0" smtClean="0"/>
          </a:p>
          <a:p>
            <a:r>
              <a:rPr lang="en-US" dirty="0" err="1" smtClean="0"/>
              <a:t>Por</a:t>
            </a:r>
            <a:r>
              <a:rPr lang="en-US" dirty="0" smtClean="0"/>
              <a:t> </a:t>
            </a:r>
            <a:r>
              <a:rPr lang="en-US" dirty="0" err="1" smtClean="0"/>
              <a:t>prototipado</a:t>
            </a:r>
            <a:r>
              <a:rPr lang="en-US" dirty="0" smtClean="0"/>
              <a:t> de </a:t>
            </a:r>
            <a:r>
              <a:rPr lang="en-US" dirty="0" err="1" smtClean="0"/>
              <a:t>otro</a:t>
            </a:r>
            <a:r>
              <a:rPr lang="en-US" dirty="0" smtClean="0"/>
              <a:t> </a:t>
            </a:r>
            <a:r>
              <a:rPr lang="en-US" dirty="0" err="1" smtClean="0"/>
              <a:t>objeto</a:t>
            </a:r>
            <a:endParaRPr lang="en-US" dirty="0"/>
          </a:p>
        </p:txBody>
      </p:sp>
    </p:spTree>
    <p:extLst>
      <p:ext uri="{BB962C8B-B14F-4D97-AF65-F5344CB8AC3E}">
        <p14:creationId xmlns:p14="http://schemas.microsoft.com/office/powerpoint/2010/main" val="3980978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Muchas</a:t>
            </a:r>
            <a:r>
              <a:rPr lang="en-US" dirty="0" smtClean="0"/>
              <a:t> gracias</a:t>
            </a:r>
            <a:endParaRPr lang="en-US" dirty="0"/>
          </a:p>
        </p:txBody>
      </p:sp>
    </p:spTree>
    <p:extLst>
      <p:ext uri="{BB962C8B-B14F-4D97-AF65-F5344CB8AC3E}">
        <p14:creationId xmlns:p14="http://schemas.microsoft.com/office/powerpoint/2010/main" val="20974622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Paolo Carrasco</a:t>
            </a:r>
            <a:endParaRPr lang="en-US" dirty="0"/>
          </a:p>
        </p:txBody>
      </p:sp>
      <p:sp>
        <p:nvSpPr>
          <p:cNvPr id="3" name="Content Placeholder 2"/>
          <p:cNvSpPr>
            <a:spLocks noGrp="1"/>
          </p:cNvSpPr>
          <p:nvPr>
            <p:ph idx="1"/>
          </p:nvPr>
        </p:nvSpPr>
        <p:spPr/>
        <p:txBody>
          <a:bodyPr/>
          <a:lstStyle/>
          <a:p>
            <a:r>
              <a:rPr lang="en-US" dirty="0" smtClean="0"/>
              <a:t>Senior Consultant Developer</a:t>
            </a:r>
          </a:p>
          <a:p>
            <a:r>
              <a:rPr lang="en-US" dirty="0" smtClean="0"/>
              <a:t>Ex-</a:t>
            </a:r>
            <a:r>
              <a:rPr lang="en-US" dirty="0" err="1" smtClean="0"/>
              <a:t>Avantico</a:t>
            </a:r>
            <a:r>
              <a:rPr lang="en-US" dirty="0"/>
              <a:t> </a:t>
            </a:r>
            <a:r>
              <a:rPr lang="en-US" dirty="0" err="1" smtClean="0"/>
              <a:t>por</a:t>
            </a:r>
            <a:r>
              <a:rPr lang="en-US" dirty="0" smtClean="0"/>
              <a:t> 5 </a:t>
            </a:r>
            <a:r>
              <a:rPr lang="en-US" dirty="0" err="1" smtClean="0"/>
              <a:t>años</a:t>
            </a:r>
            <a:endParaRPr lang="en-US" dirty="0" smtClean="0"/>
          </a:p>
        </p:txBody>
      </p:sp>
    </p:spTree>
    <p:extLst>
      <p:ext uri="{BB962C8B-B14F-4D97-AF65-F5344CB8AC3E}">
        <p14:creationId xmlns:p14="http://schemas.microsoft.com/office/powerpoint/2010/main" val="17075726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p>
            <a:r>
              <a:rPr lang="en-US" dirty="0" smtClean="0"/>
              <a:t>El </a:t>
            </a:r>
            <a:r>
              <a:rPr lang="en-US" dirty="0" err="1" smtClean="0"/>
              <a:t>lenguaje</a:t>
            </a:r>
            <a:endParaRPr lang="en-US" dirty="0" smtClean="0"/>
          </a:p>
          <a:p>
            <a:r>
              <a:rPr lang="en-US" dirty="0" err="1" smtClean="0"/>
              <a:t>Errores</a:t>
            </a:r>
            <a:r>
              <a:rPr lang="en-US" dirty="0" smtClean="0"/>
              <a:t> en </a:t>
            </a:r>
            <a:r>
              <a:rPr lang="en-US" dirty="0" err="1" smtClean="0"/>
              <a:t>su</a:t>
            </a:r>
            <a:r>
              <a:rPr lang="en-US" dirty="0" smtClean="0"/>
              <a:t> </a:t>
            </a:r>
            <a:r>
              <a:rPr lang="en-US" dirty="0" err="1" smtClean="0"/>
              <a:t>uso</a:t>
            </a:r>
            <a:r>
              <a:rPr lang="en-US" dirty="0" smtClean="0"/>
              <a:t> – </a:t>
            </a:r>
            <a:r>
              <a:rPr lang="en-US" dirty="0" err="1" smtClean="0"/>
              <a:t>Soluciones</a:t>
            </a:r>
            <a:endParaRPr lang="en-US" dirty="0" smtClean="0"/>
          </a:p>
          <a:p>
            <a:r>
              <a:rPr lang="en-US" dirty="0" err="1" smtClean="0"/>
              <a:t>Alcance</a:t>
            </a:r>
            <a:r>
              <a:rPr lang="en-US" dirty="0" smtClean="0"/>
              <a:t> de </a:t>
            </a:r>
            <a:r>
              <a:rPr lang="en-US" dirty="0" err="1" smtClean="0"/>
              <a:t>las</a:t>
            </a:r>
            <a:r>
              <a:rPr lang="en-US" dirty="0" smtClean="0"/>
              <a:t> variables</a:t>
            </a:r>
          </a:p>
          <a:p>
            <a:r>
              <a:rPr lang="en-US" dirty="0" err="1" smtClean="0"/>
              <a:t>Objetos</a:t>
            </a:r>
            <a:endParaRPr lang="en-US" dirty="0" smtClean="0"/>
          </a:p>
          <a:p>
            <a:endParaRPr lang="en-US" dirty="0"/>
          </a:p>
        </p:txBody>
      </p:sp>
      <p:pic>
        <p:nvPicPr>
          <p:cNvPr id="5" name="Picture 4" descr="Ninja_Sword.jpg"/>
          <p:cNvPicPr>
            <a:picLocks noChangeAspect="1"/>
          </p:cNvPicPr>
          <p:nvPr/>
        </p:nvPicPr>
        <p:blipFill rotWithShape="1">
          <a:blip r:embed="rId3">
            <a:extLst>
              <a:ext uri="{28A0092B-C50C-407E-A947-70E740481C1C}">
                <a14:useLocalDpi xmlns:a14="http://schemas.microsoft.com/office/drawing/2010/main" val="0"/>
              </a:ext>
            </a:extLst>
          </a:blip>
          <a:srcRect l="17863"/>
          <a:stretch/>
        </p:blipFill>
        <p:spPr>
          <a:xfrm flipH="1">
            <a:off x="4825998" y="2413000"/>
            <a:ext cx="3556002" cy="2406650"/>
          </a:xfrm>
          <a:prstGeom prst="rect">
            <a:avLst/>
          </a:prstGeom>
          <a:ln>
            <a:noFill/>
          </a:ln>
          <a:effectLst>
            <a:softEdge rad="112500"/>
          </a:effectLst>
        </p:spPr>
      </p:pic>
    </p:spTree>
    <p:extLst>
      <p:ext uri="{BB962C8B-B14F-4D97-AF65-F5344CB8AC3E}">
        <p14:creationId xmlns:p14="http://schemas.microsoft.com/office/powerpoint/2010/main" val="36408860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a:t>
            </a:r>
            <a:r>
              <a:rPr lang="en-US" dirty="0" smtClean="0"/>
              <a:t> de </a:t>
            </a:r>
            <a:r>
              <a:rPr lang="en-US" dirty="0" err="1" smtClean="0"/>
              <a:t>contexto</a:t>
            </a:r>
            <a:endParaRPr lang="en-US" dirty="0"/>
          </a:p>
        </p:txBody>
      </p:sp>
      <p:sp>
        <p:nvSpPr>
          <p:cNvPr id="3" name="Content Placeholder 2"/>
          <p:cNvSpPr>
            <a:spLocks noGrp="1"/>
          </p:cNvSpPr>
          <p:nvPr>
            <p:ph idx="1"/>
          </p:nvPr>
        </p:nvSpPr>
        <p:spPr/>
        <p:txBody>
          <a:bodyPr/>
          <a:lstStyle/>
          <a:p>
            <a:r>
              <a:rPr lang="en-US" dirty="0" err="1" smtClean="0"/>
              <a:t>Creado</a:t>
            </a:r>
            <a:r>
              <a:rPr lang="en-US" dirty="0" smtClean="0"/>
              <a:t> en 1995 </a:t>
            </a:r>
            <a:r>
              <a:rPr lang="en-US" dirty="0" err="1" smtClean="0"/>
              <a:t>para</a:t>
            </a:r>
            <a:r>
              <a:rPr lang="en-US" dirty="0" smtClean="0"/>
              <a:t> </a:t>
            </a:r>
            <a:r>
              <a:rPr lang="en-US" dirty="0" err="1" smtClean="0"/>
              <a:t>su</a:t>
            </a:r>
            <a:r>
              <a:rPr lang="en-US" dirty="0" smtClean="0"/>
              <a:t> </a:t>
            </a:r>
            <a:r>
              <a:rPr lang="en-US" dirty="0" err="1" smtClean="0"/>
              <a:t>uso</a:t>
            </a:r>
            <a:r>
              <a:rPr lang="en-US" dirty="0" smtClean="0"/>
              <a:t> en Netscape, </a:t>
            </a:r>
            <a:r>
              <a:rPr lang="en-US" dirty="0" err="1" smtClean="0"/>
              <a:t>masivamente</a:t>
            </a:r>
            <a:r>
              <a:rPr lang="en-US" dirty="0" smtClean="0"/>
              <a:t> </a:t>
            </a:r>
            <a:r>
              <a:rPr lang="en-US" dirty="0" err="1" smtClean="0"/>
              <a:t>adoptado</a:t>
            </a:r>
            <a:r>
              <a:rPr lang="en-US" dirty="0" smtClean="0"/>
              <a:t> </a:t>
            </a:r>
            <a:r>
              <a:rPr lang="en-US" dirty="0" err="1" smtClean="0"/>
              <a:t>posteriormente</a:t>
            </a:r>
            <a:r>
              <a:rPr lang="en-US" dirty="0" smtClean="0"/>
              <a:t>. Se </a:t>
            </a:r>
            <a:r>
              <a:rPr lang="en-US" dirty="0" err="1" smtClean="0"/>
              <a:t>intentó</a:t>
            </a:r>
            <a:r>
              <a:rPr lang="en-US" dirty="0" smtClean="0"/>
              <a:t> </a:t>
            </a:r>
            <a:r>
              <a:rPr lang="en-US" dirty="0" err="1" smtClean="0"/>
              <a:t>crear</a:t>
            </a:r>
            <a:r>
              <a:rPr lang="en-US" dirty="0" smtClean="0"/>
              <a:t> un </a:t>
            </a:r>
            <a:r>
              <a:rPr lang="en-US" dirty="0" err="1" smtClean="0"/>
              <a:t>lenguaje</a:t>
            </a:r>
            <a:r>
              <a:rPr lang="en-US" dirty="0" smtClean="0"/>
              <a:t> de </a:t>
            </a:r>
            <a:r>
              <a:rPr lang="en-US" dirty="0" err="1" smtClean="0"/>
              <a:t>programación</a:t>
            </a:r>
            <a:r>
              <a:rPr lang="en-US" dirty="0" smtClean="0"/>
              <a:t> </a:t>
            </a:r>
            <a:r>
              <a:rPr lang="en-US" dirty="0" err="1" smtClean="0"/>
              <a:t>parecido</a:t>
            </a:r>
            <a:r>
              <a:rPr lang="en-US" dirty="0" smtClean="0"/>
              <a:t> a Java en </a:t>
            </a:r>
            <a:r>
              <a:rPr lang="en-US" dirty="0" err="1" smtClean="0"/>
              <a:t>sintaxis</a:t>
            </a:r>
            <a:r>
              <a:rPr lang="en-US" dirty="0" smtClean="0"/>
              <a:t> </a:t>
            </a:r>
            <a:r>
              <a:rPr lang="en-US" dirty="0" err="1" smtClean="0"/>
              <a:t>pero</a:t>
            </a:r>
            <a:r>
              <a:rPr lang="en-US" dirty="0" smtClean="0"/>
              <a:t> </a:t>
            </a:r>
            <a:r>
              <a:rPr lang="en-US" dirty="0" err="1" smtClean="0"/>
              <a:t>más</a:t>
            </a:r>
            <a:r>
              <a:rPr lang="en-US" dirty="0" smtClean="0"/>
              <a:t> </a:t>
            </a:r>
            <a:r>
              <a:rPr lang="en-US" dirty="0" err="1" smtClean="0"/>
              <a:t>sencillo</a:t>
            </a:r>
            <a:r>
              <a:rPr lang="en-US" dirty="0" smtClean="0"/>
              <a:t>.</a:t>
            </a:r>
          </a:p>
          <a:p>
            <a:r>
              <a:rPr lang="en-US" dirty="0" err="1" smtClean="0"/>
              <a:t>Javascript</a:t>
            </a:r>
            <a:r>
              <a:rPr lang="en-US" dirty="0" smtClean="0"/>
              <a:t> ha </a:t>
            </a:r>
            <a:r>
              <a:rPr lang="en-US" dirty="0" err="1" smtClean="0"/>
              <a:t>pasado</a:t>
            </a:r>
            <a:r>
              <a:rPr lang="en-US" dirty="0" smtClean="0"/>
              <a:t> </a:t>
            </a:r>
            <a:r>
              <a:rPr lang="en-US" dirty="0" err="1" smtClean="0"/>
              <a:t>por</a:t>
            </a:r>
            <a:r>
              <a:rPr lang="en-US" dirty="0" smtClean="0"/>
              <a:t> </a:t>
            </a:r>
            <a:r>
              <a:rPr lang="en-US" dirty="0" err="1" smtClean="0"/>
              <a:t>tres</a:t>
            </a:r>
            <a:r>
              <a:rPr lang="en-US" dirty="0" smtClean="0"/>
              <a:t> </a:t>
            </a:r>
            <a:r>
              <a:rPr lang="en-US" dirty="0" err="1" smtClean="0"/>
              <a:t>importantes</a:t>
            </a:r>
            <a:r>
              <a:rPr lang="en-US" dirty="0" smtClean="0"/>
              <a:t> </a:t>
            </a:r>
            <a:r>
              <a:rPr lang="en-US" dirty="0" err="1" smtClean="0"/>
              <a:t>versiones</a:t>
            </a:r>
            <a:r>
              <a:rPr lang="en-US" dirty="0" smtClean="0"/>
              <a:t> </a:t>
            </a:r>
            <a:r>
              <a:rPr lang="en-US" dirty="0" err="1" smtClean="0"/>
              <a:t>estandarizadas</a:t>
            </a:r>
            <a:r>
              <a:rPr lang="en-US" dirty="0" smtClean="0"/>
              <a:t> de </a:t>
            </a:r>
            <a:r>
              <a:rPr lang="en-US" dirty="0" err="1" smtClean="0"/>
              <a:t>Ecmascript</a:t>
            </a:r>
            <a:r>
              <a:rPr lang="en-US" dirty="0" smtClean="0"/>
              <a:t> </a:t>
            </a:r>
            <a:r>
              <a:rPr lang="en-US" dirty="0" err="1" smtClean="0"/>
              <a:t>luego</a:t>
            </a:r>
            <a:r>
              <a:rPr lang="en-US" dirty="0" smtClean="0"/>
              <a:t> de </a:t>
            </a:r>
            <a:r>
              <a:rPr lang="en-US" dirty="0" err="1" smtClean="0"/>
              <a:t>su</a:t>
            </a:r>
            <a:r>
              <a:rPr lang="en-US" dirty="0" smtClean="0"/>
              <a:t> </a:t>
            </a:r>
            <a:r>
              <a:rPr lang="en-US" dirty="0" err="1" smtClean="0"/>
              <a:t>creación</a:t>
            </a:r>
            <a:r>
              <a:rPr lang="en-US" dirty="0" smtClean="0"/>
              <a:t>: 1997 (v1), 1999 (v3), 2009 (v5).</a:t>
            </a:r>
          </a:p>
          <a:p>
            <a:r>
              <a:rPr lang="en-US" dirty="0" smtClean="0"/>
              <a:t>En 1999 Microsoft </a:t>
            </a:r>
            <a:r>
              <a:rPr lang="en-US" dirty="0" err="1" smtClean="0"/>
              <a:t>agrega</a:t>
            </a:r>
            <a:r>
              <a:rPr lang="en-US" dirty="0" smtClean="0"/>
              <a:t> la </a:t>
            </a:r>
            <a:r>
              <a:rPr lang="en-US" dirty="0" err="1" smtClean="0"/>
              <a:t>capacidad</a:t>
            </a:r>
            <a:r>
              <a:rPr lang="en-US" dirty="0" smtClean="0"/>
              <a:t> de requests Ajax.</a:t>
            </a:r>
            <a:endParaRPr lang="en-US" dirty="0"/>
          </a:p>
        </p:txBody>
      </p:sp>
    </p:spTree>
    <p:extLst>
      <p:ext uri="{BB962C8B-B14F-4D97-AF65-F5344CB8AC3E}">
        <p14:creationId xmlns:p14="http://schemas.microsoft.com/office/powerpoint/2010/main" val="31115678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Sobre</a:t>
            </a:r>
            <a:r>
              <a:rPr lang="en-US" dirty="0" smtClean="0"/>
              <a:t> </a:t>
            </a:r>
            <a:r>
              <a:rPr lang="en-US" dirty="0" err="1" smtClean="0"/>
              <a:t>Javascript</a:t>
            </a:r>
            <a:endParaRPr lang="en-US" dirty="0"/>
          </a:p>
        </p:txBody>
      </p:sp>
      <p:sp>
        <p:nvSpPr>
          <p:cNvPr id="3" name="Content Placeholder 2"/>
          <p:cNvSpPr>
            <a:spLocks noGrp="1"/>
          </p:cNvSpPr>
          <p:nvPr>
            <p:ph idx="1"/>
          </p:nvPr>
        </p:nvSpPr>
        <p:spPr/>
        <p:txBody>
          <a:bodyPr/>
          <a:lstStyle/>
          <a:p>
            <a:r>
              <a:rPr lang="en-US" dirty="0" err="1" smtClean="0"/>
              <a:t>Lenguaje</a:t>
            </a:r>
            <a:r>
              <a:rPr lang="en-US" dirty="0" smtClean="0"/>
              <a:t> </a:t>
            </a:r>
            <a:r>
              <a:rPr lang="en-US" dirty="0" err="1" smtClean="0"/>
              <a:t>ligero</a:t>
            </a:r>
            <a:r>
              <a:rPr lang="en-US" dirty="0" smtClean="0"/>
              <a:t> de </a:t>
            </a:r>
            <a:r>
              <a:rPr lang="en-US" dirty="0" err="1" smtClean="0"/>
              <a:t>sintaxis</a:t>
            </a:r>
            <a:r>
              <a:rPr lang="en-US" dirty="0" smtClean="0"/>
              <a:t> C-like</a:t>
            </a:r>
            <a:endParaRPr lang="en-US" dirty="0"/>
          </a:p>
          <a:p>
            <a:r>
              <a:rPr lang="en-US" dirty="0" err="1" smtClean="0"/>
              <a:t>Interpretado</a:t>
            </a:r>
            <a:endParaRPr lang="en-US" dirty="0" smtClean="0"/>
          </a:p>
          <a:p>
            <a:r>
              <a:rPr lang="en-US" dirty="0" err="1" smtClean="0"/>
              <a:t>Dinámicamente</a:t>
            </a:r>
            <a:r>
              <a:rPr lang="en-US" dirty="0" smtClean="0"/>
              <a:t> </a:t>
            </a:r>
            <a:r>
              <a:rPr lang="en-US" dirty="0" err="1" smtClean="0"/>
              <a:t>tipado</a:t>
            </a:r>
            <a:endParaRPr lang="en-US" dirty="0" smtClean="0"/>
          </a:p>
          <a:p>
            <a:r>
              <a:rPr lang="en-US" dirty="0" err="1" smtClean="0"/>
              <a:t>Herencia</a:t>
            </a:r>
            <a:r>
              <a:rPr lang="en-US" dirty="0" smtClean="0"/>
              <a:t> </a:t>
            </a:r>
            <a:r>
              <a:rPr lang="en-US" dirty="0" err="1" smtClean="0"/>
              <a:t>Prototipada</a:t>
            </a:r>
            <a:endParaRPr lang="en-US" dirty="0" smtClean="0"/>
          </a:p>
          <a:p>
            <a:r>
              <a:rPr lang="en-US" dirty="0" smtClean="0"/>
              <a:t>Multi-</a:t>
            </a:r>
            <a:r>
              <a:rPr lang="en-US" dirty="0" err="1" smtClean="0"/>
              <a:t>paradigmas</a:t>
            </a:r>
            <a:endParaRPr lang="en-US" dirty="0" smtClean="0"/>
          </a:p>
          <a:p>
            <a:r>
              <a:rPr lang="en-US" dirty="0" err="1" smtClean="0"/>
              <a:t>Javascript</a:t>
            </a:r>
            <a:r>
              <a:rPr lang="en-US" dirty="0"/>
              <a:t> </a:t>
            </a:r>
            <a:r>
              <a:rPr lang="en-US" dirty="0" smtClean="0"/>
              <a:t>NO </a:t>
            </a:r>
            <a:r>
              <a:rPr lang="en-US" dirty="0" err="1" smtClean="0"/>
              <a:t>es</a:t>
            </a:r>
            <a:r>
              <a:rPr lang="en-US" dirty="0" smtClean="0"/>
              <a:t> el DOM</a:t>
            </a:r>
            <a:endParaRPr lang="en-US" dirty="0"/>
          </a:p>
        </p:txBody>
      </p:sp>
    </p:spTree>
    <p:extLst>
      <p:ext uri="{BB962C8B-B14F-4D97-AF65-F5344CB8AC3E}">
        <p14:creationId xmlns:p14="http://schemas.microsoft.com/office/powerpoint/2010/main" val="778511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Literales</a:t>
            </a:r>
            <a:endParaRPr lang="en-US" dirty="0"/>
          </a:p>
        </p:txBody>
      </p:sp>
      <p:sp>
        <p:nvSpPr>
          <p:cNvPr id="3" name="Content Placeholder 2"/>
          <p:cNvSpPr>
            <a:spLocks noGrp="1"/>
          </p:cNvSpPr>
          <p:nvPr>
            <p:ph idx="1"/>
          </p:nvPr>
        </p:nvSpPr>
        <p:spPr/>
        <p:txBody>
          <a:bodyPr/>
          <a:lstStyle/>
          <a:p>
            <a:r>
              <a:rPr lang="en-US" dirty="0" smtClean="0"/>
              <a:t>Booleans </a:t>
            </a:r>
          </a:p>
          <a:p>
            <a:r>
              <a:rPr lang="en-US" dirty="0" err="1" smtClean="0"/>
              <a:t>Números</a:t>
            </a:r>
            <a:r>
              <a:rPr lang="en-US" dirty="0" smtClean="0"/>
              <a:t> (</a:t>
            </a:r>
            <a:r>
              <a:rPr lang="en-US" dirty="0" err="1" smtClean="0"/>
              <a:t>Enteros</a:t>
            </a:r>
            <a:r>
              <a:rPr lang="en-US" dirty="0" smtClean="0"/>
              <a:t> y </a:t>
            </a:r>
            <a:r>
              <a:rPr lang="en-US" dirty="0" err="1" smtClean="0"/>
              <a:t>Decimales</a:t>
            </a:r>
            <a:r>
              <a:rPr lang="en-US" dirty="0" smtClean="0"/>
              <a:t>)</a:t>
            </a:r>
          </a:p>
          <a:p>
            <a:r>
              <a:rPr lang="en-US" dirty="0" err="1" smtClean="0"/>
              <a:t>Cadena</a:t>
            </a:r>
            <a:r>
              <a:rPr lang="en-US" dirty="0" smtClean="0"/>
              <a:t> de </a:t>
            </a:r>
            <a:r>
              <a:rPr lang="en-US" dirty="0" err="1" smtClean="0"/>
              <a:t>textos</a:t>
            </a:r>
            <a:endParaRPr lang="en-US" dirty="0" smtClean="0"/>
          </a:p>
          <a:p>
            <a:r>
              <a:rPr lang="en-US" dirty="0" err="1" smtClean="0"/>
              <a:t>Arreglos</a:t>
            </a:r>
            <a:endParaRPr lang="en-US" dirty="0" smtClean="0"/>
          </a:p>
          <a:p>
            <a:r>
              <a:rPr lang="en-US" dirty="0" err="1" smtClean="0"/>
              <a:t>Objetos</a:t>
            </a:r>
            <a:endParaRPr lang="en-US" dirty="0"/>
          </a:p>
        </p:txBody>
      </p:sp>
    </p:spTree>
    <p:extLst>
      <p:ext uri="{BB962C8B-B14F-4D97-AF65-F5344CB8AC3E}">
        <p14:creationId xmlns:p14="http://schemas.microsoft.com/office/powerpoint/2010/main" val="14074570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err="1" smtClean="0"/>
              <a:t>Declaración</a:t>
            </a:r>
            <a:r>
              <a:rPr lang="en-US" dirty="0" smtClean="0"/>
              <a:t> – no </a:t>
            </a:r>
            <a:r>
              <a:rPr lang="en-US" dirty="0" err="1" smtClean="0"/>
              <a:t>declaración</a:t>
            </a:r>
            <a:endParaRPr lang="en-US" dirty="0" smtClean="0"/>
          </a:p>
          <a:p>
            <a:r>
              <a:rPr lang="en-US" dirty="0" err="1" smtClean="0"/>
              <a:t>Asignación</a:t>
            </a:r>
            <a:endParaRPr lang="en-US" dirty="0" smtClean="0"/>
          </a:p>
        </p:txBody>
      </p:sp>
    </p:spTree>
    <p:extLst>
      <p:ext uri="{BB962C8B-B14F-4D97-AF65-F5344CB8AC3E}">
        <p14:creationId xmlns:p14="http://schemas.microsoft.com/office/powerpoint/2010/main" val="17779209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endParaRPr lang="en-US" dirty="0"/>
          </a:p>
        </p:txBody>
      </p:sp>
      <p:sp>
        <p:nvSpPr>
          <p:cNvPr id="3" name="Content Placeholder 2"/>
          <p:cNvSpPr>
            <a:spLocks noGrp="1"/>
          </p:cNvSpPr>
          <p:nvPr>
            <p:ph idx="1"/>
          </p:nvPr>
        </p:nvSpPr>
        <p:spPr/>
        <p:txBody>
          <a:bodyPr/>
          <a:lstStyle/>
          <a:p>
            <a:r>
              <a:rPr lang="en-US" dirty="0" smtClean="0"/>
              <a:t>Number</a:t>
            </a:r>
          </a:p>
          <a:p>
            <a:r>
              <a:rPr lang="en-US" dirty="0" smtClean="0"/>
              <a:t>String</a:t>
            </a:r>
          </a:p>
          <a:p>
            <a:r>
              <a:rPr lang="en-US" dirty="0" smtClean="0"/>
              <a:t>Boolean</a:t>
            </a:r>
          </a:p>
          <a:p>
            <a:r>
              <a:rPr lang="en-US" dirty="0" smtClean="0"/>
              <a:t>Function</a:t>
            </a:r>
          </a:p>
          <a:p>
            <a:r>
              <a:rPr lang="en-US" dirty="0" smtClean="0"/>
              <a:t>Object</a:t>
            </a:r>
            <a:endParaRPr lang="en-US" dirty="0"/>
          </a:p>
        </p:txBody>
      </p:sp>
    </p:spTree>
    <p:extLst>
      <p:ext uri="{BB962C8B-B14F-4D97-AF65-F5344CB8AC3E}">
        <p14:creationId xmlns:p14="http://schemas.microsoft.com/office/powerpoint/2010/main" val="34464338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Funciones</a:t>
            </a:r>
            <a:endParaRPr lang="en-US" dirty="0"/>
          </a:p>
        </p:txBody>
      </p:sp>
      <p:sp>
        <p:nvSpPr>
          <p:cNvPr id="3" name="Content Placeholder 2"/>
          <p:cNvSpPr>
            <a:spLocks noGrp="1"/>
          </p:cNvSpPr>
          <p:nvPr>
            <p:ph idx="1"/>
          </p:nvPr>
        </p:nvSpPr>
        <p:spPr/>
        <p:txBody>
          <a:bodyPr/>
          <a:lstStyle/>
          <a:p>
            <a:r>
              <a:rPr lang="en-US" dirty="0" err="1" smtClean="0"/>
              <a:t>Declaración</a:t>
            </a:r>
            <a:endParaRPr lang="en-US" dirty="0" smtClean="0"/>
          </a:p>
          <a:p>
            <a:pPr lvl="1"/>
            <a:r>
              <a:rPr lang="en-US" dirty="0" err="1" smtClean="0"/>
              <a:t>anónimas</a:t>
            </a:r>
            <a:endParaRPr lang="en-US" dirty="0" smtClean="0"/>
          </a:p>
          <a:p>
            <a:pPr lvl="1"/>
            <a:r>
              <a:rPr lang="en-US" dirty="0" err="1" smtClean="0"/>
              <a:t>nombradas</a:t>
            </a:r>
            <a:endParaRPr lang="en-US" dirty="0" smtClean="0"/>
          </a:p>
          <a:p>
            <a:r>
              <a:rPr lang="en-US" dirty="0" err="1" smtClean="0"/>
              <a:t>Uso</a:t>
            </a:r>
            <a:r>
              <a:rPr lang="en-US" dirty="0" smtClean="0"/>
              <a:t> de </a:t>
            </a:r>
            <a:r>
              <a:rPr lang="en-US" dirty="0" err="1" smtClean="0"/>
              <a:t>argumentos</a:t>
            </a:r>
            <a:endParaRPr lang="en-US" dirty="0" smtClean="0"/>
          </a:p>
          <a:p>
            <a:r>
              <a:rPr lang="en-US" dirty="0" err="1" smtClean="0"/>
              <a:t>Ciudadanos</a:t>
            </a:r>
            <a:r>
              <a:rPr lang="en-US" dirty="0" smtClean="0"/>
              <a:t> de </a:t>
            </a:r>
            <a:r>
              <a:rPr lang="en-US" dirty="0" err="1" smtClean="0"/>
              <a:t>primera</a:t>
            </a:r>
            <a:r>
              <a:rPr lang="en-US" dirty="0" smtClean="0"/>
              <a:t> </a:t>
            </a:r>
            <a:r>
              <a:rPr lang="en-US" dirty="0" err="1" smtClean="0"/>
              <a:t>clase</a:t>
            </a:r>
            <a:endParaRPr lang="en-US" dirty="0" smtClean="0"/>
          </a:p>
        </p:txBody>
      </p:sp>
    </p:spTree>
    <p:extLst>
      <p:ext uri="{BB962C8B-B14F-4D97-AF65-F5344CB8AC3E}">
        <p14:creationId xmlns:p14="http://schemas.microsoft.com/office/powerpoint/2010/main" val="36679333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20194</TotalTime>
  <Words>256</Words>
  <Application>Microsoft Macintosh PowerPoint</Application>
  <PresentationFormat>On-screen Show (16:10)</PresentationFormat>
  <Paragraphs>68</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1_Master Marydale</vt:lpstr>
      <vt:lpstr>La ruta del ninja  Parte I</vt:lpstr>
      <vt:lpstr>Paolo Carrasco</vt:lpstr>
      <vt:lpstr>Agenda</vt:lpstr>
      <vt:lpstr>Algo de contexto</vt:lpstr>
      <vt:lpstr>Sobre Javascript</vt:lpstr>
      <vt:lpstr>Literales</vt:lpstr>
      <vt:lpstr>Variables</vt:lpstr>
      <vt:lpstr>Tipos</vt:lpstr>
      <vt:lpstr>Funciones</vt:lpstr>
      <vt:lpstr>Errores y soluciones al usar Javascript</vt:lpstr>
      <vt:lpstr>Alcance de las variables</vt:lpstr>
      <vt:lpstr>Closures</vt:lpstr>
      <vt:lpstr>Creación de Objetos</vt:lpstr>
      <vt:lpstr>Muchas gracias</vt:lpstr>
    </vt:vector>
  </TitlesOfParts>
  <Company>Thoughtworks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Lindsay Ratcliffe</dc:creator>
  <cp:lastModifiedBy>Paolo Carrasco</cp:lastModifiedBy>
  <cp:revision>295</cp:revision>
  <cp:lastPrinted>2011-05-10T13:09:35Z</cp:lastPrinted>
  <dcterms:created xsi:type="dcterms:W3CDTF">2012-01-13T11:50:12Z</dcterms:created>
  <dcterms:modified xsi:type="dcterms:W3CDTF">2013-10-16T02:58:11Z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7UHaqinYScQc97ICAxHuRv</vt:lpwstr>
  </property>
  <property fmtid="{D5CDD505-2E9C-101B-9397-08002B2CF9AE}" pid="4" name="DV.VersionId">
    <vt:lpwstr>LS4hqigH3xkU3sl1STgmzl</vt:lpwstr>
  </property>
  <property fmtid="{D5CDD505-2E9C-101B-9397-08002B2CF9AE}" pid="5" name="DV.MergeIncapabilityFlags">
    <vt:i4>0</vt:i4>
  </property>
</Properties>
</file>