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8946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4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  <p:pic>
        <p:nvPicPr>
          <p:cNvPr id="8" name="Image 5"/>
          <p:cNvPicPr>
            <a:picLocks noChangeAspect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869308" y="2418921"/>
            <a:ext cx="314325" cy="428625"/>
          </a:xfrm>
          <a:prstGeom prst="rect">
            <a:avLst/>
          </a:prstGeom>
        </p:spPr>
      </p:pic>
      <p:pic>
        <p:nvPicPr>
          <p:cNvPr id="9" name="Image 2" descr="Une image contenant dessin, signe&#10;&#10;Description générée automatiquement"/>
          <p:cNvPicPr>
            <a:picLocks noChangeAspect="true"/>
          </p:cNvPicPr>
          <p:nvPr userDrawn="true"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401843" y="5628463"/>
            <a:ext cx="2286000" cy="897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>
            <a:lvl1pPr algn="l">
              <a:defRPr sz="3000" b="1">
                <a:solidFill>
                  <a:srgbClr val="1EAEB0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 smtClean="0"/>
              <a:t>&gt; </a:t>
            </a: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1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8" name="ZoneTexte 14"/>
          <p:cNvSpPr txBox="true"/>
          <p:nvPr userDrawn="true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000" dirty="0">
                <a:solidFill>
                  <a:srgbClr val="27566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rgbClr val="27566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true"/>
          <p:nvPr userDrawn="true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1000" dirty="0">
                <a:solidFill>
                  <a:srgbClr val="00A3A6"/>
                </a:solidFill>
                <a:latin typeface="Arial" panose="020B0604020202020204" pitchFamily="34" charset="0"/>
              </a:rPr>
              <a:t>Date / information / nom de l’auteur</a:t>
            </a:r>
            <a:endParaRPr lang="fr-FR" sz="1000" dirty="0">
              <a:solidFill>
                <a:srgbClr val="00A3A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markdown.rstudi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177600" y="2454245"/>
            <a:ext cx="5834400" cy="1103483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3692400" y="3772228"/>
            <a:ext cx="4804800" cy="1315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R Markdown</a:t>
            </a:r>
            <a:endParaRPr sz="30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1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Slide with Bullets</a:t>
            </a:r>
            <a:endParaRPr sz="30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/>
              <a:t>Bullet 1</a:t>
            </a:r>
            <a:endParaRPr sz="1800"/>
          </a:p>
          <a:p>
            <a:pPr lvl="1"/>
            <a:r>
              <a:rPr sz="1800"/>
              <a:t>Bullet 2</a:t>
            </a:r>
            <a:endParaRPr sz="1800"/>
          </a:p>
          <a:p>
            <a:pPr lvl="1"/>
            <a:r>
              <a:rPr sz="1800"/>
              <a:t>Bullet 3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  <a:endParaRPr>
              <a:latin typeface="Courier"/>
            </a:endParaRP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test_files/figure-pptx/pressure-1.pn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978400" y="2056228"/>
            <a:ext cx="4242333" cy="33938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/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 Medium</vt:lpstr>
      <vt:lpstr>Raleway</vt:lpstr>
      <vt:lpstr>AvenirNext LT Pro Cn</vt:lpstr>
      <vt:lpstr>Trebuchet MS</vt:lpstr>
      <vt:lpstr>Courier</vt:lpstr>
      <vt:lpstr>微软雅黑</vt:lpstr>
      <vt:lpstr>Arial Unicode MS</vt:lpstr>
      <vt:lpstr>Calibri</vt:lpstr>
      <vt:lpstr>Office Theme</vt:lpstr>
      <vt:lpstr>Untitled</vt:lpstr>
      <vt:lpstr>&gt; R Markdown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lastModifiedBy>davidcarayon</cp:lastModifiedBy>
  <cp:revision>9</cp:revision>
  <dcterms:created xsi:type="dcterms:W3CDTF">2021-01-22T14:58:23Z</dcterms:created>
  <dcterms:modified xsi:type="dcterms:W3CDTF">2021-01-22T14:58:23Z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KSOProductBuildVer">
    <vt:lpwstr>1033-11.1.0.9719</vt:lpwstr>
  </property>
</Properties>
</file>