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57" r:id="rId4"/>
    <p:sldId id="280" r:id="rId5"/>
    <p:sldId id="285" r:id="rId6"/>
    <p:sldId id="286" r:id="rId7"/>
    <p:sldId id="287" r:id="rId8"/>
    <p:sldId id="284" r:id="rId9"/>
    <p:sldId id="281" r:id="rId10"/>
    <p:sldId id="282" r:id="rId11"/>
    <p:sldId id="283" r:id="rId12"/>
    <p:sldId id="275" r:id="rId13"/>
    <p:sldId id="25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63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691"/>
    <a:srgbClr val="E8FCEA"/>
    <a:srgbClr val="ED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257" autoAdjust="0"/>
  </p:normalViewPr>
  <p:slideViewPr>
    <p:cSldViewPr snapToGrid="0">
      <p:cViewPr>
        <p:scale>
          <a:sx n="25" d="100"/>
          <a:sy n="25" d="100"/>
        </p:scale>
        <p:origin x="3816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281B-D1DE-4A84-9FB6-531F41EA4687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6F1F-9999-4D54-AA27-D1985F24A3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me apresentar preparei uma API com objetivo de consolidar os conhecimentos do curso em clean arch do Macoratti na Udemy. Ou seja, totalmente com fins didáticos e muitos recursos não precisavam ser aplicados.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6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0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Luca nasceu em 10/jan/11, Manu nasceu em 19/nov/2012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36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Interior de sp é sensacional, das minhas andanças por aí foi o lugar que mais gostamos em termos de infra estrutura e qualidade de vida...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9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Estava indo tudo bem até o primeiro terremoto em 19/set/17, depois de mais alguns tomamos a decisão de deixar o méxico em fev/18 e comuniquei aos meus superiores, havia planejado ficar mais 2 meses e fiquei até ago/18.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61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Empreendi, muita dor de cabeça, até que começou um namoro com a Trybe, mas mineiro é meio desconfiado...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2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que veio a XP e falei com minha esposa, se eu passar no processo seletivo a decisão está tomada...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0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Falando rapidamente sobre a api e finalizando...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6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Curso Macoratti, Assinatura Udemy me ajudando muito, inclusive para fazer esta apresentação.</a:t>
            </a:r>
            <a:br>
              <a:rPr lang="pt-BR" dirty="0"/>
            </a:br>
            <a:r>
              <a:rPr lang="pt-BR" dirty="0"/>
              <a:t>Consolidei os conhecimentos, entendi um pouco melhor a clean arch, seu desacoplamento, container de Injeção de dependência é algo maravilhoso...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78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Algumas tecnologias utilizadas, usei o mediatr e automapper no projeto Application, swagger no projeto Api, EF, EF Design, EF Tools, EF SqlServer no infra data, Dependency Injection do Mediatr e Automapper no InfraIoC, Fluent Assertions e Xunit no Domain.Tests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5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Swagger da api, vamos a rota get persons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2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Zoom para melhorar a visualização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4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o Dto oculta o password da resposta ao swagger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5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na rota get personalInfo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9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Fiz duas entidades no BD somente para criar o relacionamento entre elas com o entity framework...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55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a resposta da api, vou dar um zoom novamente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1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vou falar um pouco da vida profissional até a XP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Início da carreira, logo após sair da faculdade de engenharia elétrica, acabei indo trabalhar na área de suprimentos, que é uma área muito boa em não deixar as pessoas mudarem de área...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6F1F-9999-4D54-AA27-D1985F24A3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3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3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7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0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9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1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1A90-B8B3-42B6-BF12-80CE8A39DA84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99FB-A18A-42ED-B956-57A5939B9D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1"/>
            <a:ext cx="12192000" cy="685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6733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Get to know</a:t>
            </a:r>
            <a:b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</a:br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Paolo Enrico Iacono Fullone</a:t>
            </a:r>
          </a:p>
        </p:txBody>
      </p:sp>
    </p:spTree>
    <p:extLst>
      <p:ext uri="{BB962C8B-B14F-4D97-AF65-F5344CB8AC3E}">
        <p14:creationId xmlns:p14="http://schemas.microsoft.com/office/powerpoint/2010/main" val="283763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29626-8AA4-409A-BD9D-F3FA7231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7261" y="-12384681"/>
            <a:ext cx="38446112" cy="216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9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4D694-2583-4A9B-AA1D-495B75CC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1"/>
            <a:ext cx="12192000" cy="685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673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Profissional</a:t>
            </a:r>
          </a:p>
        </p:txBody>
      </p:sp>
    </p:spTree>
    <p:extLst>
      <p:ext uri="{BB962C8B-B14F-4D97-AF65-F5344CB8AC3E}">
        <p14:creationId xmlns:p14="http://schemas.microsoft.com/office/powerpoint/2010/main" val="1342440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2C30A7-302D-4637-903B-D5A6CBD6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16"/>
            <a:ext cx="12192000" cy="6562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Usiminas mecânica – Ipatinga - mg</a:t>
            </a:r>
          </a:p>
        </p:txBody>
      </p:sp>
    </p:spTree>
    <p:extLst>
      <p:ext uri="{BB962C8B-B14F-4D97-AF65-F5344CB8AC3E}">
        <p14:creationId xmlns:p14="http://schemas.microsoft.com/office/powerpoint/2010/main" val="1282550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4D14C-5A20-4901-9F16-20C3445A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39"/>
            <a:ext cx="12192000" cy="6569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SIEMENS EM BELO HORIZONTE - MG</a:t>
            </a:r>
          </a:p>
        </p:txBody>
      </p:sp>
    </p:spTree>
    <p:extLst>
      <p:ext uri="{BB962C8B-B14F-4D97-AF65-F5344CB8AC3E}">
        <p14:creationId xmlns:p14="http://schemas.microsoft.com/office/powerpoint/2010/main" val="185667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B2F1-542A-444F-BBBA-7122F35C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39"/>
            <a:ext cx="12192000" cy="6569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VALE EM BELO HORIZONTE - MG</a:t>
            </a:r>
          </a:p>
        </p:txBody>
      </p:sp>
    </p:spTree>
    <p:extLst>
      <p:ext uri="{BB962C8B-B14F-4D97-AF65-F5344CB8AC3E}">
        <p14:creationId xmlns:p14="http://schemas.microsoft.com/office/powerpoint/2010/main" val="233142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FB091-C61B-4A0E-9773-88561A0C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92"/>
            <a:ext cx="12192000" cy="6556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SIEMENS EM BELO HORIZONTE - MG</a:t>
            </a:r>
          </a:p>
        </p:txBody>
      </p:sp>
    </p:spTree>
    <p:extLst>
      <p:ext uri="{BB962C8B-B14F-4D97-AF65-F5344CB8AC3E}">
        <p14:creationId xmlns:p14="http://schemas.microsoft.com/office/powerpoint/2010/main" val="3721171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A14F-134C-4172-802A-5536FEDD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69"/>
            <a:ext cx="12192000" cy="6550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SIEMENS EM JUNDIAÍ – SP</a:t>
            </a:r>
          </a:p>
        </p:txBody>
      </p:sp>
    </p:spTree>
    <p:extLst>
      <p:ext uri="{BB962C8B-B14F-4D97-AF65-F5344CB8AC3E}">
        <p14:creationId xmlns:p14="http://schemas.microsoft.com/office/powerpoint/2010/main" val="282158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D23A3F-9D64-4185-B284-7204546E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16"/>
            <a:ext cx="12192000" cy="6562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SIEMENS CDMX - MX</a:t>
            </a:r>
          </a:p>
        </p:txBody>
      </p:sp>
    </p:spTree>
    <p:extLst>
      <p:ext uri="{BB962C8B-B14F-4D97-AF65-F5344CB8AC3E}">
        <p14:creationId xmlns:p14="http://schemas.microsoft.com/office/powerpoint/2010/main" val="2267865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65329-4972-4480-9A3F-D89A62C9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16"/>
            <a:ext cx="12192000" cy="6562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CORONEL FABRICIANO - MG</a:t>
            </a:r>
          </a:p>
        </p:txBody>
      </p:sp>
    </p:spTree>
    <p:extLst>
      <p:ext uri="{BB962C8B-B14F-4D97-AF65-F5344CB8AC3E}">
        <p14:creationId xmlns:p14="http://schemas.microsoft.com/office/powerpoint/2010/main" val="542130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1"/>
            <a:ext cx="12192000" cy="685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673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Pessoal</a:t>
            </a:r>
          </a:p>
        </p:txBody>
      </p:sp>
    </p:spTree>
    <p:extLst>
      <p:ext uri="{BB962C8B-B14F-4D97-AF65-F5344CB8AC3E}">
        <p14:creationId xmlns:p14="http://schemas.microsoft.com/office/powerpoint/2010/main" val="861500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3CACB-44F9-4E03-BD5E-210E6259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86"/>
            <a:ext cx="12192000" cy="6582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8A96-4093-4551-B049-BF07B804ED7D}"/>
              </a:ext>
            </a:extLst>
          </p:cNvPr>
          <p:cNvSpPr txBox="1"/>
          <p:nvPr/>
        </p:nvSpPr>
        <p:spPr>
          <a:xfrm>
            <a:off x="1" y="296733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CORONEL FABRICIANO – MG</a:t>
            </a:r>
            <a:b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</a:br>
            <a:r>
              <a:rPr lang="pt-BR" sz="54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Trybe + XP</a:t>
            </a:r>
          </a:p>
        </p:txBody>
      </p:sp>
    </p:spTree>
    <p:extLst>
      <p:ext uri="{BB962C8B-B14F-4D97-AF65-F5344CB8AC3E}">
        <p14:creationId xmlns:p14="http://schemas.microsoft.com/office/powerpoint/2010/main" val="412427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1"/>
            <a:ext cx="12192000" cy="685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673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13274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" y="1"/>
            <a:ext cx="12194471" cy="6856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51AF5-1E17-4F84-81C9-74DE87AC264D}"/>
              </a:ext>
            </a:extLst>
          </p:cNvPr>
          <p:cNvSpPr txBox="1"/>
          <p:nvPr/>
        </p:nvSpPr>
        <p:spPr>
          <a:xfrm>
            <a:off x="0" y="29673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3022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" y="1"/>
            <a:ext cx="12194471" cy="6856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51AF5-1E17-4F84-81C9-74DE87AC264D}"/>
              </a:ext>
            </a:extLst>
          </p:cNvPr>
          <p:cNvSpPr txBox="1"/>
          <p:nvPr/>
        </p:nvSpPr>
        <p:spPr>
          <a:xfrm>
            <a:off x="-2471" y="8070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spc="600" dirty="0">
                <a:solidFill>
                  <a:srgbClr val="5CE691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Tecnologias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23644-F046-4A4E-BEBD-7CBE02AC1E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205" y1="56250" x2="55205" y2="56250"/>
                        <a14:foregroundMark x1="51540" y1="66797" x2="51540" y2="66797"/>
                        <a14:foregroundMark x1="55792" y1="37695" x2="55792" y2="37695"/>
                        <a14:foregroundMark x1="59971" y1="38672" x2="59971" y2="38672"/>
                        <a14:foregroundMark x1="60117" y1="31836" x2="60117" y2="31836"/>
                        <a14:foregroundMark x1="62903" y1="41992" x2="62903" y2="41992"/>
                        <a14:foregroundMark x1="64150" y1="39648" x2="64150" y2="39648"/>
                        <a14:foregroundMark x1="68328" y1="38086" x2="68328" y2="38086"/>
                        <a14:foregroundMark x1="70088" y1="39648" x2="70088" y2="39648"/>
                        <a14:foregroundMark x1="74487" y1="39648" x2="74487" y2="39648"/>
                        <a14:foregroundMark x1="75880" y1="39063" x2="75880" y2="39063"/>
                        <a14:foregroundMark x1="71334" y1="49219" x2="71334" y2="49219"/>
                        <a14:foregroundMark x1="64296" y1="57617" x2="64296" y2="57617"/>
                        <a14:backgroundMark x1="10264" y1="55469" x2="10264" y2="55469"/>
                        <a14:backgroundMark x1="67522" y1="37695" x2="67522" y2="37695"/>
                        <a14:backgroundMark x1="74047" y1="39258" x2="74047" y2="39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" y="2734288"/>
            <a:ext cx="3110766" cy="116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60DD4-8486-4574-897B-86BAE4E8E2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15" y="2734288"/>
            <a:ext cx="2082053" cy="1388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20664-D6B9-4707-A4AE-11855D41E8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86" y="2837453"/>
            <a:ext cx="1553495" cy="1284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9D081-12E1-44DC-8CCA-6F120136E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40" y="4633398"/>
            <a:ext cx="2512789" cy="10502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614F1FB-E430-4B51-AC2A-079654E25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709" y="4630452"/>
            <a:ext cx="2594221" cy="7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09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1"/>
            <a:ext cx="12192000" cy="685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673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spc="600" dirty="0">
                <a:solidFill>
                  <a:srgbClr val="5CE691"/>
                </a:solidFill>
                <a:latin typeface="Bebas Neue" panose="020B0606020202050201" pitchFamily="34" charset="0"/>
                <a:ea typeface="Dry Brush" panose="020B0604020202020204" pitchFamily="34" charset="-128"/>
                <a:cs typeface="Dry Brush" panose="020B0604020202020204" pitchFamily="34" charset="-128"/>
              </a:rPr>
              <a:t>linkedin.com/in/paolofullone/</a:t>
            </a:r>
          </a:p>
        </p:txBody>
      </p:sp>
    </p:spTree>
    <p:extLst>
      <p:ext uri="{BB962C8B-B14F-4D97-AF65-F5344CB8AC3E}">
        <p14:creationId xmlns:p14="http://schemas.microsoft.com/office/powerpoint/2010/main" val="3301575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597ADA-EB59-4018-80D8-1ED09FCE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5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B9591-818B-4726-943C-60491C57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0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DF866-0FA0-4163-86EB-732CFB21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DF866-0FA0-4163-86EB-732CFB21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6427" y="-5512438"/>
            <a:ext cx="27421673" cy="154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98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DF866-0FA0-4163-86EB-732CFB21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B9591-818B-4726-943C-60491C57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4D694-2583-4A9B-AA1D-495B75CC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459</Words>
  <Application>Microsoft Office PowerPoint</Application>
  <PresentationFormat>Widescreen</PresentationFormat>
  <Paragraphs>50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Dry Brush</vt:lpstr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Enrico Iacono Fullone</dc:creator>
  <cp:lastModifiedBy>Paolo Enrico Iacono Fullone</cp:lastModifiedBy>
  <cp:revision>10</cp:revision>
  <dcterms:created xsi:type="dcterms:W3CDTF">2022-12-25T21:40:15Z</dcterms:created>
  <dcterms:modified xsi:type="dcterms:W3CDTF">2022-12-27T16:00:56Z</dcterms:modified>
</cp:coreProperties>
</file>