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49C7DA-E9C3-BE67-C406-FB915683F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8900BCC-B518-20DB-6B57-4FAD8EB4DD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E50784-BC11-87A7-0E02-6C2E1AF8E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313C-ED1B-4779-A9CD-343894928FA5}" type="datetimeFigureOut">
              <a:rPr lang="it-IT" smtClean="0"/>
              <a:t>28/05/2024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B4E9076-F759-A34A-42EA-333A21E02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68AE01-27AC-F318-27BC-C5F296444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6387-C483-4AAF-8206-638D7E32C8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3244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944326-20F0-E07D-404D-1DBAFC279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62AFB08-71E4-A8B2-5FAC-92D3B2275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685191-B7B2-2456-5B49-DB4AC3EDD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313C-ED1B-4779-A9CD-343894928FA5}" type="datetimeFigureOut">
              <a:rPr lang="it-IT" smtClean="0"/>
              <a:t>28/05/2024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AB1082-FFA9-5F12-0611-858D50E5B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1F98F98-B112-DA3D-BC1A-DEBE47284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6387-C483-4AAF-8206-638D7E32C8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878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0A87755-4F5D-2629-D266-4381EA14F8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A2672EC-B319-43CD-D37D-9FB98BB7F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B7371D-A207-8B58-A28C-EFACF473B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313C-ED1B-4779-A9CD-343894928FA5}" type="datetimeFigureOut">
              <a:rPr lang="it-IT" smtClean="0"/>
              <a:t>28/05/2024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466FB28-0D42-7B1C-98E1-25BD39AAD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E5749A7-7AB7-46C0-E731-A2B45F0F1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6387-C483-4AAF-8206-638D7E32C8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0197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7D050D-0094-D136-0643-EBE1CE01E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F0D8D9-016D-D228-F7CE-2851A7355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FB5D673-D3F8-F1C4-D1A3-59ADB2DC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313C-ED1B-4779-A9CD-343894928FA5}" type="datetimeFigureOut">
              <a:rPr lang="it-IT" smtClean="0"/>
              <a:t>28/05/2024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E9A83E5-7D50-9D34-8834-372E4935A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F682727-4603-F47B-8E19-61D058CE4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6387-C483-4AAF-8206-638D7E32C8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7479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D6EE3C-DE94-38F7-6660-E489594A0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513AC02-F36F-DFCB-BDAD-FC7422F7B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4D1B58-0F5B-4671-5AD5-C15252C92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313C-ED1B-4779-A9CD-343894928FA5}" type="datetimeFigureOut">
              <a:rPr lang="it-IT" smtClean="0"/>
              <a:t>28/05/2024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79256F5-A68A-4E2E-9B4F-615C747D3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B50503F-C156-D543-91BF-7C8CD8DB1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6387-C483-4AAF-8206-638D7E32C8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9761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179C16-80B4-74A1-720A-C13A40BB9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DDAFC3-8966-6EBA-8F9A-C726E29D61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E004A0C-4442-30F9-3B9B-3DA411040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E311256-8357-D7EB-5E19-BC535D9C8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313C-ED1B-4779-A9CD-343894928FA5}" type="datetimeFigureOut">
              <a:rPr lang="it-IT" smtClean="0"/>
              <a:t>28/05/2024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A73FC12-A456-8F98-7BCB-372912AED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57B872C-67CF-B815-B1F5-FDD279E2F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6387-C483-4AAF-8206-638D7E32C8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8963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B4C538-45DC-5B1A-55B4-5CF22B870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6329158-B62F-A291-7311-B88A1BF4B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3EFBA5-2E8A-40DC-77FC-4C495CBA3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0E0A32-52A2-DBE3-B56C-9F08846764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570DD6E-344B-112B-4944-F6F714C4C1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DC175B2-AB9C-A3B4-70BF-AF3997FDB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313C-ED1B-4779-A9CD-343894928FA5}" type="datetimeFigureOut">
              <a:rPr lang="it-IT" smtClean="0"/>
              <a:t>28/05/2024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935CA98-FB99-DC91-1707-B311548CC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5630908-23F3-7294-0BC4-B70C2949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6387-C483-4AAF-8206-638D7E32C8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7135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BFF7AA-90AE-39AF-F8D7-C88C30374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EE5EA67-01BB-C28B-6632-4F00B9189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313C-ED1B-4779-A9CD-343894928FA5}" type="datetimeFigureOut">
              <a:rPr lang="it-IT" smtClean="0"/>
              <a:t>28/05/2024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DF9CCEB-8257-6C70-D6AC-209573CEF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5F5B61D-8E24-31B4-149A-1A432ABD3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6387-C483-4AAF-8206-638D7E32C8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6994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905A5CE-B906-FBC0-1FA9-184F4B20F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313C-ED1B-4779-A9CD-343894928FA5}" type="datetimeFigureOut">
              <a:rPr lang="it-IT" smtClean="0"/>
              <a:t>28/05/2024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10E26CD-4E84-64CC-565D-330C7C038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B13DF1A-3D09-C5D9-51B2-E62E1033A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6387-C483-4AAF-8206-638D7E32C8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7507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F1779E-3C7A-0A49-37EC-023D5FDC8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BF90C3F-DC93-BB9D-7A20-C8EC0D853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19A6373-61F2-E617-97A8-811FA1868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8DE0A73-F591-B510-5C03-EFF461AB5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313C-ED1B-4779-A9CD-343894928FA5}" type="datetimeFigureOut">
              <a:rPr lang="it-IT" smtClean="0"/>
              <a:t>28/05/2024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26F078A-17D6-06FE-A091-5F44B0172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A226AE0-3523-C4DC-0D0D-ECF9C15F7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6387-C483-4AAF-8206-638D7E32C8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143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7A9EE6-6B20-CFB7-752B-556E6EF1C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46F8266-7742-C202-BBF4-D9CEF08A49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DE48A50-836A-112E-3AD3-7C49BE17A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FDA32F0-D388-EDC2-7E51-5F6504500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313C-ED1B-4779-A9CD-343894928FA5}" type="datetimeFigureOut">
              <a:rPr lang="it-IT" smtClean="0"/>
              <a:t>28/05/2024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6EFCE6F-E57D-B392-3297-E58B4B101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C5EB086-2087-5941-4F39-59B364D2E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6387-C483-4AAF-8206-638D7E32C8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106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409F70E-CBC1-FD88-4CEB-500E3730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32B8ED0-38C9-0D25-7660-DF824AF33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82BEC0-B5C1-C16D-D6B0-C6282ED090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4313C-ED1B-4779-A9CD-343894928FA5}" type="datetimeFigureOut">
              <a:rPr lang="it-IT" smtClean="0"/>
              <a:t>28/05/2024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40FC8BA-AD2B-DBB1-272A-478EAE1A13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773F28E-5570-77D2-B898-6673C28FA5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B6387-C483-4AAF-8206-638D7E32C8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5610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000+ Arduino Pictures | Download Free Images on Unsplash">
            <a:extLst>
              <a:ext uri="{FF2B5EF4-FFF2-40B4-BE49-F238E27FC236}">
                <a16:creationId xmlns:a16="http://schemas.microsoft.com/office/drawing/2014/main" id="{CFD1300A-780E-CC43-013D-6B9FA06BB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ottotitolo 2">
            <a:extLst>
              <a:ext uri="{FF2B5EF4-FFF2-40B4-BE49-F238E27FC236}">
                <a16:creationId xmlns:a16="http://schemas.microsoft.com/office/drawing/2014/main" id="{6346D8D0-A440-70D3-791F-CEA2CBC6F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532965" y="509214"/>
            <a:ext cx="9144000" cy="1655762"/>
          </a:xfrm>
        </p:spPr>
        <p:txBody>
          <a:bodyPr>
            <a:normAutofit/>
          </a:bodyPr>
          <a:lstStyle/>
          <a:p>
            <a:r>
              <a:rPr lang="it-IT" sz="4000" dirty="0">
                <a:latin typeface="Bauhaus 93" panose="04030905020B02020C02" pitchFamily="82" charset="0"/>
              </a:rPr>
              <a:t>Progetto Arduino</a:t>
            </a:r>
          </a:p>
        </p:txBody>
      </p:sp>
    </p:spTree>
    <p:extLst>
      <p:ext uri="{BB962C8B-B14F-4D97-AF65-F5344CB8AC3E}">
        <p14:creationId xmlns:p14="http://schemas.microsoft.com/office/powerpoint/2010/main" val="2179862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74427E35-E088-EDE1-EEC0-B81C30ABC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65928" y="591671"/>
            <a:ext cx="5818096" cy="1246094"/>
          </a:xfrm>
        </p:spPr>
        <p:txBody>
          <a:bodyPr>
            <a:normAutofit/>
          </a:bodyPr>
          <a:lstStyle/>
          <a:p>
            <a:r>
              <a:rPr lang="it-IT" sz="1800" dirty="0">
                <a:latin typeface="Bauhaus 93" panose="04030905020B02020C02" pitchFamily="82" charset="0"/>
              </a:rPr>
              <a:t>Tramite la gradazione dei 3 potenziometro riusciamo a dare varie gradazioni di colore al led RGB</a:t>
            </a:r>
          </a:p>
          <a:p>
            <a:r>
              <a:rPr lang="it-IT" sz="1800" dirty="0">
                <a:latin typeface="Bauhaus 93" panose="04030905020B02020C02" pitchFamily="82" charset="0"/>
              </a:rPr>
              <a:t>(RED, GREEN, BLUE)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C1369A7-9DC0-8FB1-0DD4-5EF2C8F8E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149" y="2880767"/>
            <a:ext cx="7635654" cy="35276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490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CFAD7DDE-56F0-A0A9-21BF-38147332A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7316" y="2447365"/>
            <a:ext cx="3971365" cy="3877235"/>
          </a:xfrm>
        </p:spPr>
        <p:txBody>
          <a:bodyPr/>
          <a:lstStyle/>
          <a:p>
            <a:r>
              <a:rPr lang="it-IT" dirty="0">
                <a:latin typeface="Bauhaus 93" panose="04030905020B02020C02" pitchFamily="82" charset="0"/>
              </a:rPr>
              <a:t>Il potenziometro è una resistenza variabile che ci permettere di appunto variare il flusso di corrente trasmesso.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9BE7D1C-DEB4-003E-85CE-011FF7F1C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603" y="1824486"/>
            <a:ext cx="3608162" cy="27020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8831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5639060E-8245-E5F0-0788-3E41FEB0ED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13811" y="2026023"/>
            <a:ext cx="3361765" cy="3922059"/>
          </a:xfrm>
        </p:spPr>
        <p:txBody>
          <a:bodyPr/>
          <a:lstStyle/>
          <a:p>
            <a:r>
              <a:rPr lang="it-IT" dirty="0">
                <a:latin typeface="Bauhaus 93" panose="04030905020B02020C02" pitchFamily="82" charset="0"/>
              </a:rPr>
              <a:t>Il led RGB è un tipo di led che, a differenza dei led normali, permette di emettere 3 colori e con essi anche tutte le loro miscele e gradazioni</a:t>
            </a:r>
          </a:p>
        </p:txBody>
      </p:sp>
      <p:pic>
        <p:nvPicPr>
          <p:cNvPr id="2050" name="Picture 2" descr="Interfacing RGB Led with Arduino | Arduino Project Hub">
            <a:extLst>
              <a:ext uri="{FF2B5EF4-FFF2-40B4-BE49-F238E27FC236}">
                <a16:creationId xmlns:a16="http://schemas.microsoft.com/office/drawing/2014/main" id="{F5CECD4D-7D89-9BC4-6DD2-1B4BF8C08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940" y="1264024"/>
            <a:ext cx="5325035" cy="399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6666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BDE81D61-C616-BC49-DE93-6DD768C5C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64188" y="779929"/>
            <a:ext cx="3576918" cy="4894730"/>
          </a:xfrm>
        </p:spPr>
        <p:txBody>
          <a:bodyPr>
            <a:normAutofit fontScale="92500"/>
          </a:bodyPr>
          <a:lstStyle/>
          <a:p>
            <a:r>
              <a:rPr lang="it-IT" dirty="0">
                <a:latin typeface="Bauhaus 93" panose="04030905020B02020C02" pitchFamily="82" charset="0"/>
              </a:rPr>
              <a:t>Nella prima parte nominiamo i pin,</a:t>
            </a:r>
          </a:p>
          <a:p>
            <a:r>
              <a:rPr lang="it-IT" dirty="0">
                <a:latin typeface="Bauhaus 93" panose="04030905020B02020C02" pitchFamily="82" charset="0"/>
              </a:rPr>
              <a:t>Nella parte di setup, (che si ripete solo 1 volta), diciamo che gli input dei vari colori dati dai potenziometri poi escono in output tramite il led RGB.</a:t>
            </a:r>
          </a:p>
          <a:p>
            <a:r>
              <a:rPr lang="it-IT" dirty="0">
                <a:latin typeface="Bauhaus 93" panose="04030905020B02020C02" pitchFamily="82" charset="0"/>
              </a:rPr>
              <a:t>Nella parte del loop, (che si ripete all’infinito), diciamo che l’operazione si ripete all’infinito finché non ruotiamo fino allo 0 il potenziometro.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A97AD7B-5C1D-3858-144D-A5512FAD4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409" y="702806"/>
            <a:ext cx="4563112" cy="52013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0078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Lettera di ringraziamento per partecipazione ad un evento">
            <a:extLst>
              <a:ext uri="{FF2B5EF4-FFF2-40B4-BE49-F238E27FC236}">
                <a16:creationId xmlns:a16="http://schemas.microsoft.com/office/drawing/2014/main" id="{C94BE5D5-11B6-59ED-48CB-EEAECCB15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218907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1499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Arial</vt:lpstr>
      <vt:lpstr>Bauhaus 93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Paolo Iarrera</dc:creator>
  <cp:lastModifiedBy>Paolo Iarrera</cp:lastModifiedBy>
  <cp:revision>1</cp:revision>
  <dcterms:created xsi:type="dcterms:W3CDTF">2024-05-28T19:55:35Z</dcterms:created>
  <dcterms:modified xsi:type="dcterms:W3CDTF">2024-05-28T19:55:45Z</dcterms:modified>
</cp:coreProperties>
</file>