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ora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+I1NidNAPU/UCZxuC/dY984S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392165290_0_4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5392165290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392165290_0_4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539216529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392165290_0_6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539216529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392165290_0_4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539216529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f0c5ea69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7f0c5ea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392165290_0_7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5392165290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436d792f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9436d79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fd24979a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6fd24979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d3275c3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0d3275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92165290_0_7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5392165290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015da2cd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7015da2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399a2c65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399a2c6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d3275c3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70d3275c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392165290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539216529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392165290_0_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539216529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7015da2c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97015da2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6" name="Google Shape;16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9" name="Google Shape;19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6" name="Google Shape;2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2" name="Google Shape;32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8" name="Google Shape;38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7" name="Google Shape;47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3" name="Google Shape;53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9" name="Google Shape;59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996625" y="1909925"/>
            <a:ext cx="35694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 Limit Theorem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4" name="Google Shape;74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50" y="418050"/>
            <a:ext cx="2869224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392165290_0_457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CLT: Properties</a:t>
            </a:r>
            <a:endParaRPr/>
          </a:p>
        </p:txBody>
      </p:sp>
      <p:sp>
        <p:nvSpPr>
          <p:cNvPr id="525" name="Google Shape;525;g5392165290_0_45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6" name="Google Shape;526;g5392165290_0_4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392165290_0_46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CLT: Properties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32" name="Google Shape;532;g5392165290_0_46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g5392165290_0_463"/>
          <p:cNvSpPr txBox="1"/>
          <p:nvPr/>
        </p:nvSpPr>
        <p:spPr>
          <a:xfrm>
            <a:off x="1145025" y="1535800"/>
            <a:ext cx="66882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central limit theorem tells us that the sample distribution of the means has the following properties: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sampling distribution of the means will always </a:t>
            </a:r>
            <a:r>
              <a:rPr b="1" lang="en"/>
              <a:t>converge towards a bell curve</a:t>
            </a:r>
            <a:r>
              <a:rPr lang="en"/>
              <a:t> even if the samples are drawn from a non-normal distribution.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5392165290_0_463"/>
          <p:cNvSpPr/>
          <p:nvPr/>
        </p:nvSpPr>
        <p:spPr>
          <a:xfrm>
            <a:off x="5115763" y="3341051"/>
            <a:ext cx="1629000" cy="776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5392165290_0_463"/>
          <p:cNvSpPr/>
          <p:nvPr/>
        </p:nvSpPr>
        <p:spPr>
          <a:xfrm>
            <a:off x="5833157" y="3359857"/>
            <a:ext cx="36000" cy="73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5392165290_0_463"/>
          <p:cNvSpPr/>
          <p:nvPr/>
        </p:nvSpPr>
        <p:spPr>
          <a:xfrm>
            <a:off x="5869302" y="3359883"/>
            <a:ext cx="36000" cy="73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5392165290_0_463"/>
          <p:cNvSpPr/>
          <p:nvPr/>
        </p:nvSpPr>
        <p:spPr>
          <a:xfrm>
            <a:off x="5905446" y="3359896"/>
            <a:ext cx="36000" cy="73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5392165290_0_463"/>
          <p:cNvSpPr/>
          <p:nvPr/>
        </p:nvSpPr>
        <p:spPr>
          <a:xfrm>
            <a:off x="5941590" y="3369758"/>
            <a:ext cx="36000" cy="727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5392165290_0_463"/>
          <p:cNvSpPr/>
          <p:nvPr/>
        </p:nvSpPr>
        <p:spPr>
          <a:xfrm>
            <a:off x="5977734" y="3379646"/>
            <a:ext cx="36000" cy="7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5392165290_0_463"/>
          <p:cNvSpPr/>
          <p:nvPr/>
        </p:nvSpPr>
        <p:spPr>
          <a:xfrm>
            <a:off x="6013878" y="3389787"/>
            <a:ext cx="36000" cy="70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5392165290_0_463"/>
          <p:cNvSpPr/>
          <p:nvPr/>
        </p:nvSpPr>
        <p:spPr>
          <a:xfrm>
            <a:off x="6050022" y="3435126"/>
            <a:ext cx="36000" cy="66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5392165290_0_463"/>
          <p:cNvSpPr/>
          <p:nvPr/>
        </p:nvSpPr>
        <p:spPr>
          <a:xfrm>
            <a:off x="6086166" y="3537028"/>
            <a:ext cx="36000" cy="559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5392165290_0_463"/>
          <p:cNvSpPr/>
          <p:nvPr/>
        </p:nvSpPr>
        <p:spPr>
          <a:xfrm>
            <a:off x="6122310" y="3554367"/>
            <a:ext cx="36000" cy="542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5392165290_0_463"/>
          <p:cNvSpPr/>
          <p:nvPr/>
        </p:nvSpPr>
        <p:spPr>
          <a:xfrm>
            <a:off x="6158454" y="3621336"/>
            <a:ext cx="36000" cy="475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5392165290_0_463"/>
          <p:cNvSpPr/>
          <p:nvPr/>
        </p:nvSpPr>
        <p:spPr>
          <a:xfrm>
            <a:off x="6194598" y="3702495"/>
            <a:ext cx="36000" cy="39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5392165290_0_463"/>
          <p:cNvSpPr/>
          <p:nvPr/>
        </p:nvSpPr>
        <p:spPr>
          <a:xfrm>
            <a:off x="6230743" y="3835798"/>
            <a:ext cx="36000" cy="26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5392165290_0_463"/>
          <p:cNvSpPr/>
          <p:nvPr/>
        </p:nvSpPr>
        <p:spPr>
          <a:xfrm>
            <a:off x="6266887" y="3887604"/>
            <a:ext cx="36000" cy="209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5392165290_0_463"/>
          <p:cNvSpPr/>
          <p:nvPr/>
        </p:nvSpPr>
        <p:spPr>
          <a:xfrm>
            <a:off x="6303031" y="3907387"/>
            <a:ext cx="36000" cy="18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5392165290_0_463"/>
          <p:cNvSpPr/>
          <p:nvPr/>
        </p:nvSpPr>
        <p:spPr>
          <a:xfrm>
            <a:off x="6339175" y="3930358"/>
            <a:ext cx="36000" cy="166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5392165290_0_463"/>
          <p:cNvSpPr/>
          <p:nvPr/>
        </p:nvSpPr>
        <p:spPr>
          <a:xfrm>
            <a:off x="6375319" y="4007616"/>
            <a:ext cx="36000" cy="88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5392165290_0_463"/>
          <p:cNvSpPr/>
          <p:nvPr/>
        </p:nvSpPr>
        <p:spPr>
          <a:xfrm>
            <a:off x="6411463" y="4028442"/>
            <a:ext cx="36000" cy="6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5392165290_0_463"/>
          <p:cNvSpPr/>
          <p:nvPr/>
        </p:nvSpPr>
        <p:spPr>
          <a:xfrm>
            <a:off x="6447607" y="4037326"/>
            <a:ext cx="36000" cy="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5392165290_0_463"/>
          <p:cNvSpPr/>
          <p:nvPr/>
        </p:nvSpPr>
        <p:spPr>
          <a:xfrm>
            <a:off x="6483751" y="4048096"/>
            <a:ext cx="36000" cy="48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5392165290_0_463"/>
          <p:cNvSpPr/>
          <p:nvPr/>
        </p:nvSpPr>
        <p:spPr>
          <a:xfrm>
            <a:off x="6519895" y="4062889"/>
            <a:ext cx="36000" cy="3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5392165290_0_463"/>
          <p:cNvSpPr/>
          <p:nvPr/>
        </p:nvSpPr>
        <p:spPr>
          <a:xfrm>
            <a:off x="5401707" y="4007643"/>
            <a:ext cx="36000" cy="88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5392165290_0_463"/>
          <p:cNvSpPr/>
          <p:nvPr/>
        </p:nvSpPr>
        <p:spPr>
          <a:xfrm>
            <a:off x="5437851" y="3983790"/>
            <a:ext cx="36000" cy="11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5392165290_0_463"/>
          <p:cNvSpPr/>
          <p:nvPr/>
        </p:nvSpPr>
        <p:spPr>
          <a:xfrm>
            <a:off x="5473995" y="3930274"/>
            <a:ext cx="36000" cy="166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5392165290_0_463"/>
          <p:cNvSpPr/>
          <p:nvPr/>
        </p:nvSpPr>
        <p:spPr>
          <a:xfrm>
            <a:off x="5510139" y="3835798"/>
            <a:ext cx="36000" cy="26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5392165290_0_463"/>
          <p:cNvSpPr/>
          <p:nvPr/>
        </p:nvSpPr>
        <p:spPr>
          <a:xfrm>
            <a:off x="5546283" y="3702463"/>
            <a:ext cx="36000" cy="39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5392165290_0_463"/>
          <p:cNvSpPr/>
          <p:nvPr/>
        </p:nvSpPr>
        <p:spPr>
          <a:xfrm>
            <a:off x="5582427" y="3653087"/>
            <a:ext cx="36000" cy="443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5392165290_0_463"/>
          <p:cNvSpPr/>
          <p:nvPr/>
        </p:nvSpPr>
        <p:spPr>
          <a:xfrm>
            <a:off x="5618571" y="3537054"/>
            <a:ext cx="36000" cy="559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5392165290_0_463"/>
          <p:cNvSpPr/>
          <p:nvPr/>
        </p:nvSpPr>
        <p:spPr>
          <a:xfrm>
            <a:off x="5654714" y="3514381"/>
            <a:ext cx="36000" cy="582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5392165290_0_463"/>
          <p:cNvSpPr/>
          <p:nvPr/>
        </p:nvSpPr>
        <p:spPr>
          <a:xfrm>
            <a:off x="5690860" y="3456918"/>
            <a:ext cx="36000" cy="639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5392165290_0_463"/>
          <p:cNvSpPr/>
          <p:nvPr/>
        </p:nvSpPr>
        <p:spPr>
          <a:xfrm>
            <a:off x="5727004" y="3379646"/>
            <a:ext cx="36000" cy="7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5392165290_0_463"/>
          <p:cNvSpPr/>
          <p:nvPr/>
        </p:nvSpPr>
        <p:spPr>
          <a:xfrm>
            <a:off x="5763148" y="3359896"/>
            <a:ext cx="36000" cy="73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5392165290_0_463"/>
          <p:cNvSpPr/>
          <p:nvPr/>
        </p:nvSpPr>
        <p:spPr>
          <a:xfrm>
            <a:off x="5799292" y="3379666"/>
            <a:ext cx="36000" cy="7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5392165290_0_463"/>
          <p:cNvSpPr/>
          <p:nvPr/>
        </p:nvSpPr>
        <p:spPr>
          <a:xfrm>
            <a:off x="5258266" y="4080948"/>
            <a:ext cx="36000" cy="1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5392165290_0_463"/>
          <p:cNvSpPr/>
          <p:nvPr/>
        </p:nvSpPr>
        <p:spPr>
          <a:xfrm>
            <a:off x="5294410" y="4080909"/>
            <a:ext cx="36000" cy="1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5392165290_0_463"/>
          <p:cNvSpPr/>
          <p:nvPr/>
        </p:nvSpPr>
        <p:spPr>
          <a:xfrm>
            <a:off x="5330554" y="4062889"/>
            <a:ext cx="36000" cy="3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5392165290_0_463"/>
          <p:cNvSpPr/>
          <p:nvPr/>
        </p:nvSpPr>
        <p:spPr>
          <a:xfrm>
            <a:off x="5366698" y="4037326"/>
            <a:ext cx="36000" cy="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g5392165290_0_463"/>
          <p:cNvCxnSpPr/>
          <p:nvPr/>
        </p:nvCxnSpPr>
        <p:spPr>
          <a:xfrm>
            <a:off x="5869318" y="3342024"/>
            <a:ext cx="0" cy="758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72" name="Google Shape;572;g5392165290_0_463"/>
          <p:cNvSpPr/>
          <p:nvPr/>
        </p:nvSpPr>
        <p:spPr>
          <a:xfrm>
            <a:off x="1792288" y="3354976"/>
            <a:ext cx="1629000" cy="776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5392165290_0_463"/>
          <p:cNvSpPr/>
          <p:nvPr/>
        </p:nvSpPr>
        <p:spPr>
          <a:xfrm>
            <a:off x="2509675" y="3930355"/>
            <a:ext cx="36000" cy="180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5392165290_0_463"/>
          <p:cNvSpPr/>
          <p:nvPr/>
        </p:nvSpPr>
        <p:spPr>
          <a:xfrm>
            <a:off x="2545825" y="3757254"/>
            <a:ext cx="36000" cy="353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5392165290_0_463"/>
          <p:cNvSpPr/>
          <p:nvPr/>
        </p:nvSpPr>
        <p:spPr>
          <a:xfrm>
            <a:off x="2581975" y="3702473"/>
            <a:ext cx="36000" cy="40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5392165290_0_463"/>
          <p:cNvSpPr/>
          <p:nvPr/>
        </p:nvSpPr>
        <p:spPr>
          <a:xfrm>
            <a:off x="2618125" y="3675278"/>
            <a:ext cx="36000" cy="435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5392165290_0_463"/>
          <p:cNvSpPr/>
          <p:nvPr/>
        </p:nvSpPr>
        <p:spPr>
          <a:xfrm>
            <a:off x="2654250" y="3793548"/>
            <a:ext cx="36000" cy="31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5392165290_0_463"/>
          <p:cNvSpPr/>
          <p:nvPr/>
        </p:nvSpPr>
        <p:spPr>
          <a:xfrm>
            <a:off x="2690403" y="3403712"/>
            <a:ext cx="36000" cy="70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5392165290_0_463"/>
          <p:cNvSpPr/>
          <p:nvPr/>
        </p:nvSpPr>
        <p:spPr>
          <a:xfrm>
            <a:off x="2726547" y="3449051"/>
            <a:ext cx="36000" cy="66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5392165290_0_463"/>
          <p:cNvSpPr/>
          <p:nvPr/>
        </p:nvSpPr>
        <p:spPr>
          <a:xfrm>
            <a:off x="2762691" y="3550953"/>
            <a:ext cx="36000" cy="559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5392165290_0_463"/>
          <p:cNvSpPr/>
          <p:nvPr/>
        </p:nvSpPr>
        <p:spPr>
          <a:xfrm>
            <a:off x="2798835" y="3568292"/>
            <a:ext cx="36000" cy="542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5392165290_0_463"/>
          <p:cNvSpPr/>
          <p:nvPr/>
        </p:nvSpPr>
        <p:spPr>
          <a:xfrm>
            <a:off x="2834979" y="3635261"/>
            <a:ext cx="36000" cy="475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5392165290_0_463"/>
          <p:cNvSpPr/>
          <p:nvPr/>
        </p:nvSpPr>
        <p:spPr>
          <a:xfrm>
            <a:off x="2871123" y="3716420"/>
            <a:ext cx="36000" cy="39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5392165290_0_463"/>
          <p:cNvSpPr/>
          <p:nvPr/>
        </p:nvSpPr>
        <p:spPr>
          <a:xfrm>
            <a:off x="2907268" y="3849723"/>
            <a:ext cx="36000" cy="26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5392165290_0_463"/>
          <p:cNvSpPr/>
          <p:nvPr/>
        </p:nvSpPr>
        <p:spPr>
          <a:xfrm>
            <a:off x="2943412" y="3901529"/>
            <a:ext cx="36000" cy="209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5392165290_0_463"/>
          <p:cNvSpPr/>
          <p:nvPr/>
        </p:nvSpPr>
        <p:spPr>
          <a:xfrm>
            <a:off x="2979556" y="3921312"/>
            <a:ext cx="36000" cy="18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5392165290_0_463"/>
          <p:cNvSpPr/>
          <p:nvPr/>
        </p:nvSpPr>
        <p:spPr>
          <a:xfrm>
            <a:off x="3015700" y="3944283"/>
            <a:ext cx="36000" cy="166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5392165290_0_463"/>
          <p:cNvSpPr/>
          <p:nvPr/>
        </p:nvSpPr>
        <p:spPr>
          <a:xfrm>
            <a:off x="3051844" y="4021541"/>
            <a:ext cx="36000" cy="88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5392165290_0_463"/>
          <p:cNvSpPr/>
          <p:nvPr/>
        </p:nvSpPr>
        <p:spPr>
          <a:xfrm>
            <a:off x="3087988" y="4042367"/>
            <a:ext cx="36000" cy="6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5392165290_0_463"/>
          <p:cNvSpPr/>
          <p:nvPr/>
        </p:nvSpPr>
        <p:spPr>
          <a:xfrm>
            <a:off x="3124132" y="4051251"/>
            <a:ext cx="36000" cy="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5392165290_0_463"/>
          <p:cNvSpPr/>
          <p:nvPr/>
        </p:nvSpPr>
        <p:spPr>
          <a:xfrm>
            <a:off x="3160276" y="4062021"/>
            <a:ext cx="36000" cy="48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5392165290_0_463"/>
          <p:cNvSpPr/>
          <p:nvPr/>
        </p:nvSpPr>
        <p:spPr>
          <a:xfrm>
            <a:off x="3196420" y="4076814"/>
            <a:ext cx="36000" cy="3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5392165290_0_463"/>
          <p:cNvSpPr/>
          <p:nvPr/>
        </p:nvSpPr>
        <p:spPr>
          <a:xfrm>
            <a:off x="2078232" y="4021568"/>
            <a:ext cx="36000" cy="88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5392165290_0_463"/>
          <p:cNvSpPr/>
          <p:nvPr/>
        </p:nvSpPr>
        <p:spPr>
          <a:xfrm>
            <a:off x="2114376" y="3997715"/>
            <a:ext cx="36000" cy="11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5392165290_0_463"/>
          <p:cNvSpPr/>
          <p:nvPr/>
        </p:nvSpPr>
        <p:spPr>
          <a:xfrm>
            <a:off x="2150520" y="3944199"/>
            <a:ext cx="36000" cy="166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5392165290_0_463"/>
          <p:cNvSpPr/>
          <p:nvPr/>
        </p:nvSpPr>
        <p:spPr>
          <a:xfrm>
            <a:off x="2186664" y="3849723"/>
            <a:ext cx="36000" cy="26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5392165290_0_463"/>
          <p:cNvSpPr/>
          <p:nvPr/>
        </p:nvSpPr>
        <p:spPr>
          <a:xfrm>
            <a:off x="2222808" y="3716388"/>
            <a:ext cx="36000" cy="39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5392165290_0_463"/>
          <p:cNvSpPr/>
          <p:nvPr/>
        </p:nvSpPr>
        <p:spPr>
          <a:xfrm>
            <a:off x="2258950" y="3435119"/>
            <a:ext cx="36000" cy="675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5392165290_0_463"/>
          <p:cNvSpPr/>
          <p:nvPr/>
        </p:nvSpPr>
        <p:spPr>
          <a:xfrm>
            <a:off x="2295100" y="3393474"/>
            <a:ext cx="36000" cy="7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5392165290_0_463"/>
          <p:cNvSpPr/>
          <p:nvPr/>
        </p:nvSpPr>
        <p:spPr>
          <a:xfrm>
            <a:off x="2331250" y="3359848"/>
            <a:ext cx="36000" cy="75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5392165290_0_463"/>
          <p:cNvSpPr/>
          <p:nvPr/>
        </p:nvSpPr>
        <p:spPr>
          <a:xfrm>
            <a:off x="2367375" y="3752247"/>
            <a:ext cx="36000" cy="358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5392165290_0_463"/>
          <p:cNvSpPr/>
          <p:nvPr/>
        </p:nvSpPr>
        <p:spPr>
          <a:xfrm>
            <a:off x="2403525" y="3675274"/>
            <a:ext cx="36000" cy="435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5392165290_0_463"/>
          <p:cNvSpPr/>
          <p:nvPr/>
        </p:nvSpPr>
        <p:spPr>
          <a:xfrm>
            <a:off x="2439675" y="3787698"/>
            <a:ext cx="36000" cy="323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5392165290_0_463"/>
          <p:cNvSpPr/>
          <p:nvPr/>
        </p:nvSpPr>
        <p:spPr>
          <a:xfrm>
            <a:off x="2475825" y="3862644"/>
            <a:ext cx="36000" cy="2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5392165290_0_463"/>
          <p:cNvSpPr/>
          <p:nvPr/>
        </p:nvSpPr>
        <p:spPr>
          <a:xfrm>
            <a:off x="1934791" y="4094873"/>
            <a:ext cx="36000" cy="1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5392165290_0_463"/>
          <p:cNvSpPr/>
          <p:nvPr/>
        </p:nvSpPr>
        <p:spPr>
          <a:xfrm>
            <a:off x="1970935" y="4094834"/>
            <a:ext cx="36000" cy="1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5392165290_0_463"/>
          <p:cNvSpPr/>
          <p:nvPr/>
        </p:nvSpPr>
        <p:spPr>
          <a:xfrm>
            <a:off x="2007079" y="4076814"/>
            <a:ext cx="36000" cy="3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5392165290_0_463"/>
          <p:cNvSpPr/>
          <p:nvPr/>
        </p:nvSpPr>
        <p:spPr>
          <a:xfrm>
            <a:off x="2043223" y="4051251"/>
            <a:ext cx="36000" cy="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g5392165290_0_463"/>
          <p:cNvCxnSpPr>
            <a:endCxn id="534" idx="1"/>
          </p:cNvCxnSpPr>
          <p:nvPr/>
        </p:nvCxnSpPr>
        <p:spPr>
          <a:xfrm flipH="1" rot="10800000">
            <a:off x="3421363" y="3729251"/>
            <a:ext cx="1694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g5392165290_0_463"/>
          <p:cNvSpPr txBox="1"/>
          <p:nvPr/>
        </p:nvSpPr>
        <p:spPr>
          <a:xfrm>
            <a:off x="1486375" y="4267750"/>
            <a:ext cx="21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Underlying Distribution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1" name="Google Shape;611;g5392165290_0_463"/>
          <p:cNvSpPr txBox="1"/>
          <p:nvPr/>
        </p:nvSpPr>
        <p:spPr>
          <a:xfrm>
            <a:off x="4663575" y="4267750"/>
            <a:ext cx="288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Distribution of the Sample Means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392165290_0_6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CLT: Properties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617" name="Google Shape;617;g5392165290_0_6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8" name="Google Shape;618;g5392165290_0_632"/>
          <p:cNvSpPr txBox="1"/>
          <p:nvPr/>
        </p:nvSpPr>
        <p:spPr>
          <a:xfrm>
            <a:off x="1145025" y="1535800"/>
            <a:ext cx="66882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central limit theorem tells us that the sample distribution of the means has the following properties: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sampling distribution of the means will always converge towards a bell curve regardless of whether the samples are drawn from a non-normal distribution;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larger the sample size</a:t>
            </a:r>
            <a:r>
              <a:rPr b="1" i="1" lang="en"/>
              <a:t>, </a:t>
            </a:r>
            <a:r>
              <a:rPr lang="en"/>
              <a:t>the </a:t>
            </a:r>
            <a:r>
              <a:rPr b="1" lang="en"/>
              <a:t>fewer the dispersion</a:t>
            </a:r>
            <a:r>
              <a:rPr lang="en"/>
              <a:t> (indicated by </a:t>
            </a:r>
            <a:r>
              <a:rPr b="1" lang="en"/>
              <a:t>lower standard deviation</a:t>
            </a:r>
            <a:r>
              <a:rPr lang="en"/>
              <a:t>) in the sampling distribution. </a:t>
            </a:r>
            <a:endParaRPr/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Intuitively this reflects the notion that, with a larger sample size, we can be more certain that the sample reflects the true </a:t>
            </a:r>
            <a:r>
              <a:rPr lang="en"/>
              <a:t>population</a:t>
            </a:r>
            <a:r>
              <a:rPr lang="en"/>
              <a:t>. As such, the means larger samples will better reflect the mean of the actual population.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392165290_0_446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CLT: Applications</a:t>
            </a:r>
            <a:endParaRPr/>
          </a:p>
        </p:txBody>
      </p:sp>
      <p:sp>
        <p:nvSpPr>
          <p:cNvPr id="624" name="Google Shape;624;g5392165290_0_44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5" name="Google Shape;625;g5392165290_0_4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f0c5ea69c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CLT: Applications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631" name="Google Shape;631;g7f0c5ea69c_0_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g7f0c5ea69c_0_1"/>
          <p:cNvSpPr txBox="1"/>
          <p:nvPr/>
        </p:nvSpPr>
        <p:spPr>
          <a:xfrm>
            <a:off x="1145025" y="1535800"/>
            <a:ext cx="66882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central limit theorem is the basis for most tools in statistics. As data analysts, we will rely on the CLT in two scenarios: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7f0c5ea69c_0_1"/>
          <p:cNvSpPr txBox="1"/>
          <p:nvPr/>
        </p:nvSpPr>
        <p:spPr>
          <a:xfrm>
            <a:off x="664300" y="2862425"/>
            <a:ext cx="3129300" cy="7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Central Limit Theorem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4" name="Google Shape;634;g7f0c5ea69c_0_1"/>
          <p:cNvSpPr txBox="1"/>
          <p:nvPr/>
        </p:nvSpPr>
        <p:spPr>
          <a:xfrm>
            <a:off x="4561750" y="2131650"/>
            <a:ext cx="3831900" cy="80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AutoNum type="arabicPeriod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Determining Confidence Intervals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5" name="Google Shape;635;g7f0c5ea69c_0_1"/>
          <p:cNvSpPr txBox="1"/>
          <p:nvPr/>
        </p:nvSpPr>
        <p:spPr>
          <a:xfrm>
            <a:off x="4561750" y="3661300"/>
            <a:ext cx="3831900" cy="80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2.   Statistical Hypothesis Testing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6" name="Google Shape;636;g7f0c5ea69c_0_1"/>
          <p:cNvCxnSpPr>
            <a:stCxn id="633" idx="0"/>
            <a:endCxn id="634" idx="1"/>
          </p:cNvCxnSpPr>
          <p:nvPr/>
        </p:nvCxnSpPr>
        <p:spPr>
          <a:xfrm flipH="1" rot="10800000">
            <a:off x="2228950" y="2534525"/>
            <a:ext cx="23328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g7f0c5ea69c_0_1"/>
          <p:cNvCxnSpPr>
            <a:stCxn id="633" idx="2"/>
            <a:endCxn id="635" idx="1"/>
          </p:cNvCxnSpPr>
          <p:nvPr/>
        </p:nvCxnSpPr>
        <p:spPr>
          <a:xfrm>
            <a:off x="2228950" y="3593225"/>
            <a:ext cx="23328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5392165290_0_716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43" name="Google Shape;643;g5392165290_0_71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g5392165290_0_7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9436d792f0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Summary 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650" name="Google Shape;650;g9436d792f0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g9436d792f0_0_0"/>
          <p:cNvSpPr txBox="1"/>
          <p:nvPr/>
        </p:nvSpPr>
        <p:spPr>
          <a:xfrm>
            <a:off x="1145025" y="1535800"/>
            <a:ext cx="66882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takeaways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central limit theorem is an essential tool in </a:t>
            </a:r>
            <a:r>
              <a:rPr b="1" i="1" lang="en"/>
              <a:t>inferential statistics</a:t>
            </a:r>
            <a:r>
              <a:rPr lang="en"/>
              <a:t> because it helps us to infer unknown values such as the mean of the population;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central limit theorem tells us that the distribution of the sample means </a:t>
            </a:r>
            <a:r>
              <a:rPr b="1" i="1" lang="en"/>
              <a:t>always </a:t>
            </a:r>
            <a:r>
              <a:rPr lang="en"/>
              <a:t>converges towards a normal distributions;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mean of the sampling distribution </a:t>
            </a:r>
            <a:r>
              <a:rPr b="1" i="1" lang="en"/>
              <a:t>approaches</a:t>
            </a:r>
            <a:r>
              <a:rPr lang="en"/>
              <a:t> the mean of the underlying population distribution;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Statistical procedures such as establishing </a:t>
            </a:r>
            <a:r>
              <a:rPr b="1" i="1" lang="en"/>
              <a:t>confidence intervals</a:t>
            </a:r>
            <a:r>
              <a:rPr lang="en"/>
              <a:t> and </a:t>
            </a:r>
            <a:r>
              <a:rPr b="1" i="1" lang="en"/>
              <a:t>hypothesis testing </a:t>
            </a:r>
            <a:r>
              <a:rPr lang="en"/>
              <a:t>exist because the central limit theorem holds.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fd24979aa_0_64"/>
          <p:cNvSpPr txBox="1"/>
          <p:nvPr>
            <p:ph type="ctrTitle"/>
          </p:nvPr>
        </p:nvSpPr>
        <p:spPr>
          <a:xfrm>
            <a:off x="2031125" y="1936575"/>
            <a:ext cx="3787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End. </a:t>
            </a:r>
            <a:endParaRPr/>
          </a:p>
        </p:txBody>
      </p:sp>
      <p:sp>
        <p:nvSpPr>
          <p:cNvPr id="657" name="Google Shape;657;g6fd24979aa_0_6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8" name="Google Shape;658;g6fd24979aa_0_6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d3275c36_0_0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Central Limit Theorem</a:t>
            </a:r>
            <a:endParaRPr/>
          </a:p>
        </p:txBody>
      </p:sp>
      <p:sp>
        <p:nvSpPr>
          <p:cNvPr id="89" name="Google Shape;89;g70d3275c36_0_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g70d3275c36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92165290_0_7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 Central Limit Theorem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6" name="Google Shape;96;g5392165290_0_7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5392165290_0_722"/>
          <p:cNvSpPr txBox="1"/>
          <p:nvPr/>
        </p:nvSpPr>
        <p:spPr>
          <a:xfrm>
            <a:off x="1182500" y="1948025"/>
            <a:ext cx="66882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central limit theorem is a fundamental theorem from statistics.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Many statistical tools you will use a as data analysts work by virtue of the CLT.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In this lecture, we will discuss (1) what the CLT is and (2) why it is so important.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015da2cd_0_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 Central Limit Theorem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03" name="Google Shape;103;g97015da2cd_0_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g97015da2cd_0_9"/>
          <p:cNvSpPr txBox="1"/>
          <p:nvPr/>
        </p:nvSpPr>
        <p:spPr>
          <a:xfrm>
            <a:off x="1145025" y="1535800"/>
            <a:ext cx="66882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central limit theorem tells us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Suppose that we sample </a:t>
            </a:r>
            <a:r>
              <a:rPr i="1" lang="en"/>
              <a:t>n </a:t>
            </a:r>
            <a:r>
              <a:rPr lang="en"/>
              <a:t>times from a population.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we end up with </a:t>
            </a:r>
            <a:r>
              <a:rPr b="1" i="1" lang="en"/>
              <a:t>n </a:t>
            </a:r>
            <a:r>
              <a:rPr b="1" lang="en"/>
              <a:t>samples,</a:t>
            </a:r>
            <a:r>
              <a:rPr lang="en"/>
              <a:t> each of which has </a:t>
            </a:r>
            <a:r>
              <a:rPr b="1" lang="en"/>
              <a:t>a mean </a:t>
            </a:r>
            <a:r>
              <a:rPr lang="en"/>
              <a:t>(i.e. we have </a:t>
            </a:r>
            <a:r>
              <a:rPr i="1" lang="en"/>
              <a:t>n</a:t>
            </a:r>
            <a:r>
              <a:rPr lang="en"/>
              <a:t> sample means).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the </a:t>
            </a:r>
            <a:r>
              <a:rPr b="1" lang="en"/>
              <a:t>distribution of these</a:t>
            </a:r>
            <a:r>
              <a:rPr b="1" i="1" lang="en"/>
              <a:t> n </a:t>
            </a:r>
            <a:r>
              <a:rPr b="1" lang="en"/>
              <a:t>means</a:t>
            </a:r>
            <a:r>
              <a:rPr b="1" i="1" lang="en"/>
              <a:t> </a:t>
            </a:r>
            <a:r>
              <a:rPr lang="en"/>
              <a:t>converges towards </a:t>
            </a:r>
            <a:r>
              <a:rPr lang="en">
                <a:solidFill>
                  <a:schemeClr val="dk1"/>
                </a:solidFill>
              </a:rPr>
              <a:t>(i.e. becomes) </a:t>
            </a:r>
            <a:r>
              <a:rPr lang="en"/>
              <a:t> a normal distribution.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AND</a:t>
            </a:r>
            <a:r>
              <a:rPr lang="en"/>
              <a:t> (more importantly) the </a:t>
            </a:r>
            <a:r>
              <a:rPr b="1" lang="en"/>
              <a:t>mean of the sample means</a:t>
            </a:r>
            <a:r>
              <a:rPr lang="en"/>
              <a:t> approaches the </a:t>
            </a:r>
            <a:r>
              <a:rPr b="1" lang="en"/>
              <a:t>true population mean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99a2c655_0_3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CLT: Visualised</a:t>
            </a:r>
            <a:endParaRPr/>
          </a:p>
        </p:txBody>
      </p:sp>
      <p:sp>
        <p:nvSpPr>
          <p:cNvPr id="110" name="Google Shape;110;g9399a2c655_0_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" name="Google Shape;111;g9399a2c655_0_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d3275c36_0_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CLT Visualised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7" name="Google Shape;117;g70d3275c36_0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g70d3275c36_0_6"/>
          <p:cNvSpPr txBox="1"/>
          <p:nvPr/>
        </p:nvSpPr>
        <p:spPr>
          <a:xfrm>
            <a:off x="1374950" y="15936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g70d3275c36_0_6"/>
          <p:cNvSpPr txBox="1"/>
          <p:nvPr/>
        </p:nvSpPr>
        <p:spPr>
          <a:xfrm>
            <a:off x="1374950" y="17995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g70d3275c36_0_6"/>
          <p:cNvSpPr txBox="1"/>
          <p:nvPr/>
        </p:nvSpPr>
        <p:spPr>
          <a:xfrm>
            <a:off x="1374950" y="20206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g70d3275c36_0_6"/>
          <p:cNvSpPr txBox="1"/>
          <p:nvPr/>
        </p:nvSpPr>
        <p:spPr>
          <a:xfrm>
            <a:off x="1374950" y="22736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g70d3275c36_0_6"/>
          <p:cNvSpPr txBox="1"/>
          <p:nvPr/>
        </p:nvSpPr>
        <p:spPr>
          <a:xfrm>
            <a:off x="1201400" y="19829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g70d3275c36_0_6"/>
          <p:cNvSpPr txBox="1"/>
          <p:nvPr/>
        </p:nvSpPr>
        <p:spPr>
          <a:xfrm>
            <a:off x="1201400" y="21888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g70d3275c36_0_6"/>
          <p:cNvSpPr txBox="1"/>
          <p:nvPr/>
        </p:nvSpPr>
        <p:spPr>
          <a:xfrm>
            <a:off x="1201400" y="24100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g70d3275c36_0_6"/>
          <p:cNvSpPr txBox="1"/>
          <p:nvPr/>
        </p:nvSpPr>
        <p:spPr>
          <a:xfrm>
            <a:off x="1201400" y="26630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g70d3275c36_0_6"/>
          <p:cNvSpPr txBox="1"/>
          <p:nvPr/>
        </p:nvSpPr>
        <p:spPr>
          <a:xfrm>
            <a:off x="1549825" y="1680638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g70d3275c36_0_6"/>
          <p:cNvSpPr txBox="1"/>
          <p:nvPr/>
        </p:nvSpPr>
        <p:spPr>
          <a:xfrm>
            <a:off x="1549825" y="1886538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g70d3275c36_0_6"/>
          <p:cNvSpPr txBox="1"/>
          <p:nvPr/>
        </p:nvSpPr>
        <p:spPr>
          <a:xfrm>
            <a:off x="1549825" y="2107713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g70d3275c36_0_6"/>
          <p:cNvSpPr txBox="1"/>
          <p:nvPr/>
        </p:nvSpPr>
        <p:spPr>
          <a:xfrm>
            <a:off x="1549825" y="2360713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g70d3275c36_0_6"/>
          <p:cNvSpPr txBox="1"/>
          <p:nvPr/>
        </p:nvSpPr>
        <p:spPr>
          <a:xfrm>
            <a:off x="1740425" y="19829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g70d3275c36_0_6"/>
          <p:cNvSpPr txBox="1"/>
          <p:nvPr/>
        </p:nvSpPr>
        <p:spPr>
          <a:xfrm>
            <a:off x="1740425" y="21888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g70d3275c36_0_6"/>
          <p:cNvSpPr txBox="1"/>
          <p:nvPr/>
        </p:nvSpPr>
        <p:spPr>
          <a:xfrm>
            <a:off x="1740425" y="24100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g70d3275c36_0_6"/>
          <p:cNvSpPr txBox="1"/>
          <p:nvPr/>
        </p:nvSpPr>
        <p:spPr>
          <a:xfrm>
            <a:off x="1740425" y="26630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g70d3275c36_0_6"/>
          <p:cNvSpPr txBox="1"/>
          <p:nvPr/>
        </p:nvSpPr>
        <p:spPr>
          <a:xfrm>
            <a:off x="2076250" y="17299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g70d3275c36_0_6"/>
          <p:cNvSpPr txBox="1"/>
          <p:nvPr/>
        </p:nvSpPr>
        <p:spPr>
          <a:xfrm>
            <a:off x="2076250" y="19358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g70d3275c36_0_6"/>
          <p:cNvSpPr txBox="1"/>
          <p:nvPr/>
        </p:nvSpPr>
        <p:spPr>
          <a:xfrm>
            <a:off x="2076250" y="21570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g70d3275c36_0_6"/>
          <p:cNvSpPr txBox="1"/>
          <p:nvPr/>
        </p:nvSpPr>
        <p:spPr>
          <a:xfrm>
            <a:off x="2076250" y="24100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g70d3275c36_0_6"/>
          <p:cNvSpPr txBox="1"/>
          <p:nvPr/>
        </p:nvSpPr>
        <p:spPr>
          <a:xfrm>
            <a:off x="2279450" y="20699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g70d3275c36_0_6"/>
          <p:cNvSpPr txBox="1"/>
          <p:nvPr/>
        </p:nvSpPr>
        <p:spPr>
          <a:xfrm>
            <a:off x="2279450" y="22758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g70d3275c36_0_6"/>
          <p:cNvSpPr txBox="1"/>
          <p:nvPr/>
        </p:nvSpPr>
        <p:spPr>
          <a:xfrm>
            <a:off x="2279450" y="24970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g70d3275c36_0_6"/>
          <p:cNvSpPr txBox="1"/>
          <p:nvPr/>
        </p:nvSpPr>
        <p:spPr>
          <a:xfrm>
            <a:off x="2443525" y="28843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g70d3275c36_0_6"/>
          <p:cNvSpPr txBox="1"/>
          <p:nvPr/>
        </p:nvSpPr>
        <p:spPr>
          <a:xfrm>
            <a:off x="1085800" y="17750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g70d3275c36_0_6"/>
          <p:cNvSpPr txBox="1"/>
          <p:nvPr/>
        </p:nvSpPr>
        <p:spPr>
          <a:xfrm>
            <a:off x="1085800" y="19809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g70d3275c36_0_6"/>
          <p:cNvSpPr txBox="1"/>
          <p:nvPr/>
        </p:nvSpPr>
        <p:spPr>
          <a:xfrm>
            <a:off x="1085800" y="21528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g70d3275c36_0_6"/>
          <p:cNvSpPr txBox="1"/>
          <p:nvPr/>
        </p:nvSpPr>
        <p:spPr>
          <a:xfrm>
            <a:off x="1085800" y="24058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g70d3275c36_0_6"/>
          <p:cNvSpPr txBox="1"/>
          <p:nvPr/>
        </p:nvSpPr>
        <p:spPr>
          <a:xfrm>
            <a:off x="1947325" y="18243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g70d3275c36_0_6"/>
          <p:cNvSpPr txBox="1"/>
          <p:nvPr/>
        </p:nvSpPr>
        <p:spPr>
          <a:xfrm>
            <a:off x="1947325" y="20302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g70d3275c36_0_6"/>
          <p:cNvSpPr txBox="1"/>
          <p:nvPr/>
        </p:nvSpPr>
        <p:spPr>
          <a:xfrm>
            <a:off x="1947325" y="22021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g70d3275c36_0_6"/>
          <p:cNvSpPr txBox="1"/>
          <p:nvPr/>
        </p:nvSpPr>
        <p:spPr>
          <a:xfrm>
            <a:off x="1947325" y="24551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g70d3275c36_0_6"/>
          <p:cNvSpPr txBox="1"/>
          <p:nvPr/>
        </p:nvSpPr>
        <p:spPr>
          <a:xfrm>
            <a:off x="2457300" y="18243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g70d3275c36_0_6"/>
          <p:cNvSpPr txBox="1"/>
          <p:nvPr/>
        </p:nvSpPr>
        <p:spPr>
          <a:xfrm>
            <a:off x="2457300" y="20302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g70d3275c36_0_6"/>
          <p:cNvSpPr txBox="1"/>
          <p:nvPr/>
        </p:nvSpPr>
        <p:spPr>
          <a:xfrm>
            <a:off x="2457300" y="22021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g70d3275c36_0_6"/>
          <p:cNvSpPr txBox="1"/>
          <p:nvPr/>
        </p:nvSpPr>
        <p:spPr>
          <a:xfrm>
            <a:off x="2457300" y="24551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g70d3275c36_0_6"/>
          <p:cNvSpPr txBox="1"/>
          <p:nvPr/>
        </p:nvSpPr>
        <p:spPr>
          <a:xfrm>
            <a:off x="1516563" y="21397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g70d3275c36_0_6"/>
          <p:cNvSpPr txBox="1"/>
          <p:nvPr/>
        </p:nvSpPr>
        <p:spPr>
          <a:xfrm>
            <a:off x="1516563" y="23456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g70d3275c36_0_6"/>
          <p:cNvSpPr txBox="1"/>
          <p:nvPr/>
        </p:nvSpPr>
        <p:spPr>
          <a:xfrm>
            <a:off x="1516563" y="25175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g70d3275c36_0_6"/>
          <p:cNvSpPr txBox="1"/>
          <p:nvPr/>
        </p:nvSpPr>
        <p:spPr>
          <a:xfrm>
            <a:off x="1516563" y="27705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g70d3275c36_0_6"/>
          <p:cNvSpPr txBox="1"/>
          <p:nvPr/>
        </p:nvSpPr>
        <p:spPr>
          <a:xfrm>
            <a:off x="1771625" y="16880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g70d3275c36_0_6"/>
          <p:cNvSpPr txBox="1"/>
          <p:nvPr/>
        </p:nvSpPr>
        <p:spPr>
          <a:xfrm>
            <a:off x="1771625" y="18939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g70d3275c36_0_6"/>
          <p:cNvSpPr txBox="1"/>
          <p:nvPr/>
        </p:nvSpPr>
        <p:spPr>
          <a:xfrm>
            <a:off x="1771625" y="20658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g70d3275c36_0_6"/>
          <p:cNvSpPr txBox="1"/>
          <p:nvPr/>
        </p:nvSpPr>
        <p:spPr>
          <a:xfrm>
            <a:off x="1771625" y="23188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g70d3275c36_0_6"/>
          <p:cNvSpPr txBox="1"/>
          <p:nvPr/>
        </p:nvSpPr>
        <p:spPr>
          <a:xfrm>
            <a:off x="1009550" y="19290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g70d3275c36_0_6"/>
          <p:cNvSpPr txBox="1"/>
          <p:nvPr/>
        </p:nvSpPr>
        <p:spPr>
          <a:xfrm>
            <a:off x="1009550" y="21349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g70d3275c36_0_6"/>
          <p:cNvSpPr txBox="1"/>
          <p:nvPr/>
        </p:nvSpPr>
        <p:spPr>
          <a:xfrm>
            <a:off x="1009550" y="23561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g70d3275c36_0_6"/>
          <p:cNvSpPr txBox="1"/>
          <p:nvPr/>
        </p:nvSpPr>
        <p:spPr>
          <a:xfrm>
            <a:off x="1009550" y="26091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g70d3275c36_0_6"/>
          <p:cNvSpPr txBox="1"/>
          <p:nvPr/>
        </p:nvSpPr>
        <p:spPr>
          <a:xfrm>
            <a:off x="836000" y="23184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Google Shape;167;g70d3275c36_0_6"/>
          <p:cNvSpPr txBox="1"/>
          <p:nvPr/>
        </p:nvSpPr>
        <p:spPr>
          <a:xfrm>
            <a:off x="836000" y="25243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" name="Google Shape;168;g70d3275c36_0_6"/>
          <p:cNvSpPr txBox="1"/>
          <p:nvPr/>
        </p:nvSpPr>
        <p:spPr>
          <a:xfrm>
            <a:off x="836000" y="27454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9" name="Google Shape;169;g70d3275c36_0_6"/>
          <p:cNvSpPr txBox="1"/>
          <p:nvPr/>
        </p:nvSpPr>
        <p:spPr>
          <a:xfrm>
            <a:off x="836000" y="29984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" name="Google Shape;170;g70d3275c36_0_6"/>
          <p:cNvSpPr txBox="1"/>
          <p:nvPr/>
        </p:nvSpPr>
        <p:spPr>
          <a:xfrm>
            <a:off x="1184425" y="2016113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g70d3275c36_0_6"/>
          <p:cNvSpPr txBox="1"/>
          <p:nvPr/>
        </p:nvSpPr>
        <p:spPr>
          <a:xfrm>
            <a:off x="1184425" y="2222013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g70d3275c36_0_6"/>
          <p:cNvSpPr txBox="1"/>
          <p:nvPr/>
        </p:nvSpPr>
        <p:spPr>
          <a:xfrm>
            <a:off x="1184425" y="2443188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g70d3275c36_0_6"/>
          <p:cNvSpPr txBox="1"/>
          <p:nvPr/>
        </p:nvSpPr>
        <p:spPr>
          <a:xfrm>
            <a:off x="1184425" y="2696188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g70d3275c36_0_6"/>
          <p:cNvSpPr txBox="1"/>
          <p:nvPr/>
        </p:nvSpPr>
        <p:spPr>
          <a:xfrm>
            <a:off x="1375025" y="23184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g70d3275c36_0_6"/>
          <p:cNvSpPr txBox="1"/>
          <p:nvPr/>
        </p:nvSpPr>
        <p:spPr>
          <a:xfrm>
            <a:off x="1375025" y="25243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g70d3275c36_0_6"/>
          <p:cNvSpPr txBox="1"/>
          <p:nvPr/>
        </p:nvSpPr>
        <p:spPr>
          <a:xfrm>
            <a:off x="1375025" y="27454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g70d3275c36_0_6"/>
          <p:cNvSpPr txBox="1"/>
          <p:nvPr/>
        </p:nvSpPr>
        <p:spPr>
          <a:xfrm>
            <a:off x="1375025" y="29984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g70d3275c36_0_6"/>
          <p:cNvSpPr txBox="1"/>
          <p:nvPr/>
        </p:nvSpPr>
        <p:spPr>
          <a:xfrm>
            <a:off x="1710850" y="20654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g70d3275c36_0_6"/>
          <p:cNvSpPr txBox="1"/>
          <p:nvPr/>
        </p:nvSpPr>
        <p:spPr>
          <a:xfrm>
            <a:off x="1710850" y="22713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g70d3275c36_0_6"/>
          <p:cNvSpPr txBox="1"/>
          <p:nvPr/>
        </p:nvSpPr>
        <p:spPr>
          <a:xfrm>
            <a:off x="1710850" y="24924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g70d3275c36_0_6"/>
          <p:cNvSpPr txBox="1"/>
          <p:nvPr/>
        </p:nvSpPr>
        <p:spPr>
          <a:xfrm>
            <a:off x="1710850" y="27454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g70d3275c36_0_6"/>
          <p:cNvSpPr txBox="1"/>
          <p:nvPr/>
        </p:nvSpPr>
        <p:spPr>
          <a:xfrm>
            <a:off x="1914050" y="24054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g70d3275c36_0_6"/>
          <p:cNvSpPr txBox="1"/>
          <p:nvPr/>
        </p:nvSpPr>
        <p:spPr>
          <a:xfrm>
            <a:off x="1914050" y="26113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g70d3275c36_0_6"/>
          <p:cNvSpPr txBox="1"/>
          <p:nvPr/>
        </p:nvSpPr>
        <p:spPr>
          <a:xfrm>
            <a:off x="1914050" y="28325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g70d3275c36_0_6"/>
          <p:cNvSpPr txBox="1"/>
          <p:nvPr/>
        </p:nvSpPr>
        <p:spPr>
          <a:xfrm>
            <a:off x="1914050" y="30855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g70d3275c36_0_6"/>
          <p:cNvSpPr txBox="1"/>
          <p:nvPr/>
        </p:nvSpPr>
        <p:spPr>
          <a:xfrm>
            <a:off x="720400" y="21105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g70d3275c36_0_6"/>
          <p:cNvSpPr txBox="1"/>
          <p:nvPr/>
        </p:nvSpPr>
        <p:spPr>
          <a:xfrm>
            <a:off x="720400" y="23164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g70d3275c36_0_6"/>
          <p:cNvSpPr txBox="1"/>
          <p:nvPr/>
        </p:nvSpPr>
        <p:spPr>
          <a:xfrm>
            <a:off x="720400" y="24883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g70d3275c36_0_6"/>
          <p:cNvSpPr txBox="1"/>
          <p:nvPr/>
        </p:nvSpPr>
        <p:spPr>
          <a:xfrm>
            <a:off x="720400" y="27413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g70d3275c36_0_6"/>
          <p:cNvSpPr txBox="1"/>
          <p:nvPr/>
        </p:nvSpPr>
        <p:spPr>
          <a:xfrm>
            <a:off x="1581925" y="21598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g70d3275c36_0_6"/>
          <p:cNvSpPr txBox="1"/>
          <p:nvPr/>
        </p:nvSpPr>
        <p:spPr>
          <a:xfrm>
            <a:off x="1581925" y="23657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g70d3275c36_0_6"/>
          <p:cNvSpPr txBox="1"/>
          <p:nvPr/>
        </p:nvSpPr>
        <p:spPr>
          <a:xfrm>
            <a:off x="1581925" y="25376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g70d3275c36_0_6"/>
          <p:cNvSpPr txBox="1"/>
          <p:nvPr/>
        </p:nvSpPr>
        <p:spPr>
          <a:xfrm>
            <a:off x="1581925" y="27906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g70d3275c36_0_6"/>
          <p:cNvSpPr txBox="1"/>
          <p:nvPr/>
        </p:nvSpPr>
        <p:spPr>
          <a:xfrm>
            <a:off x="2091900" y="21598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g70d3275c36_0_6"/>
          <p:cNvSpPr txBox="1"/>
          <p:nvPr/>
        </p:nvSpPr>
        <p:spPr>
          <a:xfrm>
            <a:off x="2091900" y="23657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g70d3275c36_0_6"/>
          <p:cNvSpPr txBox="1"/>
          <p:nvPr/>
        </p:nvSpPr>
        <p:spPr>
          <a:xfrm>
            <a:off x="2091900" y="25376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g70d3275c36_0_6"/>
          <p:cNvSpPr txBox="1"/>
          <p:nvPr/>
        </p:nvSpPr>
        <p:spPr>
          <a:xfrm>
            <a:off x="2091900" y="27906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g70d3275c36_0_6"/>
          <p:cNvSpPr txBox="1"/>
          <p:nvPr/>
        </p:nvSpPr>
        <p:spPr>
          <a:xfrm>
            <a:off x="1151163" y="24752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g70d3275c36_0_6"/>
          <p:cNvSpPr txBox="1"/>
          <p:nvPr/>
        </p:nvSpPr>
        <p:spPr>
          <a:xfrm>
            <a:off x="1151163" y="26811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g70d3275c36_0_6"/>
          <p:cNvSpPr txBox="1"/>
          <p:nvPr/>
        </p:nvSpPr>
        <p:spPr>
          <a:xfrm>
            <a:off x="1151163" y="28530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g70d3275c36_0_6"/>
          <p:cNvSpPr txBox="1"/>
          <p:nvPr/>
        </p:nvSpPr>
        <p:spPr>
          <a:xfrm>
            <a:off x="1151163" y="31060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g70d3275c36_0_6"/>
          <p:cNvSpPr txBox="1"/>
          <p:nvPr/>
        </p:nvSpPr>
        <p:spPr>
          <a:xfrm>
            <a:off x="1406225" y="20235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g70d3275c36_0_6"/>
          <p:cNvSpPr txBox="1"/>
          <p:nvPr/>
        </p:nvSpPr>
        <p:spPr>
          <a:xfrm>
            <a:off x="1406225" y="22294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4" name="Google Shape;204;g70d3275c36_0_6"/>
          <p:cNvSpPr txBox="1"/>
          <p:nvPr/>
        </p:nvSpPr>
        <p:spPr>
          <a:xfrm>
            <a:off x="1406225" y="24013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g70d3275c36_0_6"/>
          <p:cNvSpPr txBox="1"/>
          <p:nvPr/>
        </p:nvSpPr>
        <p:spPr>
          <a:xfrm>
            <a:off x="1406225" y="26543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6" name="Google Shape;206;g70d3275c36_0_6"/>
          <p:cNvSpPr txBox="1"/>
          <p:nvPr/>
        </p:nvSpPr>
        <p:spPr>
          <a:xfrm>
            <a:off x="1871100" y="16409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g70d3275c36_0_6"/>
          <p:cNvSpPr txBox="1"/>
          <p:nvPr/>
        </p:nvSpPr>
        <p:spPr>
          <a:xfrm>
            <a:off x="1871100" y="18468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g70d3275c36_0_6"/>
          <p:cNvSpPr txBox="1"/>
          <p:nvPr/>
        </p:nvSpPr>
        <p:spPr>
          <a:xfrm>
            <a:off x="1871100" y="20680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g70d3275c36_0_6"/>
          <p:cNvSpPr txBox="1"/>
          <p:nvPr/>
        </p:nvSpPr>
        <p:spPr>
          <a:xfrm>
            <a:off x="1871100" y="232100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g70d3275c36_0_6"/>
          <p:cNvSpPr txBox="1"/>
          <p:nvPr/>
        </p:nvSpPr>
        <p:spPr>
          <a:xfrm>
            <a:off x="1697550" y="20302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g70d3275c36_0_6"/>
          <p:cNvSpPr txBox="1"/>
          <p:nvPr/>
        </p:nvSpPr>
        <p:spPr>
          <a:xfrm>
            <a:off x="1697550" y="22361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g70d3275c36_0_6"/>
          <p:cNvSpPr txBox="1"/>
          <p:nvPr/>
        </p:nvSpPr>
        <p:spPr>
          <a:xfrm>
            <a:off x="1697550" y="24573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g70d3275c36_0_6"/>
          <p:cNvSpPr txBox="1"/>
          <p:nvPr/>
        </p:nvSpPr>
        <p:spPr>
          <a:xfrm>
            <a:off x="1697550" y="27103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g70d3275c36_0_6"/>
          <p:cNvSpPr txBox="1"/>
          <p:nvPr/>
        </p:nvSpPr>
        <p:spPr>
          <a:xfrm>
            <a:off x="2045975" y="1727963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g70d3275c36_0_6"/>
          <p:cNvSpPr txBox="1"/>
          <p:nvPr/>
        </p:nvSpPr>
        <p:spPr>
          <a:xfrm>
            <a:off x="2045975" y="1933863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g70d3275c36_0_6"/>
          <p:cNvSpPr txBox="1"/>
          <p:nvPr/>
        </p:nvSpPr>
        <p:spPr>
          <a:xfrm>
            <a:off x="2045975" y="2155038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g70d3275c36_0_6"/>
          <p:cNvSpPr txBox="1"/>
          <p:nvPr/>
        </p:nvSpPr>
        <p:spPr>
          <a:xfrm>
            <a:off x="2045975" y="2408038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g70d3275c36_0_6"/>
          <p:cNvSpPr txBox="1"/>
          <p:nvPr/>
        </p:nvSpPr>
        <p:spPr>
          <a:xfrm>
            <a:off x="2236575" y="20302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g70d3275c36_0_6"/>
          <p:cNvSpPr txBox="1"/>
          <p:nvPr/>
        </p:nvSpPr>
        <p:spPr>
          <a:xfrm>
            <a:off x="2236575" y="22361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0" name="Google Shape;220;g70d3275c36_0_6"/>
          <p:cNvSpPr txBox="1"/>
          <p:nvPr/>
        </p:nvSpPr>
        <p:spPr>
          <a:xfrm>
            <a:off x="2236575" y="24573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g70d3275c36_0_6"/>
          <p:cNvSpPr txBox="1"/>
          <p:nvPr/>
        </p:nvSpPr>
        <p:spPr>
          <a:xfrm>
            <a:off x="2236575" y="27103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g70d3275c36_0_6"/>
          <p:cNvSpPr txBox="1"/>
          <p:nvPr/>
        </p:nvSpPr>
        <p:spPr>
          <a:xfrm>
            <a:off x="2572400" y="17772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g70d3275c36_0_6"/>
          <p:cNvSpPr txBox="1"/>
          <p:nvPr/>
        </p:nvSpPr>
        <p:spPr>
          <a:xfrm>
            <a:off x="2572400" y="19831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g70d3275c36_0_6"/>
          <p:cNvSpPr txBox="1"/>
          <p:nvPr/>
        </p:nvSpPr>
        <p:spPr>
          <a:xfrm>
            <a:off x="2572400" y="22043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g70d3275c36_0_6"/>
          <p:cNvSpPr txBox="1"/>
          <p:nvPr/>
        </p:nvSpPr>
        <p:spPr>
          <a:xfrm>
            <a:off x="2572400" y="24573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g70d3275c36_0_6"/>
          <p:cNvSpPr txBox="1"/>
          <p:nvPr/>
        </p:nvSpPr>
        <p:spPr>
          <a:xfrm>
            <a:off x="2775600" y="21172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g70d3275c36_0_6"/>
          <p:cNvSpPr txBox="1"/>
          <p:nvPr/>
        </p:nvSpPr>
        <p:spPr>
          <a:xfrm>
            <a:off x="2775600" y="23231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g70d3275c36_0_6"/>
          <p:cNvSpPr txBox="1"/>
          <p:nvPr/>
        </p:nvSpPr>
        <p:spPr>
          <a:xfrm>
            <a:off x="2775600" y="25443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g70d3275c36_0_6"/>
          <p:cNvSpPr txBox="1"/>
          <p:nvPr/>
        </p:nvSpPr>
        <p:spPr>
          <a:xfrm>
            <a:off x="2775600" y="27973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g70d3275c36_0_6"/>
          <p:cNvSpPr txBox="1"/>
          <p:nvPr/>
        </p:nvSpPr>
        <p:spPr>
          <a:xfrm>
            <a:off x="1581950" y="18224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g70d3275c36_0_6"/>
          <p:cNvSpPr txBox="1"/>
          <p:nvPr/>
        </p:nvSpPr>
        <p:spPr>
          <a:xfrm>
            <a:off x="1581950" y="20283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g70d3275c36_0_6"/>
          <p:cNvSpPr txBox="1"/>
          <p:nvPr/>
        </p:nvSpPr>
        <p:spPr>
          <a:xfrm>
            <a:off x="1581950" y="22002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g70d3275c36_0_6"/>
          <p:cNvSpPr txBox="1"/>
          <p:nvPr/>
        </p:nvSpPr>
        <p:spPr>
          <a:xfrm>
            <a:off x="1581950" y="24532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g70d3275c36_0_6"/>
          <p:cNvSpPr txBox="1"/>
          <p:nvPr/>
        </p:nvSpPr>
        <p:spPr>
          <a:xfrm>
            <a:off x="2443475" y="18716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g70d3275c36_0_6"/>
          <p:cNvSpPr txBox="1"/>
          <p:nvPr/>
        </p:nvSpPr>
        <p:spPr>
          <a:xfrm>
            <a:off x="2443475" y="20775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g70d3275c36_0_6"/>
          <p:cNvSpPr txBox="1"/>
          <p:nvPr/>
        </p:nvSpPr>
        <p:spPr>
          <a:xfrm>
            <a:off x="2443475" y="22494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7" name="Google Shape;237;g70d3275c36_0_6"/>
          <p:cNvSpPr txBox="1"/>
          <p:nvPr/>
        </p:nvSpPr>
        <p:spPr>
          <a:xfrm>
            <a:off x="2443475" y="25024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g70d3275c36_0_6"/>
          <p:cNvSpPr txBox="1"/>
          <p:nvPr/>
        </p:nvSpPr>
        <p:spPr>
          <a:xfrm>
            <a:off x="2953450" y="18716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9" name="Google Shape;239;g70d3275c36_0_6"/>
          <p:cNvSpPr txBox="1"/>
          <p:nvPr/>
        </p:nvSpPr>
        <p:spPr>
          <a:xfrm>
            <a:off x="2953450" y="20775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g70d3275c36_0_6"/>
          <p:cNvSpPr txBox="1"/>
          <p:nvPr/>
        </p:nvSpPr>
        <p:spPr>
          <a:xfrm>
            <a:off x="2953450" y="22494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g70d3275c36_0_6"/>
          <p:cNvSpPr txBox="1"/>
          <p:nvPr/>
        </p:nvSpPr>
        <p:spPr>
          <a:xfrm>
            <a:off x="2953450" y="25024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2" name="Google Shape;242;g70d3275c36_0_6"/>
          <p:cNvSpPr txBox="1"/>
          <p:nvPr/>
        </p:nvSpPr>
        <p:spPr>
          <a:xfrm>
            <a:off x="2012713" y="21870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g70d3275c36_0_6"/>
          <p:cNvSpPr txBox="1"/>
          <p:nvPr/>
        </p:nvSpPr>
        <p:spPr>
          <a:xfrm>
            <a:off x="2012713" y="23929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4" name="Google Shape;244;g70d3275c36_0_6"/>
          <p:cNvSpPr txBox="1"/>
          <p:nvPr/>
        </p:nvSpPr>
        <p:spPr>
          <a:xfrm>
            <a:off x="2012713" y="25648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g70d3275c36_0_6"/>
          <p:cNvSpPr txBox="1"/>
          <p:nvPr/>
        </p:nvSpPr>
        <p:spPr>
          <a:xfrm>
            <a:off x="2012713" y="281787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6" name="Google Shape;246;g70d3275c36_0_6"/>
          <p:cNvSpPr txBox="1"/>
          <p:nvPr/>
        </p:nvSpPr>
        <p:spPr>
          <a:xfrm>
            <a:off x="2267775" y="17353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g70d3275c36_0_6"/>
          <p:cNvSpPr txBox="1"/>
          <p:nvPr/>
        </p:nvSpPr>
        <p:spPr>
          <a:xfrm>
            <a:off x="2267775" y="19412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g70d3275c36_0_6"/>
          <p:cNvSpPr txBox="1"/>
          <p:nvPr/>
        </p:nvSpPr>
        <p:spPr>
          <a:xfrm>
            <a:off x="2267775" y="21131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g70d3275c36_0_6"/>
          <p:cNvSpPr txBox="1"/>
          <p:nvPr/>
        </p:nvSpPr>
        <p:spPr>
          <a:xfrm>
            <a:off x="2267775" y="236615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g70d3275c36_0_6"/>
          <p:cNvSpPr/>
          <p:nvPr/>
        </p:nvSpPr>
        <p:spPr>
          <a:xfrm>
            <a:off x="541275" y="1518450"/>
            <a:ext cx="2904300" cy="217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70d3275c36_0_6"/>
          <p:cNvSpPr txBox="1"/>
          <p:nvPr/>
        </p:nvSpPr>
        <p:spPr>
          <a:xfrm>
            <a:off x="4975238" y="1455938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g70d3275c36_0_6"/>
          <p:cNvSpPr txBox="1"/>
          <p:nvPr/>
        </p:nvSpPr>
        <p:spPr>
          <a:xfrm>
            <a:off x="4294675" y="1683863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g70d3275c36_0_6"/>
          <p:cNvSpPr txBox="1"/>
          <p:nvPr/>
        </p:nvSpPr>
        <p:spPr>
          <a:xfrm>
            <a:off x="4833700" y="1683863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g70d3275c36_0_6"/>
          <p:cNvSpPr txBox="1"/>
          <p:nvPr/>
        </p:nvSpPr>
        <p:spPr>
          <a:xfrm>
            <a:off x="4609838" y="1538413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g70d3275c36_0_6"/>
          <p:cNvSpPr txBox="1"/>
          <p:nvPr/>
        </p:nvSpPr>
        <p:spPr>
          <a:xfrm>
            <a:off x="4609838" y="1791413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g70d3275c36_0_6"/>
          <p:cNvSpPr txBox="1"/>
          <p:nvPr/>
        </p:nvSpPr>
        <p:spPr>
          <a:xfrm>
            <a:off x="4975238" y="2359363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g70d3275c36_0_6"/>
          <p:cNvSpPr txBox="1"/>
          <p:nvPr/>
        </p:nvSpPr>
        <p:spPr>
          <a:xfrm>
            <a:off x="4294675" y="2587288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8" name="Google Shape;258;g70d3275c36_0_6"/>
          <p:cNvSpPr txBox="1"/>
          <p:nvPr/>
        </p:nvSpPr>
        <p:spPr>
          <a:xfrm>
            <a:off x="4833700" y="2587288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g70d3275c36_0_6"/>
          <p:cNvSpPr txBox="1"/>
          <p:nvPr/>
        </p:nvSpPr>
        <p:spPr>
          <a:xfrm>
            <a:off x="4609838" y="2441838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g70d3275c36_0_6"/>
          <p:cNvSpPr txBox="1"/>
          <p:nvPr/>
        </p:nvSpPr>
        <p:spPr>
          <a:xfrm>
            <a:off x="4609838" y="2694838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1" name="Google Shape;261;g70d3275c36_0_6"/>
          <p:cNvSpPr txBox="1"/>
          <p:nvPr/>
        </p:nvSpPr>
        <p:spPr>
          <a:xfrm>
            <a:off x="5023188" y="3461525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2" name="Google Shape;262;g70d3275c36_0_6"/>
          <p:cNvSpPr txBox="1"/>
          <p:nvPr/>
        </p:nvSpPr>
        <p:spPr>
          <a:xfrm>
            <a:off x="4342625" y="36894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g70d3275c36_0_6"/>
          <p:cNvSpPr txBox="1"/>
          <p:nvPr/>
        </p:nvSpPr>
        <p:spPr>
          <a:xfrm>
            <a:off x="4881650" y="3689450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g70d3275c36_0_6"/>
          <p:cNvSpPr txBox="1"/>
          <p:nvPr/>
        </p:nvSpPr>
        <p:spPr>
          <a:xfrm>
            <a:off x="4657788" y="35440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g70d3275c36_0_6"/>
          <p:cNvSpPr txBox="1"/>
          <p:nvPr/>
        </p:nvSpPr>
        <p:spPr>
          <a:xfrm>
            <a:off x="4657788" y="3797000"/>
            <a:ext cx="335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g70d3275c36_0_6"/>
          <p:cNvSpPr/>
          <p:nvPr/>
        </p:nvSpPr>
        <p:spPr>
          <a:xfrm>
            <a:off x="4104075" y="1515325"/>
            <a:ext cx="1536600" cy="68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70d3275c36_0_6"/>
          <p:cNvSpPr/>
          <p:nvPr/>
        </p:nvSpPr>
        <p:spPr>
          <a:xfrm>
            <a:off x="4104075" y="2389700"/>
            <a:ext cx="1536600" cy="68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70d3275c36_0_6"/>
          <p:cNvSpPr/>
          <p:nvPr/>
        </p:nvSpPr>
        <p:spPr>
          <a:xfrm>
            <a:off x="4104075" y="3461525"/>
            <a:ext cx="1536600" cy="68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70d3275c36_0_6"/>
          <p:cNvSpPr txBox="1"/>
          <p:nvPr/>
        </p:nvSpPr>
        <p:spPr>
          <a:xfrm>
            <a:off x="4726950" y="4533350"/>
            <a:ext cx="548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0" name="Google Shape;270;g70d3275c36_0_6"/>
          <p:cNvCxnSpPr>
            <a:stCxn id="250" idx="3"/>
            <a:endCxn id="266" idx="2"/>
          </p:cNvCxnSpPr>
          <p:nvPr/>
        </p:nvCxnSpPr>
        <p:spPr>
          <a:xfrm flipH="1" rot="10800000">
            <a:off x="3445575" y="1858800"/>
            <a:ext cx="658500" cy="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g70d3275c36_0_6"/>
          <p:cNvCxnSpPr>
            <a:stCxn id="250" idx="3"/>
            <a:endCxn id="267" idx="2"/>
          </p:cNvCxnSpPr>
          <p:nvPr/>
        </p:nvCxnSpPr>
        <p:spPr>
          <a:xfrm>
            <a:off x="3445575" y="2603700"/>
            <a:ext cx="658500" cy="1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g70d3275c36_0_6"/>
          <p:cNvCxnSpPr>
            <a:stCxn id="250" idx="3"/>
            <a:endCxn id="268" idx="2"/>
          </p:cNvCxnSpPr>
          <p:nvPr/>
        </p:nvCxnSpPr>
        <p:spPr>
          <a:xfrm>
            <a:off x="3445575" y="2603700"/>
            <a:ext cx="658500" cy="12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g70d3275c36_0_6"/>
          <p:cNvCxnSpPr>
            <a:stCxn id="250" idx="3"/>
          </p:cNvCxnSpPr>
          <p:nvPr/>
        </p:nvCxnSpPr>
        <p:spPr>
          <a:xfrm>
            <a:off x="3445575" y="2603700"/>
            <a:ext cx="1003800" cy="21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g70d3275c36_0_6"/>
          <p:cNvSpPr txBox="1"/>
          <p:nvPr/>
        </p:nvSpPr>
        <p:spPr>
          <a:xfrm>
            <a:off x="5845275" y="1616300"/>
            <a:ext cx="8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sample1 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5" name="Google Shape;275;g70d3275c36_0_6"/>
          <p:cNvSpPr txBox="1"/>
          <p:nvPr/>
        </p:nvSpPr>
        <p:spPr>
          <a:xfrm>
            <a:off x="5836225" y="2467000"/>
            <a:ext cx="8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sample2 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6" name="Google Shape;276;g70d3275c36_0_6"/>
          <p:cNvSpPr txBox="1"/>
          <p:nvPr/>
        </p:nvSpPr>
        <p:spPr>
          <a:xfrm>
            <a:off x="5803425" y="3587225"/>
            <a:ext cx="8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sample3 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g70d3275c36_0_6"/>
          <p:cNvSpPr txBox="1"/>
          <p:nvPr/>
        </p:nvSpPr>
        <p:spPr>
          <a:xfrm>
            <a:off x="5756575" y="4533350"/>
            <a:ext cx="8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 </a:t>
            </a:r>
            <a:r>
              <a:rPr i="1" lang="en" sz="8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endParaRPr i="1"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g70d3275c36_0_6"/>
          <p:cNvSpPr/>
          <p:nvPr/>
        </p:nvSpPr>
        <p:spPr>
          <a:xfrm>
            <a:off x="7205400" y="2490775"/>
            <a:ext cx="1865100" cy="1108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0d3275c36_0_6"/>
          <p:cNvSpPr/>
          <p:nvPr/>
        </p:nvSpPr>
        <p:spPr>
          <a:xfrm>
            <a:off x="8026772" y="2517615"/>
            <a:ext cx="41100" cy="105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0d3275c36_0_6"/>
          <p:cNvSpPr/>
          <p:nvPr/>
        </p:nvSpPr>
        <p:spPr>
          <a:xfrm>
            <a:off x="8068155" y="2517652"/>
            <a:ext cx="41100" cy="105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70d3275c36_0_6"/>
          <p:cNvSpPr/>
          <p:nvPr/>
        </p:nvSpPr>
        <p:spPr>
          <a:xfrm>
            <a:off x="8109537" y="2517671"/>
            <a:ext cx="41100" cy="105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0d3275c36_0_6"/>
          <p:cNvSpPr/>
          <p:nvPr/>
        </p:nvSpPr>
        <p:spPr>
          <a:xfrm>
            <a:off x="8150920" y="2531747"/>
            <a:ext cx="41100" cy="1037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70d3275c36_0_6"/>
          <p:cNvSpPr/>
          <p:nvPr/>
        </p:nvSpPr>
        <p:spPr>
          <a:xfrm>
            <a:off x="8192303" y="2545859"/>
            <a:ext cx="41100" cy="1023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70d3275c36_0_6"/>
          <p:cNvSpPr/>
          <p:nvPr/>
        </p:nvSpPr>
        <p:spPr>
          <a:xfrm>
            <a:off x="8233686" y="2560333"/>
            <a:ext cx="41100" cy="100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0d3275c36_0_6"/>
          <p:cNvSpPr/>
          <p:nvPr/>
        </p:nvSpPr>
        <p:spPr>
          <a:xfrm>
            <a:off x="8275068" y="2625042"/>
            <a:ext cx="41100" cy="94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70d3275c36_0_6"/>
          <p:cNvSpPr/>
          <p:nvPr/>
        </p:nvSpPr>
        <p:spPr>
          <a:xfrm>
            <a:off x="8316451" y="2770478"/>
            <a:ext cx="41100" cy="79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70d3275c36_0_6"/>
          <p:cNvSpPr/>
          <p:nvPr/>
        </p:nvSpPr>
        <p:spPr>
          <a:xfrm>
            <a:off x="8357833" y="2795226"/>
            <a:ext cx="41100" cy="77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70d3275c36_0_6"/>
          <p:cNvSpPr/>
          <p:nvPr/>
        </p:nvSpPr>
        <p:spPr>
          <a:xfrm>
            <a:off x="8399216" y="2890806"/>
            <a:ext cx="41100" cy="678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70d3275c36_0_6"/>
          <p:cNvSpPr/>
          <p:nvPr/>
        </p:nvSpPr>
        <p:spPr>
          <a:xfrm>
            <a:off x="8440599" y="3006638"/>
            <a:ext cx="41100" cy="56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0d3275c36_0_6"/>
          <p:cNvSpPr/>
          <p:nvPr/>
        </p:nvSpPr>
        <p:spPr>
          <a:xfrm>
            <a:off x="8481982" y="3196891"/>
            <a:ext cx="41100" cy="37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70d3275c36_0_6"/>
          <p:cNvSpPr/>
          <p:nvPr/>
        </p:nvSpPr>
        <p:spPr>
          <a:xfrm>
            <a:off x="8523365" y="3270830"/>
            <a:ext cx="41100" cy="298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70d3275c36_0_6"/>
          <p:cNvSpPr/>
          <p:nvPr/>
        </p:nvSpPr>
        <p:spPr>
          <a:xfrm>
            <a:off x="8564747" y="3299064"/>
            <a:ext cx="41100" cy="270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70d3275c36_0_6"/>
          <p:cNvSpPr/>
          <p:nvPr/>
        </p:nvSpPr>
        <p:spPr>
          <a:xfrm>
            <a:off x="8606130" y="3331849"/>
            <a:ext cx="41100" cy="237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70d3275c36_0_6"/>
          <p:cNvSpPr/>
          <p:nvPr/>
        </p:nvSpPr>
        <p:spPr>
          <a:xfrm>
            <a:off x="8647513" y="3442114"/>
            <a:ext cx="41100" cy="12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70d3275c36_0_6"/>
          <p:cNvSpPr/>
          <p:nvPr/>
        </p:nvSpPr>
        <p:spPr>
          <a:xfrm>
            <a:off x="8688895" y="3471838"/>
            <a:ext cx="41100" cy="97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0d3275c36_0_6"/>
          <p:cNvSpPr/>
          <p:nvPr/>
        </p:nvSpPr>
        <p:spPr>
          <a:xfrm>
            <a:off x="8730278" y="3484517"/>
            <a:ext cx="41100" cy="8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70d3275c36_0_6"/>
          <p:cNvSpPr/>
          <p:nvPr/>
        </p:nvSpPr>
        <p:spPr>
          <a:xfrm>
            <a:off x="8771661" y="3499887"/>
            <a:ext cx="41100" cy="6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70d3275c36_0_6"/>
          <p:cNvSpPr/>
          <p:nvPr/>
        </p:nvSpPr>
        <p:spPr>
          <a:xfrm>
            <a:off x="8813044" y="3521001"/>
            <a:ext cx="41100" cy="4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70d3275c36_0_6"/>
          <p:cNvSpPr/>
          <p:nvPr/>
        </p:nvSpPr>
        <p:spPr>
          <a:xfrm>
            <a:off x="7532788" y="3442152"/>
            <a:ext cx="41100" cy="12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0d3275c36_0_6"/>
          <p:cNvSpPr/>
          <p:nvPr/>
        </p:nvSpPr>
        <p:spPr>
          <a:xfrm>
            <a:off x="7574171" y="3408109"/>
            <a:ext cx="41100" cy="16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70d3275c36_0_6"/>
          <p:cNvSpPr/>
          <p:nvPr/>
        </p:nvSpPr>
        <p:spPr>
          <a:xfrm>
            <a:off x="7615553" y="3331729"/>
            <a:ext cx="41100" cy="237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0d3275c36_0_6"/>
          <p:cNvSpPr/>
          <p:nvPr/>
        </p:nvSpPr>
        <p:spPr>
          <a:xfrm>
            <a:off x="7656936" y="3196891"/>
            <a:ext cx="41100" cy="37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0d3275c36_0_6"/>
          <p:cNvSpPr/>
          <p:nvPr/>
        </p:nvSpPr>
        <p:spPr>
          <a:xfrm>
            <a:off x="7698319" y="3006592"/>
            <a:ext cx="41100" cy="56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70d3275c36_0_6"/>
          <p:cNvSpPr/>
          <p:nvPr/>
        </p:nvSpPr>
        <p:spPr>
          <a:xfrm>
            <a:off x="7739701" y="2936121"/>
            <a:ext cx="41100" cy="633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70d3275c36_0_6"/>
          <p:cNvSpPr/>
          <p:nvPr/>
        </p:nvSpPr>
        <p:spPr>
          <a:xfrm>
            <a:off x="7781084" y="2770515"/>
            <a:ext cx="41100" cy="798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70d3275c36_0_6"/>
          <p:cNvSpPr/>
          <p:nvPr/>
        </p:nvSpPr>
        <p:spPr>
          <a:xfrm>
            <a:off x="7822466" y="2738156"/>
            <a:ext cx="41100" cy="83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70d3275c36_0_6"/>
          <p:cNvSpPr/>
          <p:nvPr/>
        </p:nvSpPr>
        <p:spPr>
          <a:xfrm>
            <a:off x="7863850" y="2656143"/>
            <a:ext cx="41100" cy="91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70d3275c36_0_6"/>
          <p:cNvSpPr/>
          <p:nvPr/>
        </p:nvSpPr>
        <p:spPr>
          <a:xfrm>
            <a:off x="7905232" y="2545859"/>
            <a:ext cx="41100" cy="1023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70d3275c36_0_6"/>
          <p:cNvSpPr/>
          <p:nvPr/>
        </p:nvSpPr>
        <p:spPr>
          <a:xfrm>
            <a:off x="7946615" y="2517671"/>
            <a:ext cx="41100" cy="105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70d3275c36_0_6"/>
          <p:cNvSpPr/>
          <p:nvPr/>
        </p:nvSpPr>
        <p:spPr>
          <a:xfrm>
            <a:off x="7987998" y="2545887"/>
            <a:ext cx="41100" cy="1023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70d3275c36_0_6"/>
          <p:cNvSpPr/>
          <p:nvPr/>
        </p:nvSpPr>
        <p:spPr>
          <a:xfrm>
            <a:off x="7368556" y="3546776"/>
            <a:ext cx="41100" cy="2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0d3275c36_0_6"/>
          <p:cNvSpPr/>
          <p:nvPr/>
        </p:nvSpPr>
        <p:spPr>
          <a:xfrm>
            <a:off x="7409939" y="3546720"/>
            <a:ext cx="41100" cy="2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0d3275c36_0_6"/>
          <p:cNvSpPr/>
          <p:nvPr/>
        </p:nvSpPr>
        <p:spPr>
          <a:xfrm>
            <a:off x="7451322" y="3521001"/>
            <a:ext cx="41100" cy="4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70d3275c36_0_6"/>
          <p:cNvSpPr/>
          <p:nvPr/>
        </p:nvSpPr>
        <p:spPr>
          <a:xfrm>
            <a:off x="7492705" y="3484517"/>
            <a:ext cx="41100" cy="84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g70d3275c36_0_6"/>
          <p:cNvCxnSpPr/>
          <p:nvPr/>
        </p:nvCxnSpPr>
        <p:spPr>
          <a:xfrm>
            <a:off x="8068173" y="2492165"/>
            <a:ext cx="0" cy="1082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16" name="Google Shape;316;g70d3275c36_0_6"/>
          <p:cNvSpPr/>
          <p:nvPr/>
        </p:nvSpPr>
        <p:spPr>
          <a:xfrm>
            <a:off x="6547950" y="1354025"/>
            <a:ext cx="548700" cy="370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392165290_0_2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CLT Visualised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22" name="Google Shape;322;g5392165290_0_234"/>
          <p:cNvSpPr txBox="1"/>
          <p:nvPr>
            <p:ph idx="12" type="sldNum"/>
          </p:nvPr>
        </p:nvSpPr>
        <p:spPr>
          <a:xfrm>
            <a:off x="7942510" y="3855846"/>
            <a:ext cx="47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g5392165290_0_234"/>
          <p:cNvSpPr txBox="1"/>
          <p:nvPr/>
        </p:nvSpPr>
        <p:spPr>
          <a:xfrm>
            <a:off x="1681665" y="1644386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4" name="Google Shape;324;g5392165290_0_234"/>
          <p:cNvSpPr txBox="1"/>
          <p:nvPr/>
        </p:nvSpPr>
        <p:spPr>
          <a:xfrm>
            <a:off x="1681665" y="1788652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5" name="Google Shape;325;g5392165290_0_234"/>
          <p:cNvSpPr txBox="1"/>
          <p:nvPr/>
        </p:nvSpPr>
        <p:spPr>
          <a:xfrm>
            <a:off x="1681665" y="1943620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6" name="Google Shape;326;g5392165290_0_234"/>
          <p:cNvSpPr txBox="1"/>
          <p:nvPr/>
        </p:nvSpPr>
        <p:spPr>
          <a:xfrm>
            <a:off x="1681665" y="2120887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7" name="Google Shape;327;g5392165290_0_234"/>
          <p:cNvSpPr txBox="1"/>
          <p:nvPr/>
        </p:nvSpPr>
        <p:spPr>
          <a:xfrm>
            <a:off x="1530085" y="191717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8" name="Google Shape;328;g5392165290_0_234"/>
          <p:cNvSpPr txBox="1"/>
          <p:nvPr/>
        </p:nvSpPr>
        <p:spPr>
          <a:xfrm>
            <a:off x="1530085" y="2061436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g5392165290_0_234"/>
          <p:cNvSpPr txBox="1"/>
          <p:nvPr/>
        </p:nvSpPr>
        <p:spPr>
          <a:xfrm>
            <a:off x="1530085" y="221640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0" name="Google Shape;330;g5392165290_0_234"/>
          <p:cNvSpPr txBox="1"/>
          <p:nvPr/>
        </p:nvSpPr>
        <p:spPr>
          <a:xfrm>
            <a:off x="1530085" y="2393672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1" name="Google Shape;331;g5392165290_0_234"/>
          <p:cNvSpPr txBox="1"/>
          <p:nvPr/>
        </p:nvSpPr>
        <p:spPr>
          <a:xfrm>
            <a:off x="1834403" y="1705370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g5392165290_0_234"/>
          <p:cNvSpPr txBox="1"/>
          <p:nvPr/>
        </p:nvSpPr>
        <p:spPr>
          <a:xfrm>
            <a:off x="1834403" y="1849636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3" name="Google Shape;333;g5392165290_0_234"/>
          <p:cNvSpPr txBox="1"/>
          <p:nvPr/>
        </p:nvSpPr>
        <p:spPr>
          <a:xfrm>
            <a:off x="1834403" y="200460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4" name="Google Shape;334;g5392165290_0_234"/>
          <p:cNvSpPr txBox="1"/>
          <p:nvPr/>
        </p:nvSpPr>
        <p:spPr>
          <a:xfrm>
            <a:off x="1834403" y="218187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5" name="Google Shape;335;g5392165290_0_234"/>
          <p:cNvSpPr txBox="1"/>
          <p:nvPr/>
        </p:nvSpPr>
        <p:spPr>
          <a:xfrm>
            <a:off x="2000875" y="191717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6" name="Google Shape;336;g5392165290_0_234"/>
          <p:cNvSpPr txBox="1"/>
          <p:nvPr/>
        </p:nvSpPr>
        <p:spPr>
          <a:xfrm>
            <a:off x="2000875" y="2061436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7" name="Google Shape;337;g5392165290_0_234"/>
          <p:cNvSpPr txBox="1"/>
          <p:nvPr/>
        </p:nvSpPr>
        <p:spPr>
          <a:xfrm>
            <a:off x="2000875" y="221640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g5392165290_0_234"/>
          <p:cNvSpPr txBox="1"/>
          <p:nvPr/>
        </p:nvSpPr>
        <p:spPr>
          <a:xfrm>
            <a:off x="2000875" y="2393672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9" name="Google Shape;339;g5392165290_0_234"/>
          <p:cNvSpPr txBox="1"/>
          <p:nvPr/>
        </p:nvSpPr>
        <p:spPr>
          <a:xfrm>
            <a:off x="2294187" y="173990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g5392165290_0_234"/>
          <p:cNvSpPr txBox="1"/>
          <p:nvPr/>
        </p:nvSpPr>
        <p:spPr>
          <a:xfrm>
            <a:off x="2294187" y="188416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g5392165290_0_234"/>
          <p:cNvSpPr txBox="1"/>
          <p:nvPr/>
        </p:nvSpPr>
        <p:spPr>
          <a:xfrm>
            <a:off x="2294187" y="2039138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2" name="Google Shape;342;g5392165290_0_234"/>
          <p:cNvSpPr txBox="1"/>
          <p:nvPr/>
        </p:nvSpPr>
        <p:spPr>
          <a:xfrm>
            <a:off x="2294187" y="221640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g5392165290_0_234"/>
          <p:cNvSpPr txBox="1"/>
          <p:nvPr/>
        </p:nvSpPr>
        <p:spPr>
          <a:xfrm>
            <a:off x="2471664" y="197814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4" name="Google Shape;344;g5392165290_0_234"/>
          <p:cNvSpPr txBox="1"/>
          <p:nvPr/>
        </p:nvSpPr>
        <p:spPr>
          <a:xfrm>
            <a:off x="2471664" y="212241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5" name="Google Shape;345;g5392165290_0_234"/>
          <p:cNvSpPr txBox="1"/>
          <p:nvPr/>
        </p:nvSpPr>
        <p:spPr>
          <a:xfrm>
            <a:off x="2471664" y="2277380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g5392165290_0_234"/>
          <p:cNvSpPr txBox="1"/>
          <p:nvPr/>
        </p:nvSpPr>
        <p:spPr>
          <a:xfrm>
            <a:off x="2614969" y="254878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7" name="Google Shape;347;g5392165290_0_234"/>
          <p:cNvSpPr txBox="1"/>
          <p:nvPr/>
        </p:nvSpPr>
        <p:spPr>
          <a:xfrm>
            <a:off x="2181583" y="1806063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g5392165290_0_234"/>
          <p:cNvSpPr txBox="1"/>
          <p:nvPr/>
        </p:nvSpPr>
        <p:spPr>
          <a:xfrm>
            <a:off x="2181583" y="1950329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g5392165290_0_234"/>
          <p:cNvSpPr txBox="1"/>
          <p:nvPr/>
        </p:nvSpPr>
        <p:spPr>
          <a:xfrm>
            <a:off x="2181583" y="2070773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0" name="Google Shape;350;g5392165290_0_234"/>
          <p:cNvSpPr txBox="1"/>
          <p:nvPr/>
        </p:nvSpPr>
        <p:spPr>
          <a:xfrm>
            <a:off x="2181583" y="2248040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1" name="Google Shape;351;g5392165290_0_234"/>
          <p:cNvSpPr txBox="1"/>
          <p:nvPr/>
        </p:nvSpPr>
        <p:spPr>
          <a:xfrm>
            <a:off x="2627000" y="1806063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2" name="Google Shape;352;g5392165290_0_234"/>
          <p:cNvSpPr txBox="1"/>
          <p:nvPr/>
        </p:nvSpPr>
        <p:spPr>
          <a:xfrm>
            <a:off x="2627000" y="1950329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3" name="Google Shape;353;g5392165290_0_234"/>
          <p:cNvSpPr txBox="1"/>
          <p:nvPr/>
        </p:nvSpPr>
        <p:spPr>
          <a:xfrm>
            <a:off x="2627000" y="2070773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Google Shape;354;g5392165290_0_234"/>
          <p:cNvSpPr txBox="1"/>
          <p:nvPr/>
        </p:nvSpPr>
        <p:spPr>
          <a:xfrm>
            <a:off x="2627000" y="2248040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Google Shape;355;g5392165290_0_234"/>
          <p:cNvSpPr txBox="1"/>
          <p:nvPr/>
        </p:nvSpPr>
        <p:spPr>
          <a:xfrm>
            <a:off x="1805351" y="2027052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6" name="Google Shape;356;g5392165290_0_234"/>
          <p:cNvSpPr txBox="1"/>
          <p:nvPr/>
        </p:nvSpPr>
        <p:spPr>
          <a:xfrm>
            <a:off x="1805351" y="2171317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7" name="Google Shape;357;g5392165290_0_234"/>
          <p:cNvSpPr txBox="1"/>
          <p:nvPr/>
        </p:nvSpPr>
        <p:spPr>
          <a:xfrm>
            <a:off x="1805351" y="2291761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8" name="Google Shape;358;g5392165290_0_234"/>
          <p:cNvSpPr txBox="1"/>
          <p:nvPr/>
        </p:nvSpPr>
        <p:spPr>
          <a:xfrm>
            <a:off x="1805351" y="2469028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9" name="Google Shape;359;g5392165290_0_234"/>
          <p:cNvSpPr txBox="1"/>
          <p:nvPr/>
        </p:nvSpPr>
        <p:spPr>
          <a:xfrm>
            <a:off x="2028125" y="1710546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g5392165290_0_234"/>
          <p:cNvSpPr txBox="1"/>
          <p:nvPr/>
        </p:nvSpPr>
        <p:spPr>
          <a:xfrm>
            <a:off x="2028125" y="1854812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g5392165290_0_234"/>
          <p:cNvSpPr txBox="1"/>
          <p:nvPr/>
        </p:nvSpPr>
        <p:spPr>
          <a:xfrm>
            <a:off x="2028125" y="1975255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g5392165290_0_234"/>
          <p:cNvSpPr txBox="1"/>
          <p:nvPr/>
        </p:nvSpPr>
        <p:spPr>
          <a:xfrm>
            <a:off x="2028125" y="2152522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3" name="Google Shape;363;g5392165290_0_234"/>
          <p:cNvSpPr txBox="1"/>
          <p:nvPr/>
        </p:nvSpPr>
        <p:spPr>
          <a:xfrm>
            <a:off x="1421800" y="159732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4" name="Google Shape;364;g5392165290_0_234"/>
          <p:cNvSpPr txBox="1"/>
          <p:nvPr/>
        </p:nvSpPr>
        <p:spPr>
          <a:xfrm>
            <a:off x="836000" y="2745475"/>
            <a:ext cx="3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5" name="Google Shape;365;g5392165290_0_234"/>
          <p:cNvSpPr txBox="1"/>
          <p:nvPr/>
        </p:nvSpPr>
        <p:spPr>
          <a:xfrm>
            <a:off x="1515259" y="194042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Google Shape;366;g5392165290_0_234"/>
          <p:cNvSpPr txBox="1"/>
          <p:nvPr/>
        </p:nvSpPr>
        <p:spPr>
          <a:xfrm>
            <a:off x="1515259" y="2084690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7" name="Google Shape;367;g5392165290_0_234"/>
          <p:cNvSpPr txBox="1"/>
          <p:nvPr/>
        </p:nvSpPr>
        <p:spPr>
          <a:xfrm>
            <a:off x="1515259" y="2239658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8" name="Google Shape;368;g5392165290_0_234"/>
          <p:cNvSpPr txBox="1"/>
          <p:nvPr/>
        </p:nvSpPr>
        <p:spPr>
          <a:xfrm>
            <a:off x="1515259" y="241692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9" name="Google Shape;369;g5392165290_0_234"/>
          <p:cNvSpPr txBox="1"/>
          <p:nvPr/>
        </p:nvSpPr>
        <p:spPr>
          <a:xfrm>
            <a:off x="1681731" y="215222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0" name="Google Shape;370;g5392165290_0_234"/>
          <p:cNvSpPr txBox="1"/>
          <p:nvPr/>
        </p:nvSpPr>
        <p:spPr>
          <a:xfrm>
            <a:off x="1681731" y="2296490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g5392165290_0_234"/>
          <p:cNvSpPr txBox="1"/>
          <p:nvPr/>
        </p:nvSpPr>
        <p:spPr>
          <a:xfrm>
            <a:off x="1681731" y="245145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g5392165290_0_234"/>
          <p:cNvSpPr txBox="1"/>
          <p:nvPr/>
        </p:nvSpPr>
        <p:spPr>
          <a:xfrm>
            <a:off x="1681731" y="2628726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3" name="Google Shape;373;g5392165290_0_234"/>
          <p:cNvSpPr txBox="1"/>
          <p:nvPr/>
        </p:nvSpPr>
        <p:spPr>
          <a:xfrm>
            <a:off x="1975043" y="1974957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g5392165290_0_234"/>
          <p:cNvSpPr txBox="1"/>
          <p:nvPr/>
        </p:nvSpPr>
        <p:spPr>
          <a:xfrm>
            <a:off x="1975043" y="2119223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g5392165290_0_234"/>
          <p:cNvSpPr txBox="1"/>
          <p:nvPr/>
        </p:nvSpPr>
        <p:spPr>
          <a:xfrm>
            <a:off x="1975043" y="2274192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g5392165290_0_234"/>
          <p:cNvSpPr txBox="1"/>
          <p:nvPr/>
        </p:nvSpPr>
        <p:spPr>
          <a:xfrm>
            <a:off x="1975043" y="245145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g5392165290_0_234"/>
          <p:cNvSpPr txBox="1"/>
          <p:nvPr/>
        </p:nvSpPr>
        <p:spPr>
          <a:xfrm>
            <a:off x="2152520" y="221319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8" name="Google Shape;378;g5392165290_0_234"/>
          <p:cNvSpPr txBox="1"/>
          <p:nvPr/>
        </p:nvSpPr>
        <p:spPr>
          <a:xfrm>
            <a:off x="2152520" y="235746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9" name="Google Shape;379;g5392165290_0_234"/>
          <p:cNvSpPr txBox="1"/>
          <p:nvPr/>
        </p:nvSpPr>
        <p:spPr>
          <a:xfrm>
            <a:off x="2152520" y="251243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0" name="Google Shape;380;g5392165290_0_234"/>
          <p:cNvSpPr txBox="1"/>
          <p:nvPr/>
        </p:nvSpPr>
        <p:spPr>
          <a:xfrm>
            <a:off x="2152520" y="268970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1" name="Google Shape;381;g5392165290_0_234"/>
          <p:cNvSpPr txBox="1"/>
          <p:nvPr/>
        </p:nvSpPr>
        <p:spPr>
          <a:xfrm>
            <a:off x="1862439" y="2041117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2" name="Google Shape;382;g5392165290_0_234"/>
          <p:cNvSpPr txBox="1"/>
          <p:nvPr/>
        </p:nvSpPr>
        <p:spPr>
          <a:xfrm>
            <a:off x="1862439" y="2185383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g5392165290_0_234"/>
          <p:cNvSpPr txBox="1"/>
          <p:nvPr/>
        </p:nvSpPr>
        <p:spPr>
          <a:xfrm>
            <a:off x="1862439" y="2305827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g5392165290_0_234"/>
          <p:cNvSpPr txBox="1"/>
          <p:nvPr/>
        </p:nvSpPr>
        <p:spPr>
          <a:xfrm>
            <a:off x="1862439" y="2483094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5" name="Google Shape;385;g5392165290_0_234"/>
          <p:cNvSpPr txBox="1"/>
          <p:nvPr/>
        </p:nvSpPr>
        <p:spPr>
          <a:xfrm>
            <a:off x="2307856" y="2041117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6" name="Google Shape;386;g5392165290_0_234"/>
          <p:cNvSpPr txBox="1"/>
          <p:nvPr/>
        </p:nvSpPr>
        <p:spPr>
          <a:xfrm>
            <a:off x="2307856" y="2185383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7" name="Google Shape;387;g5392165290_0_234"/>
          <p:cNvSpPr txBox="1"/>
          <p:nvPr/>
        </p:nvSpPr>
        <p:spPr>
          <a:xfrm>
            <a:off x="2307856" y="2305827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8" name="Google Shape;388;g5392165290_0_234"/>
          <p:cNvSpPr txBox="1"/>
          <p:nvPr/>
        </p:nvSpPr>
        <p:spPr>
          <a:xfrm>
            <a:off x="2307856" y="2483094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9" name="Google Shape;389;g5392165290_0_234"/>
          <p:cNvSpPr txBox="1"/>
          <p:nvPr/>
        </p:nvSpPr>
        <p:spPr>
          <a:xfrm>
            <a:off x="1708981" y="1945600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0" name="Google Shape;390;g5392165290_0_234"/>
          <p:cNvSpPr txBox="1"/>
          <p:nvPr/>
        </p:nvSpPr>
        <p:spPr>
          <a:xfrm>
            <a:off x="1708981" y="2089866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1" name="Google Shape;391;g5392165290_0_234"/>
          <p:cNvSpPr txBox="1"/>
          <p:nvPr/>
        </p:nvSpPr>
        <p:spPr>
          <a:xfrm>
            <a:off x="1708981" y="2210309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2" name="Google Shape;392;g5392165290_0_234"/>
          <p:cNvSpPr txBox="1"/>
          <p:nvPr/>
        </p:nvSpPr>
        <p:spPr>
          <a:xfrm>
            <a:off x="1708981" y="2387576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3" name="Google Shape;393;g5392165290_0_234"/>
          <p:cNvSpPr txBox="1"/>
          <p:nvPr/>
        </p:nvSpPr>
        <p:spPr>
          <a:xfrm>
            <a:off x="2115007" y="167754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4" name="Google Shape;394;g5392165290_0_234"/>
          <p:cNvSpPr txBox="1"/>
          <p:nvPr/>
        </p:nvSpPr>
        <p:spPr>
          <a:xfrm>
            <a:off x="2115007" y="182181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5" name="Google Shape;395;g5392165290_0_234"/>
          <p:cNvSpPr txBox="1"/>
          <p:nvPr/>
        </p:nvSpPr>
        <p:spPr>
          <a:xfrm>
            <a:off x="2115007" y="197677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6" name="Google Shape;396;g5392165290_0_234"/>
          <p:cNvSpPr txBox="1"/>
          <p:nvPr/>
        </p:nvSpPr>
        <p:spPr>
          <a:xfrm>
            <a:off x="2115007" y="2154046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g5392165290_0_234"/>
          <p:cNvSpPr txBox="1"/>
          <p:nvPr/>
        </p:nvSpPr>
        <p:spPr>
          <a:xfrm>
            <a:off x="1963427" y="195032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8" name="Google Shape;398;g5392165290_0_234"/>
          <p:cNvSpPr txBox="1"/>
          <p:nvPr/>
        </p:nvSpPr>
        <p:spPr>
          <a:xfrm>
            <a:off x="1963427" y="209459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9" name="Google Shape;399;g5392165290_0_234"/>
          <p:cNvSpPr txBox="1"/>
          <p:nvPr/>
        </p:nvSpPr>
        <p:spPr>
          <a:xfrm>
            <a:off x="1963427" y="224956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0" name="Google Shape;400;g5392165290_0_234"/>
          <p:cNvSpPr txBox="1"/>
          <p:nvPr/>
        </p:nvSpPr>
        <p:spPr>
          <a:xfrm>
            <a:off x="1963427" y="242683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1" name="Google Shape;401;g5392165290_0_234"/>
          <p:cNvSpPr txBox="1"/>
          <p:nvPr/>
        </p:nvSpPr>
        <p:spPr>
          <a:xfrm>
            <a:off x="2267745" y="1738528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2" name="Google Shape;402;g5392165290_0_234"/>
          <p:cNvSpPr txBox="1"/>
          <p:nvPr/>
        </p:nvSpPr>
        <p:spPr>
          <a:xfrm>
            <a:off x="2267745" y="188279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3" name="Google Shape;403;g5392165290_0_234"/>
          <p:cNvSpPr txBox="1"/>
          <p:nvPr/>
        </p:nvSpPr>
        <p:spPr>
          <a:xfrm>
            <a:off x="2267745" y="2037763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4" name="Google Shape;404;g5392165290_0_234"/>
          <p:cNvSpPr txBox="1"/>
          <p:nvPr/>
        </p:nvSpPr>
        <p:spPr>
          <a:xfrm>
            <a:off x="2267745" y="2215030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5" name="Google Shape;405;g5392165290_0_234"/>
          <p:cNvSpPr txBox="1"/>
          <p:nvPr/>
        </p:nvSpPr>
        <p:spPr>
          <a:xfrm>
            <a:off x="2434217" y="195032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6" name="Google Shape;406;g5392165290_0_234"/>
          <p:cNvSpPr txBox="1"/>
          <p:nvPr/>
        </p:nvSpPr>
        <p:spPr>
          <a:xfrm>
            <a:off x="2434217" y="209459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7" name="Google Shape;407;g5392165290_0_234"/>
          <p:cNvSpPr txBox="1"/>
          <p:nvPr/>
        </p:nvSpPr>
        <p:spPr>
          <a:xfrm>
            <a:off x="2434217" y="224956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8" name="Google Shape;408;g5392165290_0_234"/>
          <p:cNvSpPr txBox="1"/>
          <p:nvPr/>
        </p:nvSpPr>
        <p:spPr>
          <a:xfrm>
            <a:off x="2434217" y="2426831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9" name="Google Shape;409;g5392165290_0_234"/>
          <p:cNvSpPr txBox="1"/>
          <p:nvPr/>
        </p:nvSpPr>
        <p:spPr>
          <a:xfrm>
            <a:off x="2727530" y="1773062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0" name="Google Shape;410;g5392165290_0_234"/>
          <p:cNvSpPr txBox="1"/>
          <p:nvPr/>
        </p:nvSpPr>
        <p:spPr>
          <a:xfrm>
            <a:off x="2727530" y="1917328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1" name="Google Shape;411;g5392165290_0_234"/>
          <p:cNvSpPr txBox="1"/>
          <p:nvPr/>
        </p:nvSpPr>
        <p:spPr>
          <a:xfrm>
            <a:off x="2727530" y="2072297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2" name="Google Shape;412;g5392165290_0_234"/>
          <p:cNvSpPr txBox="1"/>
          <p:nvPr/>
        </p:nvSpPr>
        <p:spPr>
          <a:xfrm>
            <a:off x="2727530" y="224956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3" name="Google Shape;413;g5392165290_0_234"/>
          <p:cNvSpPr txBox="1"/>
          <p:nvPr/>
        </p:nvSpPr>
        <p:spPr>
          <a:xfrm>
            <a:off x="2905007" y="2011304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4" name="Google Shape;414;g5392165290_0_234"/>
          <p:cNvSpPr txBox="1"/>
          <p:nvPr/>
        </p:nvSpPr>
        <p:spPr>
          <a:xfrm>
            <a:off x="2905007" y="2155570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5" name="Google Shape;415;g5392165290_0_234"/>
          <p:cNvSpPr txBox="1"/>
          <p:nvPr/>
        </p:nvSpPr>
        <p:spPr>
          <a:xfrm>
            <a:off x="2905007" y="231053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6" name="Google Shape;416;g5392165290_0_234"/>
          <p:cNvSpPr txBox="1"/>
          <p:nvPr/>
        </p:nvSpPr>
        <p:spPr>
          <a:xfrm>
            <a:off x="2905007" y="2487806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7" name="Google Shape;417;g5392165290_0_234"/>
          <p:cNvSpPr txBox="1"/>
          <p:nvPr/>
        </p:nvSpPr>
        <p:spPr>
          <a:xfrm>
            <a:off x="1862461" y="1804697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8" name="Google Shape;418;g5392165290_0_234"/>
          <p:cNvSpPr txBox="1"/>
          <p:nvPr/>
        </p:nvSpPr>
        <p:spPr>
          <a:xfrm>
            <a:off x="1862461" y="1948963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9" name="Google Shape;419;g5392165290_0_234"/>
          <p:cNvSpPr txBox="1"/>
          <p:nvPr/>
        </p:nvSpPr>
        <p:spPr>
          <a:xfrm>
            <a:off x="1862461" y="2069406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0" name="Google Shape;420;g5392165290_0_234"/>
          <p:cNvSpPr txBox="1"/>
          <p:nvPr/>
        </p:nvSpPr>
        <p:spPr>
          <a:xfrm>
            <a:off x="1862461" y="2246674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1" name="Google Shape;421;g5392165290_0_234"/>
          <p:cNvSpPr txBox="1"/>
          <p:nvPr/>
        </p:nvSpPr>
        <p:spPr>
          <a:xfrm>
            <a:off x="2614925" y="1839222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2" name="Google Shape;422;g5392165290_0_234"/>
          <p:cNvSpPr txBox="1"/>
          <p:nvPr/>
        </p:nvSpPr>
        <p:spPr>
          <a:xfrm>
            <a:off x="2614925" y="1983488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3" name="Google Shape;423;g5392165290_0_234"/>
          <p:cNvSpPr txBox="1"/>
          <p:nvPr/>
        </p:nvSpPr>
        <p:spPr>
          <a:xfrm>
            <a:off x="2614925" y="2103932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4" name="Google Shape;424;g5392165290_0_234"/>
          <p:cNvSpPr txBox="1"/>
          <p:nvPr/>
        </p:nvSpPr>
        <p:spPr>
          <a:xfrm>
            <a:off x="2614925" y="2281199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5" name="Google Shape;425;g5392165290_0_234"/>
          <p:cNvSpPr txBox="1"/>
          <p:nvPr/>
        </p:nvSpPr>
        <p:spPr>
          <a:xfrm>
            <a:off x="3060343" y="1839222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6" name="Google Shape;426;g5392165290_0_234"/>
          <p:cNvSpPr txBox="1"/>
          <p:nvPr/>
        </p:nvSpPr>
        <p:spPr>
          <a:xfrm>
            <a:off x="3060343" y="1983488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7" name="Google Shape;427;g5392165290_0_234"/>
          <p:cNvSpPr txBox="1"/>
          <p:nvPr/>
        </p:nvSpPr>
        <p:spPr>
          <a:xfrm>
            <a:off x="3060343" y="2103932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8" name="Google Shape;428;g5392165290_0_234"/>
          <p:cNvSpPr txBox="1"/>
          <p:nvPr/>
        </p:nvSpPr>
        <p:spPr>
          <a:xfrm>
            <a:off x="3060343" y="2281199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9" name="Google Shape;429;g5392165290_0_234"/>
          <p:cNvSpPr txBox="1"/>
          <p:nvPr/>
        </p:nvSpPr>
        <p:spPr>
          <a:xfrm>
            <a:off x="2238693" y="2060210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0" name="Google Shape;430;g5392165290_0_234"/>
          <p:cNvSpPr txBox="1"/>
          <p:nvPr/>
        </p:nvSpPr>
        <p:spPr>
          <a:xfrm>
            <a:off x="2238693" y="2204476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1" name="Google Shape;431;g5392165290_0_234"/>
          <p:cNvSpPr txBox="1"/>
          <p:nvPr/>
        </p:nvSpPr>
        <p:spPr>
          <a:xfrm>
            <a:off x="2238693" y="2324920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2" name="Google Shape;432;g5392165290_0_234"/>
          <p:cNvSpPr txBox="1"/>
          <p:nvPr/>
        </p:nvSpPr>
        <p:spPr>
          <a:xfrm>
            <a:off x="2238693" y="2502187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3" name="Google Shape;433;g5392165290_0_234"/>
          <p:cNvSpPr txBox="1"/>
          <p:nvPr/>
        </p:nvSpPr>
        <p:spPr>
          <a:xfrm>
            <a:off x="2461467" y="1743705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4" name="Google Shape;434;g5392165290_0_234"/>
          <p:cNvSpPr txBox="1"/>
          <p:nvPr/>
        </p:nvSpPr>
        <p:spPr>
          <a:xfrm>
            <a:off x="2461467" y="1887971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5" name="Google Shape;435;g5392165290_0_234"/>
          <p:cNvSpPr txBox="1"/>
          <p:nvPr/>
        </p:nvSpPr>
        <p:spPr>
          <a:xfrm>
            <a:off x="2461467" y="2008414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6" name="Google Shape;436;g5392165290_0_234"/>
          <p:cNvSpPr txBox="1"/>
          <p:nvPr/>
        </p:nvSpPr>
        <p:spPr>
          <a:xfrm>
            <a:off x="2461467" y="2185681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7" name="Google Shape;437;g5392165290_0_234"/>
          <p:cNvSpPr/>
          <p:nvPr/>
        </p:nvSpPr>
        <p:spPr>
          <a:xfrm>
            <a:off x="953525" y="1591731"/>
            <a:ext cx="2536500" cy="152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5392165290_0_234"/>
          <p:cNvSpPr txBox="1"/>
          <p:nvPr/>
        </p:nvSpPr>
        <p:spPr>
          <a:xfrm>
            <a:off x="4826192" y="1547931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9" name="Google Shape;439;g5392165290_0_234"/>
          <p:cNvSpPr txBox="1"/>
          <p:nvPr/>
        </p:nvSpPr>
        <p:spPr>
          <a:xfrm>
            <a:off x="4231782" y="170762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0" name="Google Shape;440;g5392165290_0_234"/>
          <p:cNvSpPr txBox="1"/>
          <p:nvPr/>
        </p:nvSpPr>
        <p:spPr>
          <a:xfrm>
            <a:off x="4702572" y="1707629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1" name="Google Shape;441;g5392165290_0_234"/>
          <p:cNvSpPr txBox="1"/>
          <p:nvPr/>
        </p:nvSpPr>
        <p:spPr>
          <a:xfrm>
            <a:off x="4507048" y="1605718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2" name="Google Shape;442;g5392165290_0_234"/>
          <p:cNvSpPr txBox="1"/>
          <p:nvPr/>
        </p:nvSpPr>
        <p:spPr>
          <a:xfrm>
            <a:off x="4507048" y="1782985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3" name="Google Shape;443;g5392165290_0_234"/>
          <p:cNvSpPr txBox="1"/>
          <p:nvPr/>
        </p:nvSpPr>
        <p:spPr>
          <a:xfrm>
            <a:off x="4826192" y="2180925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4" name="Google Shape;444;g5392165290_0_234"/>
          <p:cNvSpPr txBox="1"/>
          <p:nvPr/>
        </p:nvSpPr>
        <p:spPr>
          <a:xfrm>
            <a:off x="4231782" y="2340623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5" name="Google Shape;445;g5392165290_0_234"/>
          <p:cNvSpPr txBox="1"/>
          <p:nvPr/>
        </p:nvSpPr>
        <p:spPr>
          <a:xfrm>
            <a:off x="4702572" y="2340623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g5392165290_0_234"/>
          <p:cNvSpPr txBox="1"/>
          <p:nvPr/>
        </p:nvSpPr>
        <p:spPr>
          <a:xfrm>
            <a:off x="4507048" y="2238712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7" name="Google Shape;447;g5392165290_0_234"/>
          <p:cNvSpPr txBox="1"/>
          <p:nvPr/>
        </p:nvSpPr>
        <p:spPr>
          <a:xfrm>
            <a:off x="4507048" y="2415979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8" name="Google Shape;448;g5392165290_0_234"/>
          <p:cNvSpPr txBox="1"/>
          <p:nvPr/>
        </p:nvSpPr>
        <p:spPr>
          <a:xfrm>
            <a:off x="4868072" y="2953167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Google Shape;449;g5392165290_0_234"/>
          <p:cNvSpPr txBox="1"/>
          <p:nvPr/>
        </p:nvSpPr>
        <p:spPr>
          <a:xfrm>
            <a:off x="4273662" y="311286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0" name="Google Shape;450;g5392165290_0_234"/>
          <p:cNvSpPr txBox="1"/>
          <p:nvPr/>
        </p:nvSpPr>
        <p:spPr>
          <a:xfrm>
            <a:off x="4744452" y="3112865"/>
            <a:ext cx="347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g5392165290_0_234"/>
          <p:cNvSpPr txBox="1"/>
          <p:nvPr/>
        </p:nvSpPr>
        <p:spPr>
          <a:xfrm>
            <a:off x="4548928" y="3010954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2" name="Google Shape;452;g5392165290_0_234"/>
          <p:cNvSpPr txBox="1"/>
          <p:nvPr/>
        </p:nvSpPr>
        <p:spPr>
          <a:xfrm>
            <a:off x="4548928" y="3188221"/>
            <a:ext cx="2928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g5392165290_0_234"/>
          <p:cNvSpPr/>
          <p:nvPr/>
        </p:nvSpPr>
        <p:spPr>
          <a:xfrm>
            <a:off x="4065310" y="1589542"/>
            <a:ext cx="1342200" cy="48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5392165290_0_234"/>
          <p:cNvSpPr/>
          <p:nvPr/>
        </p:nvSpPr>
        <p:spPr>
          <a:xfrm>
            <a:off x="4065310" y="2202182"/>
            <a:ext cx="1342200" cy="48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5392165290_0_234"/>
          <p:cNvSpPr/>
          <p:nvPr/>
        </p:nvSpPr>
        <p:spPr>
          <a:xfrm>
            <a:off x="4065310" y="2953167"/>
            <a:ext cx="1342200" cy="48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5392165290_0_234"/>
          <p:cNvSpPr txBox="1"/>
          <p:nvPr/>
        </p:nvSpPr>
        <p:spPr>
          <a:xfrm>
            <a:off x="4609335" y="3704152"/>
            <a:ext cx="479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7" name="Google Shape;457;g5392165290_0_234"/>
          <p:cNvCxnSpPr>
            <a:stCxn id="437" idx="3"/>
            <a:endCxn id="453" idx="2"/>
          </p:cNvCxnSpPr>
          <p:nvPr/>
        </p:nvCxnSpPr>
        <p:spPr>
          <a:xfrm flipH="1" rot="10800000">
            <a:off x="3490025" y="1830381"/>
            <a:ext cx="5754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g5392165290_0_234"/>
          <p:cNvCxnSpPr>
            <a:stCxn id="437" idx="3"/>
            <a:endCxn id="454" idx="2"/>
          </p:cNvCxnSpPr>
          <p:nvPr/>
        </p:nvCxnSpPr>
        <p:spPr>
          <a:xfrm>
            <a:off x="3490025" y="2352081"/>
            <a:ext cx="5754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g5392165290_0_234"/>
          <p:cNvCxnSpPr>
            <a:stCxn id="437" idx="3"/>
            <a:endCxn id="455" idx="2"/>
          </p:cNvCxnSpPr>
          <p:nvPr/>
        </p:nvCxnSpPr>
        <p:spPr>
          <a:xfrm>
            <a:off x="3490025" y="2352081"/>
            <a:ext cx="575400" cy="8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g5392165290_0_234"/>
          <p:cNvCxnSpPr>
            <a:stCxn id="437" idx="3"/>
          </p:cNvCxnSpPr>
          <p:nvPr/>
        </p:nvCxnSpPr>
        <p:spPr>
          <a:xfrm>
            <a:off x="3490025" y="2352081"/>
            <a:ext cx="876600" cy="15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g5392165290_0_234"/>
          <p:cNvSpPr txBox="1"/>
          <p:nvPr/>
        </p:nvSpPr>
        <p:spPr>
          <a:xfrm>
            <a:off x="5586091" y="1660291"/>
            <a:ext cx="736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sample1 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g5392165290_0_234"/>
          <p:cNvSpPr txBox="1"/>
          <p:nvPr/>
        </p:nvSpPr>
        <p:spPr>
          <a:xfrm>
            <a:off x="5578187" y="2256343"/>
            <a:ext cx="736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sample2 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g5392165290_0_234"/>
          <p:cNvSpPr txBox="1"/>
          <p:nvPr/>
        </p:nvSpPr>
        <p:spPr>
          <a:xfrm>
            <a:off x="5549539" y="3041240"/>
            <a:ext cx="736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sample3 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g5392165290_0_234"/>
          <p:cNvSpPr txBox="1"/>
          <p:nvPr/>
        </p:nvSpPr>
        <p:spPr>
          <a:xfrm>
            <a:off x="5508626" y="3704150"/>
            <a:ext cx="813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 </a:t>
            </a:r>
            <a:r>
              <a:rPr i="1" lang="en" sz="8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endParaRPr i="1"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g5392165290_0_234"/>
          <p:cNvSpPr/>
          <p:nvPr/>
        </p:nvSpPr>
        <p:spPr>
          <a:xfrm>
            <a:off x="6774038" y="2273001"/>
            <a:ext cx="1629000" cy="776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5392165290_0_234"/>
          <p:cNvSpPr/>
          <p:nvPr/>
        </p:nvSpPr>
        <p:spPr>
          <a:xfrm>
            <a:off x="7491432" y="2291807"/>
            <a:ext cx="36000" cy="73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5392165290_0_234"/>
          <p:cNvSpPr/>
          <p:nvPr/>
        </p:nvSpPr>
        <p:spPr>
          <a:xfrm>
            <a:off x="7527577" y="2291833"/>
            <a:ext cx="36000" cy="73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5392165290_0_234"/>
          <p:cNvSpPr/>
          <p:nvPr/>
        </p:nvSpPr>
        <p:spPr>
          <a:xfrm>
            <a:off x="7563721" y="2291846"/>
            <a:ext cx="36000" cy="73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5392165290_0_234"/>
          <p:cNvSpPr/>
          <p:nvPr/>
        </p:nvSpPr>
        <p:spPr>
          <a:xfrm>
            <a:off x="7599865" y="2301708"/>
            <a:ext cx="36000" cy="727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5392165290_0_234"/>
          <p:cNvSpPr/>
          <p:nvPr/>
        </p:nvSpPr>
        <p:spPr>
          <a:xfrm>
            <a:off x="7636009" y="2311596"/>
            <a:ext cx="36000" cy="7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5392165290_0_234"/>
          <p:cNvSpPr/>
          <p:nvPr/>
        </p:nvSpPr>
        <p:spPr>
          <a:xfrm>
            <a:off x="7672153" y="2321737"/>
            <a:ext cx="36000" cy="70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5392165290_0_234"/>
          <p:cNvSpPr/>
          <p:nvPr/>
        </p:nvSpPr>
        <p:spPr>
          <a:xfrm>
            <a:off x="7708297" y="2367076"/>
            <a:ext cx="36000" cy="66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5392165290_0_234"/>
          <p:cNvSpPr/>
          <p:nvPr/>
        </p:nvSpPr>
        <p:spPr>
          <a:xfrm>
            <a:off x="7744441" y="2468978"/>
            <a:ext cx="36000" cy="559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5392165290_0_234"/>
          <p:cNvSpPr/>
          <p:nvPr/>
        </p:nvSpPr>
        <p:spPr>
          <a:xfrm>
            <a:off x="7780585" y="2486317"/>
            <a:ext cx="36000" cy="542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5392165290_0_234"/>
          <p:cNvSpPr/>
          <p:nvPr/>
        </p:nvSpPr>
        <p:spPr>
          <a:xfrm>
            <a:off x="7816729" y="2553286"/>
            <a:ext cx="36000" cy="475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5392165290_0_234"/>
          <p:cNvSpPr/>
          <p:nvPr/>
        </p:nvSpPr>
        <p:spPr>
          <a:xfrm>
            <a:off x="7852873" y="2634445"/>
            <a:ext cx="36000" cy="39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5392165290_0_234"/>
          <p:cNvSpPr/>
          <p:nvPr/>
        </p:nvSpPr>
        <p:spPr>
          <a:xfrm>
            <a:off x="7889018" y="2767748"/>
            <a:ext cx="36000" cy="26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5392165290_0_234"/>
          <p:cNvSpPr/>
          <p:nvPr/>
        </p:nvSpPr>
        <p:spPr>
          <a:xfrm>
            <a:off x="7925162" y="2819554"/>
            <a:ext cx="36000" cy="209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5392165290_0_234"/>
          <p:cNvSpPr/>
          <p:nvPr/>
        </p:nvSpPr>
        <p:spPr>
          <a:xfrm>
            <a:off x="7961306" y="2839337"/>
            <a:ext cx="36000" cy="189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5392165290_0_234"/>
          <p:cNvSpPr/>
          <p:nvPr/>
        </p:nvSpPr>
        <p:spPr>
          <a:xfrm>
            <a:off x="7997450" y="2862308"/>
            <a:ext cx="36000" cy="166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5392165290_0_234"/>
          <p:cNvSpPr/>
          <p:nvPr/>
        </p:nvSpPr>
        <p:spPr>
          <a:xfrm>
            <a:off x="8033594" y="2939566"/>
            <a:ext cx="36000" cy="88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5392165290_0_234"/>
          <p:cNvSpPr/>
          <p:nvPr/>
        </p:nvSpPr>
        <p:spPr>
          <a:xfrm>
            <a:off x="8069738" y="2960392"/>
            <a:ext cx="36000" cy="6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5392165290_0_234"/>
          <p:cNvSpPr/>
          <p:nvPr/>
        </p:nvSpPr>
        <p:spPr>
          <a:xfrm>
            <a:off x="8105882" y="2969276"/>
            <a:ext cx="36000" cy="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5392165290_0_234"/>
          <p:cNvSpPr/>
          <p:nvPr/>
        </p:nvSpPr>
        <p:spPr>
          <a:xfrm>
            <a:off x="8142026" y="2980046"/>
            <a:ext cx="36000" cy="48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5392165290_0_234"/>
          <p:cNvSpPr/>
          <p:nvPr/>
        </p:nvSpPr>
        <p:spPr>
          <a:xfrm>
            <a:off x="8178170" y="2994839"/>
            <a:ext cx="36000" cy="3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5392165290_0_234"/>
          <p:cNvSpPr/>
          <p:nvPr/>
        </p:nvSpPr>
        <p:spPr>
          <a:xfrm>
            <a:off x="7059982" y="2939593"/>
            <a:ext cx="36000" cy="88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5392165290_0_234"/>
          <p:cNvSpPr/>
          <p:nvPr/>
        </p:nvSpPr>
        <p:spPr>
          <a:xfrm>
            <a:off x="7096126" y="2915740"/>
            <a:ext cx="36000" cy="11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5392165290_0_234"/>
          <p:cNvSpPr/>
          <p:nvPr/>
        </p:nvSpPr>
        <p:spPr>
          <a:xfrm>
            <a:off x="7132270" y="2862224"/>
            <a:ext cx="36000" cy="166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5392165290_0_234"/>
          <p:cNvSpPr/>
          <p:nvPr/>
        </p:nvSpPr>
        <p:spPr>
          <a:xfrm>
            <a:off x="7168414" y="2767748"/>
            <a:ext cx="36000" cy="26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5392165290_0_234"/>
          <p:cNvSpPr/>
          <p:nvPr/>
        </p:nvSpPr>
        <p:spPr>
          <a:xfrm>
            <a:off x="7204558" y="2634413"/>
            <a:ext cx="36000" cy="39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5392165290_0_234"/>
          <p:cNvSpPr/>
          <p:nvPr/>
        </p:nvSpPr>
        <p:spPr>
          <a:xfrm>
            <a:off x="7240702" y="2585037"/>
            <a:ext cx="36000" cy="443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5392165290_0_234"/>
          <p:cNvSpPr/>
          <p:nvPr/>
        </p:nvSpPr>
        <p:spPr>
          <a:xfrm>
            <a:off x="7276846" y="2469004"/>
            <a:ext cx="36000" cy="559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5392165290_0_234"/>
          <p:cNvSpPr/>
          <p:nvPr/>
        </p:nvSpPr>
        <p:spPr>
          <a:xfrm>
            <a:off x="7312989" y="2446331"/>
            <a:ext cx="36000" cy="582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5392165290_0_234"/>
          <p:cNvSpPr/>
          <p:nvPr/>
        </p:nvSpPr>
        <p:spPr>
          <a:xfrm>
            <a:off x="7349135" y="2388868"/>
            <a:ext cx="36000" cy="639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5392165290_0_234"/>
          <p:cNvSpPr/>
          <p:nvPr/>
        </p:nvSpPr>
        <p:spPr>
          <a:xfrm>
            <a:off x="7385279" y="2311596"/>
            <a:ext cx="36000" cy="7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5392165290_0_234"/>
          <p:cNvSpPr/>
          <p:nvPr/>
        </p:nvSpPr>
        <p:spPr>
          <a:xfrm>
            <a:off x="7421423" y="2291846"/>
            <a:ext cx="36000" cy="737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5392165290_0_234"/>
          <p:cNvSpPr/>
          <p:nvPr/>
        </p:nvSpPr>
        <p:spPr>
          <a:xfrm>
            <a:off x="7457567" y="2311616"/>
            <a:ext cx="36000" cy="717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5392165290_0_234"/>
          <p:cNvSpPr/>
          <p:nvPr/>
        </p:nvSpPr>
        <p:spPr>
          <a:xfrm>
            <a:off x="6916541" y="3012898"/>
            <a:ext cx="36000" cy="1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5392165290_0_234"/>
          <p:cNvSpPr/>
          <p:nvPr/>
        </p:nvSpPr>
        <p:spPr>
          <a:xfrm>
            <a:off x="6952685" y="3012859"/>
            <a:ext cx="36000" cy="1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5392165290_0_234"/>
          <p:cNvSpPr/>
          <p:nvPr/>
        </p:nvSpPr>
        <p:spPr>
          <a:xfrm>
            <a:off x="6988829" y="2994839"/>
            <a:ext cx="36000" cy="3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5392165290_0_234"/>
          <p:cNvSpPr/>
          <p:nvPr/>
        </p:nvSpPr>
        <p:spPr>
          <a:xfrm>
            <a:off x="7024973" y="2969276"/>
            <a:ext cx="36000" cy="59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g5392165290_0_234"/>
          <p:cNvCxnSpPr/>
          <p:nvPr/>
        </p:nvCxnSpPr>
        <p:spPr>
          <a:xfrm>
            <a:off x="7527593" y="2273974"/>
            <a:ext cx="0" cy="758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03" name="Google Shape;503;g5392165290_0_234"/>
          <p:cNvSpPr/>
          <p:nvPr/>
        </p:nvSpPr>
        <p:spPr>
          <a:xfrm>
            <a:off x="6199815" y="1476525"/>
            <a:ext cx="479100" cy="259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5392165290_0_234"/>
          <p:cNvSpPr txBox="1"/>
          <p:nvPr/>
        </p:nvSpPr>
        <p:spPr>
          <a:xfrm>
            <a:off x="1020500" y="3468800"/>
            <a:ext cx="2332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E.g. Height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population </a:t>
            </a: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= 1.79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5" name="Google Shape;505;g5392165290_0_234"/>
          <p:cNvSpPr txBox="1"/>
          <p:nvPr/>
        </p:nvSpPr>
        <p:spPr>
          <a:xfrm>
            <a:off x="6560050" y="3337875"/>
            <a:ext cx="2332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E.g. Height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μ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samplemeans</a:t>
            </a: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≅</a:t>
            </a: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 1.80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392165290_0_440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CLT: A Tool</a:t>
            </a:r>
            <a:endParaRPr/>
          </a:p>
        </p:txBody>
      </p:sp>
      <p:sp>
        <p:nvSpPr>
          <p:cNvPr id="511" name="Google Shape;511;g5392165290_0_44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2" name="Google Shape;512;g5392165290_0_4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7015da2cd_0_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CLT: A Tool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518" name="Google Shape;518;g97015da2cd_0_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g97015da2cd_0_15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Because the CLT holds, it can help us </a:t>
            </a:r>
            <a:r>
              <a:rPr b="1" i="1" lang="en"/>
              <a:t>infer </a:t>
            </a:r>
            <a:r>
              <a:rPr lang="en"/>
              <a:t>the mean value of the population.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As such, it is a very useful tool for data analysts who work with subsets (i.e. </a:t>
            </a:r>
            <a:r>
              <a:rPr b="1" i="1" lang="en"/>
              <a:t>samples</a:t>
            </a:r>
            <a:r>
              <a:rPr lang="en"/>
              <a:t>) of real world populations all the time.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Important: </a:t>
            </a:r>
            <a:r>
              <a:rPr lang="en"/>
              <a:t>The CLT is so useful because most of the time </a:t>
            </a:r>
            <a:r>
              <a:rPr b="1" lang="en"/>
              <a:t>we</a:t>
            </a:r>
            <a:r>
              <a:rPr lang="en"/>
              <a:t> </a:t>
            </a:r>
            <a:r>
              <a:rPr b="1" lang="en"/>
              <a:t>do </a:t>
            </a:r>
            <a:r>
              <a:rPr b="1" i="1" lang="en"/>
              <a:t>not</a:t>
            </a:r>
            <a:r>
              <a:rPr b="1" lang="en"/>
              <a:t> </a:t>
            </a:r>
            <a:r>
              <a:rPr b="1" lang="en"/>
              <a:t>know </a:t>
            </a:r>
            <a:r>
              <a:rPr lang="en"/>
              <a:t>the real population mean. </a:t>
            </a:r>
            <a:r>
              <a:rPr lang="en"/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