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/>
            </a:pPr>
            <a:r>
              <a:rPr sz="4500"/>
              <a:t>Body Level One</a:t>
            </a:r>
            <a:endParaRPr sz="4500"/>
          </a:p>
          <a:p>
            <a:pPr lvl="1">
              <a:defRPr sz="1800"/>
            </a:pPr>
            <a:r>
              <a:rPr sz="4500"/>
              <a:t>Body Level Two</a:t>
            </a:r>
            <a:endParaRPr sz="4500"/>
          </a:p>
          <a:p>
            <a:pPr lvl="2">
              <a:defRPr sz="1800"/>
            </a:pPr>
            <a:r>
              <a:rPr sz="4500"/>
              <a:t>Body Level Three</a:t>
            </a:r>
            <a:endParaRPr sz="4500"/>
          </a:p>
          <a:p>
            <a:pPr lvl="3">
              <a:defRPr sz="1800"/>
            </a:pPr>
            <a:r>
              <a:rPr sz="4500"/>
              <a:t>Body Level Four</a:t>
            </a:r>
            <a:endParaRPr sz="4500"/>
          </a:p>
          <a:p>
            <a:pPr lvl="4">
              <a:defRPr sz="1800"/>
            </a:pPr>
            <a:r>
              <a:rPr sz="45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11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5200"/>
              <a:t>Body Level One</a:t>
            </a:r>
            <a:endParaRPr sz="5200"/>
          </a:p>
          <a:p>
            <a:pPr lvl="1">
              <a:defRPr sz="1800"/>
            </a:pPr>
            <a:r>
              <a:rPr sz="5200"/>
              <a:t>Body Level Two</a:t>
            </a:r>
            <a:endParaRPr sz="5200"/>
          </a:p>
          <a:p>
            <a:pPr lvl="2">
              <a:defRPr sz="1800"/>
            </a:pPr>
            <a:r>
              <a:rPr sz="5200"/>
              <a:t>Body Level Three</a:t>
            </a:r>
            <a:endParaRPr sz="5200"/>
          </a:p>
          <a:p>
            <a:pPr lvl="3">
              <a:defRPr sz="1800"/>
            </a:pPr>
            <a:r>
              <a:rPr sz="5200"/>
              <a:t>Body Level Four</a:t>
            </a:r>
            <a:endParaRPr sz="5200"/>
          </a:p>
          <a:p>
            <a:pPr lvl="4">
              <a:defRPr sz="1800"/>
            </a:pPr>
            <a:r>
              <a:rPr sz="5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825500">
        <a:defRPr sz="112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5458829" y="3149600"/>
            <a:ext cx="12501142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5000"/>
              <a:t>MySQL Lab </a:t>
            </a:r>
            <a:endParaRPr b="1" sz="5000"/>
          </a:p>
          <a:p>
            <a:pPr lvl="0">
              <a:defRPr sz="1800"/>
            </a:pPr>
            <a:r>
              <a:rPr b="1" sz="5000"/>
              <a:t>Managed to create the challenge #1 &amp; #2 </a:t>
            </a:r>
          </a:p>
        </p:txBody>
      </p:sp>
      <p:sp>
        <p:nvSpPr>
          <p:cNvPr id="33" name="Shape 33"/>
          <p:cNvSpPr/>
          <p:nvPr/>
        </p:nvSpPr>
        <p:spPr>
          <a:xfrm>
            <a:off x="2388235" y="7188200"/>
            <a:ext cx="186423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5000"/>
              <a:t>Challenge #1 saved on Google Drive and also in the same folder </a:t>
            </a:r>
            <a:endParaRPr sz="5000"/>
          </a:p>
          <a:p>
            <a:pPr lvl="0" algn="l">
              <a:defRPr sz="1800"/>
            </a:pPr>
            <a:r>
              <a:rPr sz="5000"/>
              <a:t>Challenge #2 in PHP Admin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1129665" y="1498599"/>
            <a:ext cx="1572387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5000"/>
              <a:t>Managed to insert the dummy data into this table “Car”</a:t>
            </a:r>
          </a:p>
        </p:txBody>
      </p:sp>
      <p:pic>
        <p:nvPicPr>
          <p:cNvPr id="36" name="Screenshot 2020-07-27 at 22.43.1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2242" y="2710755"/>
            <a:ext cx="21488401" cy="962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701174" y="1384300"/>
            <a:ext cx="174240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Afterwards, I couldn’t insert any of the tables despite using the same queries for the first table </a:t>
            </a:r>
          </a:p>
        </p:txBody>
      </p:sp>
      <p:pic>
        <p:nvPicPr>
          <p:cNvPr id="39" name="Screenshot 2020-07-27 at 22.09.3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6184" y="2049029"/>
            <a:ext cx="20304791" cy="106826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2701174" y="1384300"/>
            <a:ext cx="174240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 lvl="0">
              <a:defRPr sz="1800"/>
            </a:pPr>
            <a:r>
              <a:rPr sz="2500"/>
              <a:t>Afterwards, I couldn’t insert any of the tables despite using the same queries for the first table </a:t>
            </a:r>
          </a:p>
        </p:txBody>
      </p:sp>
      <p:pic>
        <p:nvPicPr>
          <p:cNvPr id="42" name=" 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7995" y="2214224"/>
            <a:ext cx="18968010" cy="10655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