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7" r:id="rId2"/>
    <p:sldId id="271" r:id="rId3"/>
    <p:sldId id="272" r:id="rId4"/>
    <p:sldId id="273" r:id="rId5"/>
    <p:sldId id="276" r:id="rId6"/>
    <p:sldId id="274" r:id="rId7"/>
    <p:sldId id="275" r:id="rId8"/>
    <p:sldId id="729" r:id="rId9"/>
    <p:sldId id="730" r:id="rId10"/>
    <p:sldId id="732" r:id="rId11"/>
    <p:sldId id="731" r:id="rId12"/>
    <p:sldId id="733" r:id="rId13"/>
    <p:sldId id="734" r:id="rId14"/>
    <p:sldId id="735" r:id="rId15"/>
    <p:sldId id="736" r:id="rId16"/>
    <p:sldId id="752" r:id="rId17"/>
    <p:sldId id="737" r:id="rId18"/>
    <p:sldId id="738" r:id="rId19"/>
    <p:sldId id="739" r:id="rId20"/>
    <p:sldId id="740" r:id="rId21"/>
    <p:sldId id="741" r:id="rId22"/>
    <p:sldId id="742" r:id="rId23"/>
    <p:sldId id="744" r:id="rId24"/>
    <p:sldId id="745" r:id="rId25"/>
    <p:sldId id="746" r:id="rId26"/>
    <p:sldId id="747" r:id="rId27"/>
    <p:sldId id="748" r:id="rId28"/>
    <p:sldId id="753" r:id="rId29"/>
    <p:sldId id="754"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DEFE00-2001-B996-D074-44D935242ABD}" name="Alessandro Lanzo" initials="AL" userId="1d3fc7272662381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CBA5F"/>
    <a:srgbClr val="48963C"/>
    <a:srgbClr val="57B346"/>
    <a:srgbClr val="80C68B"/>
    <a:srgbClr val="79E856"/>
    <a:srgbClr val="93E8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7B3880-7CEF-D743-A1E0-AAB4ACC8F396}" v="20" dt="2022-05-03T13:46:50.073"/>
    <p1510:client id="{971E26E8-63E2-5D4D-92DE-4950D97A3E23}" v="3811" dt="2022-05-03T17:12:49.335"/>
    <p1510:client id="{D94B7987-E8CB-6045-A921-C8796CBF2135}" v="1621" dt="2022-05-03T17:17:39.423"/>
    <p1510:client id="{EF80ACD7-E6D5-A64B-93AF-222AC6B6D4F7}" v="5636" dt="2022-05-02T19:09:24.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8"/>
    <p:restoredTop sz="94626"/>
  </p:normalViewPr>
  <p:slideViewPr>
    <p:cSldViewPr snapToGrid="0" snapToObjects="1">
      <p:cViewPr varScale="1">
        <p:scale>
          <a:sx n="61" d="100"/>
          <a:sy n="61" d="100"/>
        </p:scale>
        <p:origin x="240"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E660F5-1A3E-1B4C-AF08-939382E51164}" type="doc">
      <dgm:prSet loTypeId="urn:microsoft.com/office/officeart/2005/8/layout/chevron1" loCatId="" qsTypeId="urn:microsoft.com/office/officeart/2005/8/quickstyle/simple4" qsCatId="simple" csTypeId="urn:microsoft.com/office/officeart/2005/8/colors/accent3_4" csCatId="accent3" phldr="1"/>
      <dgm:spPr/>
      <dgm:t>
        <a:bodyPr/>
        <a:lstStyle/>
        <a:p>
          <a:endParaRPr lang="it-IT"/>
        </a:p>
      </dgm:t>
    </dgm:pt>
    <dgm:pt modelId="{9B637439-F800-B648-A9FC-289B4E1CC4D0}">
      <dgm:prSet phldrT="[Testo]" custT="1"/>
      <dgm:spPr/>
      <dgm:t>
        <a:bodyPr/>
        <a:lstStyle/>
        <a:p>
          <a:r>
            <a:rPr lang="it-IT" sz="2400"/>
            <a:t>1</a:t>
          </a:r>
        </a:p>
      </dgm:t>
    </dgm:pt>
    <dgm:pt modelId="{718E38E0-8CD3-244F-8609-DD896C58010F}" type="parTrans" cxnId="{C811DD18-3B8A-F748-AF66-45F95AEF9B2C}">
      <dgm:prSet/>
      <dgm:spPr/>
      <dgm:t>
        <a:bodyPr/>
        <a:lstStyle/>
        <a:p>
          <a:endParaRPr lang="it-IT" sz="1400"/>
        </a:p>
      </dgm:t>
    </dgm:pt>
    <dgm:pt modelId="{DC2DF29E-CE1D-8F47-9BEB-21088C71E4A8}" type="sibTrans" cxnId="{C811DD18-3B8A-F748-AF66-45F95AEF9B2C}">
      <dgm:prSet/>
      <dgm:spPr/>
      <dgm:t>
        <a:bodyPr/>
        <a:lstStyle/>
        <a:p>
          <a:endParaRPr lang="it-IT" sz="1400"/>
        </a:p>
      </dgm:t>
    </dgm:pt>
    <dgm:pt modelId="{2B81CEA3-2F2A-C449-8C66-9525C7FAD1AC}">
      <dgm:prSet phldrT="[Testo]" custT="1"/>
      <dgm:spPr/>
      <dgm:t>
        <a:bodyPr/>
        <a:lstStyle/>
        <a:p>
          <a:r>
            <a:rPr lang="it-IT" sz="2400"/>
            <a:t>3</a:t>
          </a:r>
        </a:p>
      </dgm:t>
    </dgm:pt>
    <dgm:pt modelId="{20B0EF2A-30EE-A445-BB5D-7AC62DCB3684}" type="parTrans" cxnId="{213ED506-28C9-3E41-9F80-7A48DF8F6048}">
      <dgm:prSet/>
      <dgm:spPr/>
      <dgm:t>
        <a:bodyPr/>
        <a:lstStyle/>
        <a:p>
          <a:endParaRPr lang="it-IT" sz="1400"/>
        </a:p>
      </dgm:t>
    </dgm:pt>
    <dgm:pt modelId="{A37E3C9F-129C-4E44-8BEA-C84391A8595B}" type="sibTrans" cxnId="{213ED506-28C9-3E41-9F80-7A48DF8F6048}">
      <dgm:prSet/>
      <dgm:spPr/>
      <dgm:t>
        <a:bodyPr/>
        <a:lstStyle/>
        <a:p>
          <a:endParaRPr lang="it-IT" sz="1400"/>
        </a:p>
      </dgm:t>
    </dgm:pt>
    <dgm:pt modelId="{31C26FBD-4A81-6141-808C-8D0E15E9C447}">
      <dgm:prSet custT="1"/>
      <dgm:spPr>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gm:spPr>
      <dgm:t>
        <a:bodyPr spcFirstLastPara="0" vert="horz" wrap="square" lIns="128016" tIns="42672" rIns="42672" bIns="42672" numCol="1" spcCol="1270" anchor="ctr" anchorCtr="0"/>
        <a:lstStyle/>
        <a:p>
          <a:pPr marL="0" lvl="0" indent="0" algn="ctr" defTabSz="1422400">
            <a:lnSpc>
              <a:spcPct val="90000"/>
            </a:lnSpc>
            <a:spcBef>
              <a:spcPct val="0"/>
            </a:spcBef>
            <a:spcAft>
              <a:spcPct val="35000"/>
            </a:spcAft>
            <a:buNone/>
          </a:pPr>
          <a:r>
            <a:rPr lang="it-IT" sz="2400" kern="1200">
              <a:solidFill>
                <a:prstClr val="white"/>
              </a:solidFill>
              <a:latin typeface="Rockwell" panose="02060603020205020403"/>
              <a:ea typeface="+mn-ea"/>
              <a:cs typeface="+mn-cs"/>
            </a:rPr>
            <a:t>4</a:t>
          </a:r>
          <a:endParaRPr lang="it-IT" sz="2800" kern="1200">
            <a:solidFill>
              <a:prstClr val="white"/>
            </a:solidFill>
            <a:latin typeface="Rockwell" panose="02060603020205020403"/>
            <a:ea typeface="+mn-ea"/>
            <a:cs typeface="+mn-cs"/>
          </a:endParaRPr>
        </a:p>
      </dgm:t>
    </dgm:pt>
    <dgm:pt modelId="{6894CF5C-6D06-8441-8CAD-8FB34E0353EB}" type="parTrans" cxnId="{C07FC8A5-20D2-A141-9DAA-92F1F2A89804}">
      <dgm:prSet/>
      <dgm:spPr/>
      <dgm:t>
        <a:bodyPr/>
        <a:lstStyle/>
        <a:p>
          <a:endParaRPr lang="it-IT"/>
        </a:p>
      </dgm:t>
    </dgm:pt>
    <dgm:pt modelId="{CCCA5DDF-9D00-CA42-91FD-CCB58F5D568E}" type="sibTrans" cxnId="{C07FC8A5-20D2-A141-9DAA-92F1F2A89804}">
      <dgm:prSet/>
      <dgm:spPr/>
      <dgm:t>
        <a:bodyPr/>
        <a:lstStyle/>
        <a:p>
          <a:endParaRPr lang="it-IT"/>
        </a:p>
      </dgm:t>
    </dgm:pt>
    <dgm:pt modelId="{BA462E56-FEB7-1145-A907-4E21B6B8F21C}">
      <dgm:prSet custT="1"/>
      <dgm:spPr>
        <a:gradFill rotWithShape="0">
          <a:gsLst>
            <a:gs pos="0">
              <a:srgbClr val="9BBB59">
                <a:shade val="50000"/>
                <a:hueOff val="243233"/>
                <a:satOff val="-3881"/>
                <a:lumOff val="37370"/>
                <a:alphaOff val="0"/>
                <a:satMod val="103000"/>
                <a:lumMod val="102000"/>
                <a:tint val="94000"/>
              </a:srgbClr>
            </a:gs>
            <a:gs pos="50000">
              <a:srgbClr val="9BBB59">
                <a:shade val="50000"/>
                <a:hueOff val="243233"/>
                <a:satOff val="-3881"/>
                <a:lumOff val="37370"/>
                <a:alphaOff val="0"/>
                <a:satMod val="110000"/>
                <a:lumMod val="100000"/>
                <a:shade val="100000"/>
              </a:srgbClr>
            </a:gs>
            <a:gs pos="100000">
              <a:srgbClr val="9BBB59">
                <a:shade val="50000"/>
                <a:hueOff val="243233"/>
                <a:satOff val="-3881"/>
                <a:lumOff val="37370"/>
                <a:alphaOff val="0"/>
                <a:lumMod val="99000"/>
                <a:satMod val="120000"/>
                <a:shade val="78000"/>
              </a:srgbClr>
            </a:gs>
          </a:gsLst>
          <a:lin ang="5400000" scaled="0"/>
        </a:gradFill>
        <a:ln>
          <a:noFill/>
        </a:ln>
        <a:effectLst/>
      </dgm:spPr>
      <dgm:t>
        <a:bodyPr spcFirstLastPara="0" vert="horz" wrap="square" lIns="60008" tIns="20003" rIns="20003" bIns="20003" numCol="1" spcCol="1270" anchor="ctr" anchorCtr="0"/>
        <a:lstStyle/>
        <a:p>
          <a:pPr marL="0" lvl="0" indent="0" algn="ctr" defTabSz="1422400">
            <a:lnSpc>
              <a:spcPct val="90000"/>
            </a:lnSpc>
            <a:spcBef>
              <a:spcPct val="0"/>
            </a:spcBef>
            <a:spcAft>
              <a:spcPct val="35000"/>
            </a:spcAft>
            <a:buNone/>
          </a:pPr>
          <a:r>
            <a:rPr lang="it-IT" sz="2400" kern="1200">
              <a:solidFill>
                <a:prstClr val="white"/>
              </a:solidFill>
              <a:latin typeface="Rockwell" panose="02060603020205020403"/>
              <a:ea typeface="+mn-ea"/>
              <a:cs typeface="+mn-cs"/>
            </a:rPr>
            <a:t>5</a:t>
          </a:r>
        </a:p>
      </dgm:t>
    </dgm:pt>
    <dgm:pt modelId="{7A29CD32-9781-EF43-9126-469EA5AEDB28}" type="parTrans" cxnId="{CDFAC418-4D5F-F846-9A16-30F69787EB1F}">
      <dgm:prSet/>
      <dgm:spPr/>
      <dgm:t>
        <a:bodyPr/>
        <a:lstStyle/>
        <a:p>
          <a:endParaRPr lang="it-IT"/>
        </a:p>
      </dgm:t>
    </dgm:pt>
    <dgm:pt modelId="{F40CDA84-BAD9-3A46-B181-CE28CD4715E8}" type="sibTrans" cxnId="{CDFAC418-4D5F-F846-9A16-30F69787EB1F}">
      <dgm:prSet/>
      <dgm:spPr/>
      <dgm:t>
        <a:bodyPr/>
        <a:lstStyle/>
        <a:p>
          <a:endParaRPr lang="it-IT"/>
        </a:p>
      </dgm:t>
    </dgm:pt>
    <dgm:pt modelId="{10DA8D14-7198-C645-A6BB-0D737ED2789A}">
      <dgm:prSet/>
      <dgm:spPr/>
      <dgm:t>
        <a:bodyPr/>
        <a:lstStyle/>
        <a:p>
          <a:r>
            <a:rPr lang="it-IT"/>
            <a:t>…</a:t>
          </a:r>
        </a:p>
      </dgm:t>
    </dgm:pt>
    <dgm:pt modelId="{C1CAD380-2C94-BE44-BD3D-CF350CBF842E}" type="parTrans" cxnId="{396887A8-EB43-E545-B759-761BAA739E95}">
      <dgm:prSet/>
      <dgm:spPr/>
      <dgm:t>
        <a:bodyPr/>
        <a:lstStyle/>
        <a:p>
          <a:endParaRPr lang="it-IT"/>
        </a:p>
      </dgm:t>
    </dgm:pt>
    <dgm:pt modelId="{6A19417D-7162-A14C-B015-1F813B034377}" type="sibTrans" cxnId="{396887A8-EB43-E545-B759-761BAA739E95}">
      <dgm:prSet/>
      <dgm:spPr/>
      <dgm:t>
        <a:bodyPr/>
        <a:lstStyle/>
        <a:p>
          <a:endParaRPr lang="it-IT"/>
        </a:p>
      </dgm:t>
    </dgm:pt>
    <dgm:pt modelId="{D6E0401B-692E-BC4A-89CA-A42419DA91B8}">
      <dgm:prSet/>
      <dgm:spPr/>
      <dgm:t>
        <a:bodyPr/>
        <a:lstStyle/>
        <a:p>
          <a:r>
            <a:rPr lang="it-IT"/>
            <a:t>166</a:t>
          </a:r>
        </a:p>
      </dgm:t>
    </dgm:pt>
    <dgm:pt modelId="{55BAA0D2-63AD-DE42-9C57-D0D9C700359A}" type="parTrans" cxnId="{169A11B6-EC00-5942-A15C-FE795B7F5BBC}">
      <dgm:prSet/>
      <dgm:spPr/>
      <dgm:t>
        <a:bodyPr/>
        <a:lstStyle/>
        <a:p>
          <a:endParaRPr lang="it-IT"/>
        </a:p>
      </dgm:t>
    </dgm:pt>
    <dgm:pt modelId="{F016D770-10CF-4C40-B0E7-9CAB3D982F20}" type="sibTrans" cxnId="{169A11B6-EC00-5942-A15C-FE795B7F5BBC}">
      <dgm:prSet/>
      <dgm:spPr/>
      <dgm:t>
        <a:bodyPr/>
        <a:lstStyle/>
        <a:p>
          <a:endParaRPr lang="it-IT"/>
        </a:p>
      </dgm:t>
    </dgm:pt>
    <dgm:pt modelId="{959F51EF-3B1C-FF49-BCE5-1E1A236E306A}">
      <dgm:prSet custT="1"/>
      <dgm:spPr>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gm:spPr>
      <dgm:t>
        <a:bodyPr spcFirstLastPara="0" vert="horz" wrap="square" lIns="128016" tIns="42672" rIns="42672" bIns="42672" numCol="1" spcCol="1270" anchor="ctr" anchorCtr="0"/>
        <a:lstStyle/>
        <a:p>
          <a:pPr marL="0" lvl="0" indent="0" algn="ctr" defTabSz="1422400">
            <a:lnSpc>
              <a:spcPct val="90000"/>
            </a:lnSpc>
            <a:spcBef>
              <a:spcPct val="0"/>
            </a:spcBef>
            <a:spcAft>
              <a:spcPct val="35000"/>
            </a:spcAft>
            <a:buNone/>
          </a:pPr>
          <a:r>
            <a:rPr lang="it-IT" sz="2400" kern="1200">
              <a:solidFill>
                <a:prstClr val="white"/>
              </a:solidFill>
              <a:latin typeface="Rockwell" panose="02060603020205020403"/>
              <a:ea typeface="+mn-ea"/>
              <a:cs typeface="+mn-cs"/>
            </a:rPr>
            <a:t>2</a:t>
          </a:r>
        </a:p>
      </dgm:t>
    </dgm:pt>
    <dgm:pt modelId="{280DED74-F6A0-9043-8ECB-6A3ACE54A6ED}" type="parTrans" cxnId="{C2AAA3DF-F5B0-9644-A68B-920F5F7D3943}">
      <dgm:prSet/>
      <dgm:spPr/>
      <dgm:t>
        <a:bodyPr/>
        <a:lstStyle/>
        <a:p>
          <a:endParaRPr lang="it-IT"/>
        </a:p>
      </dgm:t>
    </dgm:pt>
    <dgm:pt modelId="{D3396A24-7994-5948-B5BA-1D9CF07E2BDF}" type="sibTrans" cxnId="{C2AAA3DF-F5B0-9644-A68B-920F5F7D3943}">
      <dgm:prSet/>
      <dgm:spPr/>
      <dgm:t>
        <a:bodyPr/>
        <a:lstStyle/>
        <a:p>
          <a:endParaRPr lang="it-IT"/>
        </a:p>
      </dgm:t>
    </dgm:pt>
    <dgm:pt modelId="{F6A6F7EB-E958-A441-9A1C-17DDEE60CA3C}">
      <dgm:prSet/>
      <dgm:spPr/>
      <dgm:t>
        <a:bodyPr/>
        <a:lstStyle/>
        <a:p>
          <a:r>
            <a:rPr lang="it-IT"/>
            <a:t>168</a:t>
          </a:r>
        </a:p>
      </dgm:t>
    </dgm:pt>
    <dgm:pt modelId="{77299C21-E6A4-9241-9A06-9C94C2AB20DE}" type="parTrans" cxnId="{CB1AE373-3609-614E-A5EB-D91A00DE8761}">
      <dgm:prSet/>
      <dgm:spPr/>
      <dgm:t>
        <a:bodyPr/>
        <a:lstStyle/>
        <a:p>
          <a:endParaRPr lang="it-IT"/>
        </a:p>
      </dgm:t>
    </dgm:pt>
    <dgm:pt modelId="{35AE9059-9136-D74C-AABE-EB4067DAA5E4}" type="sibTrans" cxnId="{CB1AE373-3609-614E-A5EB-D91A00DE8761}">
      <dgm:prSet/>
      <dgm:spPr/>
      <dgm:t>
        <a:bodyPr/>
        <a:lstStyle/>
        <a:p>
          <a:endParaRPr lang="it-IT"/>
        </a:p>
      </dgm:t>
    </dgm:pt>
    <dgm:pt modelId="{BD216A31-77CB-F848-AF89-946991EA50CB}">
      <dgm:prSet/>
      <dgm:spPr/>
      <dgm:t>
        <a:bodyPr/>
        <a:lstStyle/>
        <a:p>
          <a:r>
            <a:rPr lang="it-IT"/>
            <a:t>167</a:t>
          </a:r>
        </a:p>
      </dgm:t>
    </dgm:pt>
    <dgm:pt modelId="{4DDD4652-6F9D-F148-83D1-C76532E9A029}" type="parTrans" cxnId="{C332DF12-AA32-5746-82A0-C4FEF198B270}">
      <dgm:prSet/>
      <dgm:spPr/>
      <dgm:t>
        <a:bodyPr/>
        <a:lstStyle/>
        <a:p>
          <a:endParaRPr lang="it-IT"/>
        </a:p>
      </dgm:t>
    </dgm:pt>
    <dgm:pt modelId="{8D5D0B83-407B-DA4B-88F9-775C5BBA915D}" type="sibTrans" cxnId="{C332DF12-AA32-5746-82A0-C4FEF198B270}">
      <dgm:prSet/>
      <dgm:spPr/>
      <dgm:t>
        <a:bodyPr/>
        <a:lstStyle/>
        <a:p>
          <a:endParaRPr lang="it-IT"/>
        </a:p>
      </dgm:t>
    </dgm:pt>
    <dgm:pt modelId="{1C954255-256B-594B-AF75-93B503B8BF7F}">
      <dgm:prSet/>
      <dgm:spPr/>
      <dgm:t>
        <a:bodyPr/>
        <a:lstStyle/>
        <a:p>
          <a:r>
            <a:rPr lang="it-IT"/>
            <a:t>169</a:t>
          </a:r>
        </a:p>
      </dgm:t>
    </dgm:pt>
    <dgm:pt modelId="{4014FA23-4C73-4C4A-9385-90E44E3C99E3}" type="parTrans" cxnId="{2AEF9DD3-8703-C242-BF31-98782857A535}">
      <dgm:prSet/>
      <dgm:spPr/>
      <dgm:t>
        <a:bodyPr/>
        <a:lstStyle/>
        <a:p>
          <a:endParaRPr lang="it-IT"/>
        </a:p>
      </dgm:t>
    </dgm:pt>
    <dgm:pt modelId="{55BCF17C-D502-0141-B531-DB5C46D91A92}" type="sibTrans" cxnId="{2AEF9DD3-8703-C242-BF31-98782857A535}">
      <dgm:prSet/>
      <dgm:spPr/>
      <dgm:t>
        <a:bodyPr/>
        <a:lstStyle/>
        <a:p>
          <a:endParaRPr lang="it-IT"/>
        </a:p>
      </dgm:t>
    </dgm:pt>
    <dgm:pt modelId="{5756C54D-A24E-7642-AE6A-C72324C8D6E0}">
      <dgm:prSet/>
      <dgm:spPr/>
      <dgm:t>
        <a:bodyPr/>
        <a:lstStyle/>
        <a:p>
          <a:r>
            <a:rPr lang="it-IT"/>
            <a:t>170</a:t>
          </a:r>
        </a:p>
      </dgm:t>
    </dgm:pt>
    <dgm:pt modelId="{AD50A1FD-7633-3249-9966-C564420ACDDA}" type="parTrans" cxnId="{3CF813D2-047B-0D45-93F2-189E8F2D15B6}">
      <dgm:prSet/>
      <dgm:spPr/>
      <dgm:t>
        <a:bodyPr/>
        <a:lstStyle/>
        <a:p>
          <a:endParaRPr lang="it-IT"/>
        </a:p>
      </dgm:t>
    </dgm:pt>
    <dgm:pt modelId="{F5778612-492B-424B-8F62-DC0D94BFE090}" type="sibTrans" cxnId="{3CF813D2-047B-0D45-93F2-189E8F2D15B6}">
      <dgm:prSet/>
      <dgm:spPr/>
      <dgm:t>
        <a:bodyPr/>
        <a:lstStyle/>
        <a:p>
          <a:endParaRPr lang="it-IT"/>
        </a:p>
      </dgm:t>
    </dgm:pt>
    <dgm:pt modelId="{FE289E98-0DF2-6C49-B593-4F89B4A28648}" type="pres">
      <dgm:prSet presAssocID="{63E660F5-1A3E-1B4C-AF08-939382E51164}" presName="Name0" presStyleCnt="0">
        <dgm:presLayoutVars>
          <dgm:dir/>
          <dgm:animLvl val="lvl"/>
          <dgm:resizeHandles val="exact"/>
        </dgm:presLayoutVars>
      </dgm:prSet>
      <dgm:spPr/>
    </dgm:pt>
    <dgm:pt modelId="{33964FF6-2EE2-854A-B37E-65EDE640312E}" type="pres">
      <dgm:prSet presAssocID="{9B637439-F800-B648-A9FC-289B4E1CC4D0}" presName="parTxOnly" presStyleLbl="node1" presStyleIdx="0" presStyleCnt="11">
        <dgm:presLayoutVars>
          <dgm:chMax val="0"/>
          <dgm:chPref val="0"/>
          <dgm:bulletEnabled val="1"/>
        </dgm:presLayoutVars>
      </dgm:prSet>
      <dgm:spPr/>
    </dgm:pt>
    <dgm:pt modelId="{969391AC-976F-7A4C-9575-A33291648480}" type="pres">
      <dgm:prSet presAssocID="{DC2DF29E-CE1D-8F47-9BEB-21088C71E4A8}" presName="parTxOnlySpace" presStyleCnt="0"/>
      <dgm:spPr/>
    </dgm:pt>
    <dgm:pt modelId="{5621C077-85DD-2643-823B-AF57096F1677}" type="pres">
      <dgm:prSet presAssocID="{959F51EF-3B1C-FF49-BCE5-1E1A236E306A}" presName="parTxOnly" presStyleLbl="node1" presStyleIdx="1" presStyleCnt="11">
        <dgm:presLayoutVars>
          <dgm:chMax val="0"/>
          <dgm:chPref val="0"/>
          <dgm:bulletEnabled val="1"/>
        </dgm:presLayoutVars>
      </dgm:prSet>
      <dgm:spPr>
        <a:xfrm>
          <a:off x="836305" y="2074225"/>
          <a:ext cx="928584" cy="371433"/>
        </a:xfrm>
        <a:prstGeom prst="chevron">
          <a:avLst/>
        </a:prstGeom>
      </dgm:spPr>
    </dgm:pt>
    <dgm:pt modelId="{43539D8D-4ADB-8746-982F-5928DD9F562C}" type="pres">
      <dgm:prSet presAssocID="{D3396A24-7994-5948-B5BA-1D9CF07E2BDF}" presName="parTxOnlySpace" presStyleCnt="0"/>
      <dgm:spPr/>
    </dgm:pt>
    <dgm:pt modelId="{AA8EA394-EDAE-B149-9364-67DF4260E934}" type="pres">
      <dgm:prSet presAssocID="{2B81CEA3-2F2A-C449-8C66-9525C7FAD1AC}" presName="parTxOnly" presStyleLbl="node1" presStyleIdx="2" presStyleCnt="11">
        <dgm:presLayoutVars>
          <dgm:chMax val="0"/>
          <dgm:chPref val="0"/>
          <dgm:bulletEnabled val="1"/>
        </dgm:presLayoutVars>
      </dgm:prSet>
      <dgm:spPr/>
    </dgm:pt>
    <dgm:pt modelId="{34DD3FB7-A339-024C-8B4E-31F14512E35C}" type="pres">
      <dgm:prSet presAssocID="{A37E3C9F-129C-4E44-8BEA-C84391A8595B}" presName="parTxOnlySpace" presStyleCnt="0"/>
      <dgm:spPr/>
    </dgm:pt>
    <dgm:pt modelId="{14447AE8-E6DD-4341-8B5D-E1DE9786AFA2}" type="pres">
      <dgm:prSet presAssocID="{31C26FBD-4A81-6141-808C-8D0E15E9C447}" presName="parTxOnly" presStyleLbl="node1" presStyleIdx="3" presStyleCnt="11">
        <dgm:presLayoutVars>
          <dgm:chMax val="0"/>
          <dgm:chPref val="0"/>
          <dgm:bulletEnabled val="1"/>
        </dgm:presLayoutVars>
      </dgm:prSet>
      <dgm:spPr>
        <a:xfrm>
          <a:off x="2507758" y="2074225"/>
          <a:ext cx="928584" cy="371433"/>
        </a:xfrm>
        <a:prstGeom prst="chevron">
          <a:avLst/>
        </a:prstGeom>
      </dgm:spPr>
    </dgm:pt>
    <dgm:pt modelId="{54480CE3-DD10-9E43-A1B5-04A506EB841D}" type="pres">
      <dgm:prSet presAssocID="{CCCA5DDF-9D00-CA42-91FD-CCB58F5D568E}" presName="parTxOnlySpace" presStyleCnt="0"/>
      <dgm:spPr/>
    </dgm:pt>
    <dgm:pt modelId="{009BFDA9-4583-964D-81B1-8CC8F2B9F691}" type="pres">
      <dgm:prSet presAssocID="{BA462E56-FEB7-1145-A907-4E21B6B8F21C}" presName="parTxOnly" presStyleLbl="node1" presStyleIdx="4" presStyleCnt="11">
        <dgm:presLayoutVars>
          <dgm:chMax val="0"/>
          <dgm:chPref val="0"/>
          <dgm:bulletEnabled val="1"/>
        </dgm:presLayoutVars>
      </dgm:prSet>
      <dgm:spPr>
        <a:xfrm>
          <a:off x="2440969" y="2124379"/>
          <a:ext cx="677817" cy="271126"/>
        </a:xfrm>
        <a:prstGeom prst="chevron">
          <a:avLst/>
        </a:prstGeom>
      </dgm:spPr>
    </dgm:pt>
    <dgm:pt modelId="{DF62B823-3B69-3C40-809A-095682048340}" type="pres">
      <dgm:prSet presAssocID="{F40CDA84-BAD9-3A46-B181-CE28CD4715E8}" presName="parTxOnlySpace" presStyleCnt="0"/>
      <dgm:spPr/>
    </dgm:pt>
    <dgm:pt modelId="{8CDC26CA-BD2D-1441-94AB-701EC251538E}" type="pres">
      <dgm:prSet presAssocID="{10DA8D14-7198-C645-A6BB-0D737ED2789A}" presName="parTxOnly" presStyleLbl="node1" presStyleIdx="5" presStyleCnt="11">
        <dgm:presLayoutVars>
          <dgm:chMax val="0"/>
          <dgm:chPref val="0"/>
          <dgm:bulletEnabled val="1"/>
        </dgm:presLayoutVars>
      </dgm:prSet>
      <dgm:spPr/>
    </dgm:pt>
    <dgm:pt modelId="{62DF873D-92FE-5B4E-BCF0-06BA4A0B545B}" type="pres">
      <dgm:prSet presAssocID="{6A19417D-7162-A14C-B015-1F813B034377}" presName="parTxOnlySpace" presStyleCnt="0"/>
      <dgm:spPr/>
    </dgm:pt>
    <dgm:pt modelId="{15CF3097-97EA-0140-BE16-45B8197616B3}" type="pres">
      <dgm:prSet presAssocID="{D6E0401B-692E-BC4A-89CA-A42419DA91B8}" presName="parTxOnly" presStyleLbl="node1" presStyleIdx="6" presStyleCnt="11">
        <dgm:presLayoutVars>
          <dgm:chMax val="0"/>
          <dgm:chPref val="0"/>
          <dgm:bulletEnabled val="1"/>
        </dgm:presLayoutVars>
      </dgm:prSet>
      <dgm:spPr/>
    </dgm:pt>
    <dgm:pt modelId="{2A015DA3-ED18-9242-80AC-1EFAAB5DBBBE}" type="pres">
      <dgm:prSet presAssocID="{F016D770-10CF-4C40-B0E7-9CAB3D982F20}" presName="parTxOnlySpace" presStyleCnt="0"/>
      <dgm:spPr/>
    </dgm:pt>
    <dgm:pt modelId="{98D2BED8-CE84-C842-8B9F-1C0F54E88263}" type="pres">
      <dgm:prSet presAssocID="{BD216A31-77CB-F848-AF89-946991EA50CB}" presName="parTxOnly" presStyleLbl="node1" presStyleIdx="7" presStyleCnt="11">
        <dgm:presLayoutVars>
          <dgm:chMax val="0"/>
          <dgm:chPref val="0"/>
          <dgm:bulletEnabled val="1"/>
        </dgm:presLayoutVars>
      </dgm:prSet>
      <dgm:spPr/>
    </dgm:pt>
    <dgm:pt modelId="{AE308250-FDA7-5441-801B-37B2143749CD}" type="pres">
      <dgm:prSet presAssocID="{8D5D0B83-407B-DA4B-88F9-775C5BBA915D}" presName="parTxOnlySpace" presStyleCnt="0"/>
      <dgm:spPr/>
    </dgm:pt>
    <dgm:pt modelId="{A0AE24AC-FA0A-6A4B-98B2-409D5F87EA19}" type="pres">
      <dgm:prSet presAssocID="{F6A6F7EB-E958-A441-9A1C-17DDEE60CA3C}" presName="parTxOnly" presStyleLbl="node1" presStyleIdx="8" presStyleCnt="11">
        <dgm:presLayoutVars>
          <dgm:chMax val="0"/>
          <dgm:chPref val="0"/>
          <dgm:bulletEnabled val="1"/>
        </dgm:presLayoutVars>
      </dgm:prSet>
      <dgm:spPr/>
    </dgm:pt>
    <dgm:pt modelId="{A464339F-0CB1-764F-8369-BD98E4A89E36}" type="pres">
      <dgm:prSet presAssocID="{35AE9059-9136-D74C-AABE-EB4067DAA5E4}" presName="parTxOnlySpace" presStyleCnt="0"/>
      <dgm:spPr/>
    </dgm:pt>
    <dgm:pt modelId="{72BFCE52-5B81-FF4F-B47F-E96468E6B7B1}" type="pres">
      <dgm:prSet presAssocID="{1C954255-256B-594B-AF75-93B503B8BF7F}" presName="parTxOnly" presStyleLbl="node1" presStyleIdx="9" presStyleCnt="11">
        <dgm:presLayoutVars>
          <dgm:chMax val="0"/>
          <dgm:chPref val="0"/>
          <dgm:bulletEnabled val="1"/>
        </dgm:presLayoutVars>
      </dgm:prSet>
      <dgm:spPr/>
    </dgm:pt>
    <dgm:pt modelId="{DC5E3616-7833-5840-884C-02E2F9F0B363}" type="pres">
      <dgm:prSet presAssocID="{55BCF17C-D502-0141-B531-DB5C46D91A92}" presName="parTxOnlySpace" presStyleCnt="0"/>
      <dgm:spPr/>
    </dgm:pt>
    <dgm:pt modelId="{DD7FD036-877D-1248-BEE5-092CDD10C299}" type="pres">
      <dgm:prSet presAssocID="{5756C54D-A24E-7642-AE6A-C72324C8D6E0}" presName="parTxOnly" presStyleLbl="node1" presStyleIdx="10" presStyleCnt="11">
        <dgm:presLayoutVars>
          <dgm:chMax val="0"/>
          <dgm:chPref val="0"/>
          <dgm:bulletEnabled val="1"/>
        </dgm:presLayoutVars>
      </dgm:prSet>
      <dgm:spPr/>
    </dgm:pt>
  </dgm:ptLst>
  <dgm:cxnLst>
    <dgm:cxn modelId="{213ED506-28C9-3E41-9F80-7A48DF8F6048}" srcId="{63E660F5-1A3E-1B4C-AF08-939382E51164}" destId="{2B81CEA3-2F2A-C449-8C66-9525C7FAD1AC}" srcOrd="2" destOrd="0" parTransId="{20B0EF2A-30EE-A445-BB5D-7AC62DCB3684}" sibTransId="{A37E3C9F-129C-4E44-8BEA-C84391A8595B}"/>
    <dgm:cxn modelId="{C332DF12-AA32-5746-82A0-C4FEF198B270}" srcId="{63E660F5-1A3E-1B4C-AF08-939382E51164}" destId="{BD216A31-77CB-F848-AF89-946991EA50CB}" srcOrd="7" destOrd="0" parTransId="{4DDD4652-6F9D-F148-83D1-C76532E9A029}" sibTransId="{8D5D0B83-407B-DA4B-88F9-775C5BBA915D}"/>
    <dgm:cxn modelId="{CDFAC418-4D5F-F846-9A16-30F69787EB1F}" srcId="{63E660F5-1A3E-1B4C-AF08-939382E51164}" destId="{BA462E56-FEB7-1145-A907-4E21B6B8F21C}" srcOrd="4" destOrd="0" parTransId="{7A29CD32-9781-EF43-9126-469EA5AEDB28}" sibTransId="{F40CDA84-BAD9-3A46-B181-CE28CD4715E8}"/>
    <dgm:cxn modelId="{C811DD18-3B8A-F748-AF66-45F95AEF9B2C}" srcId="{63E660F5-1A3E-1B4C-AF08-939382E51164}" destId="{9B637439-F800-B648-A9FC-289B4E1CC4D0}" srcOrd="0" destOrd="0" parTransId="{718E38E0-8CD3-244F-8609-DD896C58010F}" sibTransId="{DC2DF29E-CE1D-8F47-9BEB-21088C71E4A8}"/>
    <dgm:cxn modelId="{53EEDE19-5935-9944-9511-9442D9A11A0A}" type="presOf" srcId="{31C26FBD-4A81-6141-808C-8D0E15E9C447}" destId="{14447AE8-E6DD-4341-8B5D-E1DE9786AFA2}" srcOrd="0" destOrd="0" presId="urn:microsoft.com/office/officeart/2005/8/layout/chevron1"/>
    <dgm:cxn modelId="{D08BAB2F-EDE6-9943-8F7A-B7DA80AECC59}" type="presOf" srcId="{BA462E56-FEB7-1145-A907-4E21B6B8F21C}" destId="{009BFDA9-4583-964D-81B1-8CC8F2B9F691}" srcOrd="0" destOrd="0" presId="urn:microsoft.com/office/officeart/2005/8/layout/chevron1"/>
    <dgm:cxn modelId="{D88A4030-E90F-2F4E-94C7-8D2285329B1D}" type="presOf" srcId="{10DA8D14-7198-C645-A6BB-0D737ED2789A}" destId="{8CDC26CA-BD2D-1441-94AB-701EC251538E}" srcOrd="0" destOrd="0" presId="urn:microsoft.com/office/officeart/2005/8/layout/chevron1"/>
    <dgm:cxn modelId="{1CEB4D3C-F260-4C40-8840-5E103E758A87}" type="presOf" srcId="{9B637439-F800-B648-A9FC-289B4E1CC4D0}" destId="{33964FF6-2EE2-854A-B37E-65EDE640312E}" srcOrd="0" destOrd="0" presId="urn:microsoft.com/office/officeart/2005/8/layout/chevron1"/>
    <dgm:cxn modelId="{F218FC5F-8BAC-8E4A-95FF-D3F0EF59CC92}" type="presOf" srcId="{959F51EF-3B1C-FF49-BCE5-1E1A236E306A}" destId="{5621C077-85DD-2643-823B-AF57096F1677}" srcOrd="0" destOrd="0" presId="urn:microsoft.com/office/officeart/2005/8/layout/chevron1"/>
    <dgm:cxn modelId="{7B6D326A-8CEB-4D41-BBA8-ED96DEE98D2E}" type="presOf" srcId="{D6E0401B-692E-BC4A-89CA-A42419DA91B8}" destId="{15CF3097-97EA-0140-BE16-45B8197616B3}" srcOrd="0" destOrd="0" presId="urn:microsoft.com/office/officeart/2005/8/layout/chevron1"/>
    <dgm:cxn modelId="{0F8DE96C-5767-3247-A12E-1BD7193BCDF0}" type="presOf" srcId="{63E660F5-1A3E-1B4C-AF08-939382E51164}" destId="{FE289E98-0DF2-6C49-B593-4F89B4A28648}" srcOrd="0" destOrd="0" presId="urn:microsoft.com/office/officeart/2005/8/layout/chevron1"/>
    <dgm:cxn modelId="{CB1AE373-3609-614E-A5EB-D91A00DE8761}" srcId="{63E660F5-1A3E-1B4C-AF08-939382E51164}" destId="{F6A6F7EB-E958-A441-9A1C-17DDEE60CA3C}" srcOrd="8" destOrd="0" parTransId="{77299C21-E6A4-9241-9A06-9C94C2AB20DE}" sibTransId="{35AE9059-9136-D74C-AABE-EB4067DAA5E4}"/>
    <dgm:cxn modelId="{FD3CBA7A-CF17-7542-8539-896C6144AC42}" type="presOf" srcId="{F6A6F7EB-E958-A441-9A1C-17DDEE60CA3C}" destId="{A0AE24AC-FA0A-6A4B-98B2-409D5F87EA19}" srcOrd="0" destOrd="0" presId="urn:microsoft.com/office/officeart/2005/8/layout/chevron1"/>
    <dgm:cxn modelId="{C07FC8A5-20D2-A141-9DAA-92F1F2A89804}" srcId="{63E660F5-1A3E-1B4C-AF08-939382E51164}" destId="{31C26FBD-4A81-6141-808C-8D0E15E9C447}" srcOrd="3" destOrd="0" parTransId="{6894CF5C-6D06-8441-8CAD-8FB34E0353EB}" sibTransId="{CCCA5DDF-9D00-CA42-91FD-CCB58F5D568E}"/>
    <dgm:cxn modelId="{396887A8-EB43-E545-B759-761BAA739E95}" srcId="{63E660F5-1A3E-1B4C-AF08-939382E51164}" destId="{10DA8D14-7198-C645-A6BB-0D737ED2789A}" srcOrd="5" destOrd="0" parTransId="{C1CAD380-2C94-BE44-BD3D-CF350CBF842E}" sibTransId="{6A19417D-7162-A14C-B015-1F813B034377}"/>
    <dgm:cxn modelId="{169A11B6-EC00-5942-A15C-FE795B7F5BBC}" srcId="{63E660F5-1A3E-1B4C-AF08-939382E51164}" destId="{D6E0401B-692E-BC4A-89CA-A42419DA91B8}" srcOrd="6" destOrd="0" parTransId="{55BAA0D2-63AD-DE42-9C57-D0D9C700359A}" sibTransId="{F016D770-10CF-4C40-B0E7-9CAB3D982F20}"/>
    <dgm:cxn modelId="{8A3B53BB-D4FF-E54B-B74D-45CF3E55F990}" type="presOf" srcId="{1C954255-256B-594B-AF75-93B503B8BF7F}" destId="{72BFCE52-5B81-FF4F-B47F-E96468E6B7B1}" srcOrd="0" destOrd="0" presId="urn:microsoft.com/office/officeart/2005/8/layout/chevron1"/>
    <dgm:cxn modelId="{3CF813D2-047B-0D45-93F2-189E8F2D15B6}" srcId="{63E660F5-1A3E-1B4C-AF08-939382E51164}" destId="{5756C54D-A24E-7642-AE6A-C72324C8D6E0}" srcOrd="10" destOrd="0" parTransId="{AD50A1FD-7633-3249-9966-C564420ACDDA}" sibTransId="{F5778612-492B-424B-8F62-DC0D94BFE090}"/>
    <dgm:cxn modelId="{2AEF9DD3-8703-C242-BF31-98782857A535}" srcId="{63E660F5-1A3E-1B4C-AF08-939382E51164}" destId="{1C954255-256B-594B-AF75-93B503B8BF7F}" srcOrd="9" destOrd="0" parTransId="{4014FA23-4C73-4C4A-9385-90E44E3C99E3}" sibTransId="{55BCF17C-D502-0141-B531-DB5C46D91A92}"/>
    <dgm:cxn modelId="{CBD003DE-E0BA-DC4B-AC5E-4D52C218E0B5}" type="presOf" srcId="{2B81CEA3-2F2A-C449-8C66-9525C7FAD1AC}" destId="{AA8EA394-EDAE-B149-9364-67DF4260E934}" srcOrd="0" destOrd="0" presId="urn:microsoft.com/office/officeart/2005/8/layout/chevron1"/>
    <dgm:cxn modelId="{C2AAA3DF-F5B0-9644-A68B-920F5F7D3943}" srcId="{63E660F5-1A3E-1B4C-AF08-939382E51164}" destId="{959F51EF-3B1C-FF49-BCE5-1E1A236E306A}" srcOrd="1" destOrd="0" parTransId="{280DED74-F6A0-9043-8ECB-6A3ACE54A6ED}" sibTransId="{D3396A24-7994-5948-B5BA-1D9CF07E2BDF}"/>
    <dgm:cxn modelId="{4A549CE8-D61F-5646-93D1-8297DC5266AD}" type="presOf" srcId="{5756C54D-A24E-7642-AE6A-C72324C8D6E0}" destId="{DD7FD036-877D-1248-BEE5-092CDD10C299}" srcOrd="0" destOrd="0" presId="urn:microsoft.com/office/officeart/2005/8/layout/chevron1"/>
    <dgm:cxn modelId="{7543B2F0-7275-5346-B822-793C5768722E}" type="presOf" srcId="{BD216A31-77CB-F848-AF89-946991EA50CB}" destId="{98D2BED8-CE84-C842-8B9F-1C0F54E88263}" srcOrd="0" destOrd="0" presId="urn:microsoft.com/office/officeart/2005/8/layout/chevron1"/>
    <dgm:cxn modelId="{1F74031C-95EF-F24F-935B-1142B4B72E44}" type="presParOf" srcId="{FE289E98-0DF2-6C49-B593-4F89B4A28648}" destId="{33964FF6-2EE2-854A-B37E-65EDE640312E}" srcOrd="0" destOrd="0" presId="urn:microsoft.com/office/officeart/2005/8/layout/chevron1"/>
    <dgm:cxn modelId="{0AA2EDD5-00CE-3349-9DF5-8DD5BED70C77}" type="presParOf" srcId="{FE289E98-0DF2-6C49-B593-4F89B4A28648}" destId="{969391AC-976F-7A4C-9575-A33291648480}" srcOrd="1" destOrd="0" presId="urn:microsoft.com/office/officeart/2005/8/layout/chevron1"/>
    <dgm:cxn modelId="{28454D4B-6676-AE47-A7BE-ACEC62A9B4FC}" type="presParOf" srcId="{FE289E98-0DF2-6C49-B593-4F89B4A28648}" destId="{5621C077-85DD-2643-823B-AF57096F1677}" srcOrd="2" destOrd="0" presId="urn:microsoft.com/office/officeart/2005/8/layout/chevron1"/>
    <dgm:cxn modelId="{084DB0A9-2A72-5649-896A-81175BE9A367}" type="presParOf" srcId="{FE289E98-0DF2-6C49-B593-4F89B4A28648}" destId="{43539D8D-4ADB-8746-982F-5928DD9F562C}" srcOrd="3" destOrd="0" presId="urn:microsoft.com/office/officeart/2005/8/layout/chevron1"/>
    <dgm:cxn modelId="{7B8626DD-8A71-344A-878C-586F942B924D}" type="presParOf" srcId="{FE289E98-0DF2-6C49-B593-4F89B4A28648}" destId="{AA8EA394-EDAE-B149-9364-67DF4260E934}" srcOrd="4" destOrd="0" presId="urn:microsoft.com/office/officeart/2005/8/layout/chevron1"/>
    <dgm:cxn modelId="{DE03F9D8-2F20-B545-90D3-D07469E8D5B5}" type="presParOf" srcId="{FE289E98-0DF2-6C49-B593-4F89B4A28648}" destId="{34DD3FB7-A339-024C-8B4E-31F14512E35C}" srcOrd="5" destOrd="0" presId="urn:microsoft.com/office/officeart/2005/8/layout/chevron1"/>
    <dgm:cxn modelId="{1474520F-E51E-A943-992E-FE8F024DF6D4}" type="presParOf" srcId="{FE289E98-0DF2-6C49-B593-4F89B4A28648}" destId="{14447AE8-E6DD-4341-8B5D-E1DE9786AFA2}" srcOrd="6" destOrd="0" presId="urn:microsoft.com/office/officeart/2005/8/layout/chevron1"/>
    <dgm:cxn modelId="{8845DE5E-2A55-3B49-8B9B-885366F93B19}" type="presParOf" srcId="{FE289E98-0DF2-6C49-B593-4F89B4A28648}" destId="{54480CE3-DD10-9E43-A1B5-04A506EB841D}" srcOrd="7" destOrd="0" presId="urn:microsoft.com/office/officeart/2005/8/layout/chevron1"/>
    <dgm:cxn modelId="{0F0E81D4-1CCC-5140-AD23-B4A880221C25}" type="presParOf" srcId="{FE289E98-0DF2-6C49-B593-4F89B4A28648}" destId="{009BFDA9-4583-964D-81B1-8CC8F2B9F691}" srcOrd="8" destOrd="0" presId="urn:microsoft.com/office/officeart/2005/8/layout/chevron1"/>
    <dgm:cxn modelId="{7B5EA37F-A152-1046-91B0-ACB1A4D1C705}" type="presParOf" srcId="{FE289E98-0DF2-6C49-B593-4F89B4A28648}" destId="{DF62B823-3B69-3C40-809A-095682048340}" srcOrd="9" destOrd="0" presId="urn:microsoft.com/office/officeart/2005/8/layout/chevron1"/>
    <dgm:cxn modelId="{17B55C94-751A-264A-B62D-75DC62BA17E5}" type="presParOf" srcId="{FE289E98-0DF2-6C49-B593-4F89B4A28648}" destId="{8CDC26CA-BD2D-1441-94AB-701EC251538E}" srcOrd="10" destOrd="0" presId="urn:microsoft.com/office/officeart/2005/8/layout/chevron1"/>
    <dgm:cxn modelId="{FB985363-5B59-894A-96B4-29B25E149066}" type="presParOf" srcId="{FE289E98-0DF2-6C49-B593-4F89B4A28648}" destId="{62DF873D-92FE-5B4E-BCF0-06BA4A0B545B}" srcOrd="11" destOrd="0" presId="urn:microsoft.com/office/officeart/2005/8/layout/chevron1"/>
    <dgm:cxn modelId="{84DD03F0-CA44-5243-BED3-933E2A06C5A5}" type="presParOf" srcId="{FE289E98-0DF2-6C49-B593-4F89B4A28648}" destId="{15CF3097-97EA-0140-BE16-45B8197616B3}" srcOrd="12" destOrd="0" presId="urn:microsoft.com/office/officeart/2005/8/layout/chevron1"/>
    <dgm:cxn modelId="{32FC8AB7-962A-574F-99C0-D29555BF47B9}" type="presParOf" srcId="{FE289E98-0DF2-6C49-B593-4F89B4A28648}" destId="{2A015DA3-ED18-9242-80AC-1EFAAB5DBBBE}" srcOrd="13" destOrd="0" presId="urn:microsoft.com/office/officeart/2005/8/layout/chevron1"/>
    <dgm:cxn modelId="{AAA97CA4-3173-EE40-B59C-1900A34E43CD}" type="presParOf" srcId="{FE289E98-0DF2-6C49-B593-4F89B4A28648}" destId="{98D2BED8-CE84-C842-8B9F-1C0F54E88263}" srcOrd="14" destOrd="0" presId="urn:microsoft.com/office/officeart/2005/8/layout/chevron1"/>
    <dgm:cxn modelId="{5C444A0C-EE39-6145-B45E-0F8C96A0B323}" type="presParOf" srcId="{FE289E98-0DF2-6C49-B593-4F89B4A28648}" destId="{AE308250-FDA7-5441-801B-37B2143749CD}" srcOrd="15" destOrd="0" presId="urn:microsoft.com/office/officeart/2005/8/layout/chevron1"/>
    <dgm:cxn modelId="{0396F135-964D-C049-9C5E-65CC54D2402A}" type="presParOf" srcId="{FE289E98-0DF2-6C49-B593-4F89B4A28648}" destId="{A0AE24AC-FA0A-6A4B-98B2-409D5F87EA19}" srcOrd="16" destOrd="0" presId="urn:microsoft.com/office/officeart/2005/8/layout/chevron1"/>
    <dgm:cxn modelId="{D592E219-6DBB-104E-8543-72571FF73187}" type="presParOf" srcId="{FE289E98-0DF2-6C49-B593-4F89B4A28648}" destId="{A464339F-0CB1-764F-8369-BD98E4A89E36}" srcOrd="17" destOrd="0" presId="urn:microsoft.com/office/officeart/2005/8/layout/chevron1"/>
    <dgm:cxn modelId="{8903EA06-8123-C549-982A-59D780869CF4}" type="presParOf" srcId="{FE289E98-0DF2-6C49-B593-4F89B4A28648}" destId="{72BFCE52-5B81-FF4F-B47F-E96468E6B7B1}" srcOrd="18" destOrd="0" presId="urn:microsoft.com/office/officeart/2005/8/layout/chevron1"/>
    <dgm:cxn modelId="{24C8BD47-C44E-EA4C-B1CB-CC63A0633396}" type="presParOf" srcId="{FE289E98-0DF2-6C49-B593-4F89B4A28648}" destId="{DC5E3616-7833-5840-884C-02E2F9F0B363}" srcOrd="19" destOrd="0" presId="urn:microsoft.com/office/officeart/2005/8/layout/chevron1"/>
    <dgm:cxn modelId="{A7A0DB83-07CE-2F4F-83AF-24D5A5FEC2F4}" type="presParOf" srcId="{FE289E98-0DF2-6C49-B593-4F89B4A28648}" destId="{DD7FD036-877D-1248-BEE5-092CDD10C299}" srcOrd="2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E660F5-1A3E-1B4C-AF08-939382E51164}" type="doc">
      <dgm:prSet loTypeId="urn:microsoft.com/office/officeart/2005/8/layout/chevron1" loCatId="" qsTypeId="urn:microsoft.com/office/officeart/2005/8/quickstyle/simple4" qsCatId="simple" csTypeId="urn:microsoft.com/office/officeart/2005/8/colors/accent3_4" csCatId="accent3" phldr="1"/>
      <dgm:spPr/>
      <dgm:t>
        <a:bodyPr/>
        <a:lstStyle/>
        <a:p>
          <a:endParaRPr lang="it-IT"/>
        </a:p>
      </dgm:t>
    </dgm:pt>
    <dgm:pt modelId="{9B637439-F800-B648-A9FC-289B4E1CC4D0}">
      <dgm:prSet phldrT="[Testo]" custT="1"/>
      <dgm:spPr/>
      <dgm:t>
        <a:bodyPr/>
        <a:lstStyle/>
        <a:p>
          <a:r>
            <a:rPr lang="it-IT" sz="1500"/>
            <a:t>146</a:t>
          </a:r>
        </a:p>
      </dgm:t>
    </dgm:pt>
    <dgm:pt modelId="{718E38E0-8CD3-244F-8609-DD896C58010F}" type="parTrans" cxnId="{C811DD18-3B8A-F748-AF66-45F95AEF9B2C}">
      <dgm:prSet/>
      <dgm:spPr/>
      <dgm:t>
        <a:bodyPr/>
        <a:lstStyle/>
        <a:p>
          <a:endParaRPr lang="it-IT" sz="1400"/>
        </a:p>
      </dgm:t>
    </dgm:pt>
    <dgm:pt modelId="{DC2DF29E-CE1D-8F47-9BEB-21088C71E4A8}" type="sibTrans" cxnId="{C811DD18-3B8A-F748-AF66-45F95AEF9B2C}">
      <dgm:prSet/>
      <dgm:spPr/>
      <dgm:t>
        <a:bodyPr/>
        <a:lstStyle/>
        <a:p>
          <a:endParaRPr lang="it-IT" sz="1400"/>
        </a:p>
      </dgm:t>
    </dgm:pt>
    <dgm:pt modelId="{2B81CEA3-2F2A-C449-8C66-9525C7FAD1AC}">
      <dgm:prSet phldrT="[Testo]" custT="1"/>
      <dgm:spPr/>
      <dgm:t>
        <a:bodyPr/>
        <a:lstStyle/>
        <a:p>
          <a:r>
            <a:rPr lang="it-IT" sz="1500"/>
            <a:t>148</a:t>
          </a:r>
        </a:p>
      </dgm:t>
    </dgm:pt>
    <dgm:pt modelId="{20B0EF2A-30EE-A445-BB5D-7AC62DCB3684}" type="parTrans" cxnId="{213ED506-28C9-3E41-9F80-7A48DF8F6048}">
      <dgm:prSet/>
      <dgm:spPr/>
      <dgm:t>
        <a:bodyPr/>
        <a:lstStyle/>
        <a:p>
          <a:endParaRPr lang="it-IT" sz="1400"/>
        </a:p>
      </dgm:t>
    </dgm:pt>
    <dgm:pt modelId="{A37E3C9F-129C-4E44-8BEA-C84391A8595B}" type="sibTrans" cxnId="{213ED506-28C9-3E41-9F80-7A48DF8F6048}">
      <dgm:prSet/>
      <dgm:spPr/>
      <dgm:t>
        <a:bodyPr/>
        <a:lstStyle/>
        <a:p>
          <a:endParaRPr lang="it-IT" sz="1400"/>
        </a:p>
      </dgm:t>
    </dgm:pt>
    <dgm:pt modelId="{31C26FBD-4A81-6141-808C-8D0E15E9C447}">
      <dgm:prSet custT="1"/>
      <dgm:spPr>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gm:spPr>
      <dgm:t>
        <a:bodyPr spcFirstLastPara="0" vert="horz" wrap="square" lIns="128016" tIns="42672" rIns="42672" bIns="42672" numCol="1" spcCol="1270" anchor="ctr" anchorCtr="0"/>
        <a:lstStyle/>
        <a:p>
          <a:pPr marL="0" lvl="0" indent="0" algn="ctr" defTabSz="1422400">
            <a:lnSpc>
              <a:spcPct val="90000"/>
            </a:lnSpc>
            <a:spcBef>
              <a:spcPct val="0"/>
            </a:spcBef>
            <a:spcAft>
              <a:spcPct val="35000"/>
            </a:spcAft>
            <a:buNone/>
          </a:pPr>
          <a:r>
            <a:rPr lang="it-IT" sz="1100" kern="1200">
              <a:solidFill>
                <a:prstClr val="white"/>
              </a:solidFill>
              <a:latin typeface="Rockwell" panose="02060603020205020403"/>
              <a:ea typeface="+mn-ea"/>
              <a:cs typeface="+mn-cs"/>
            </a:rPr>
            <a:t>149</a:t>
          </a:r>
          <a:endParaRPr lang="it-IT" sz="1500" kern="1200">
            <a:solidFill>
              <a:prstClr val="white"/>
            </a:solidFill>
            <a:latin typeface="Rockwell" panose="02060603020205020403"/>
            <a:ea typeface="+mn-ea"/>
            <a:cs typeface="+mn-cs"/>
          </a:endParaRPr>
        </a:p>
      </dgm:t>
    </dgm:pt>
    <dgm:pt modelId="{6894CF5C-6D06-8441-8CAD-8FB34E0353EB}" type="parTrans" cxnId="{C07FC8A5-20D2-A141-9DAA-92F1F2A89804}">
      <dgm:prSet/>
      <dgm:spPr/>
      <dgm:t>
        <a:bodyPr/>
        <a:lstStyle/>
        <a:p>
          <a:endParaRPr lang="it-IT"/>
        </a:p>
      </dgm:t>
    </dgm:pt>
    <dgm:pt modelId="{CCCA5DDF-9D00-CA42-91FD-CCB58F5D568E}" type="sibTrans" cxnId="{C07FC8A5-20D2-A141-9DAA-92F1F2A89804}">
      <dgm:prSet/>
      <dgm:spPr/>
      <dgm:t>
        <a:bodyPr/>
        <a:lstStyle/>
        <a:p>
          <a:endParaRPr lang="it-IT"/>
        </a:p>
      </dgm:t>
    </dgm:pt>
    <dgm:pt modelId="{BA462E56-FEB7-1145-A907-4E21B6B8F21C}">
      <dgm:prSet custT="1"/>
      <dgm:spPr>
        <a:gradFill rotWithShape="0">
          <a:gsLst>
            <a:gs pos="0">
              <a:srgbClr val="9BBB59">
                <a:shade val="50000"/>
                <a:hueOff val="243233"/>
                <a:satOff val="-3881"/>
                <a:lumOff val="37370"/>
                <a:alphaOff val="0"/>
                <a:satMod val="103000"/>
                <a:lumMod val="102000"/>
                <a:tint val="94000"/>
              </a:srgbClr>
            </a:gs>
            <a:gs pos="50000">
              <a:srgbClr val="9BBB59">
                <a:shade val="50000"/>
                <a:hueOff val="243233"/>
                <a:satOff val="-3881"/>
                <a:lumOff val="37370"/>
                <a:alphaOff val="0"/>
                <a:satMod val="110000"/>
                <a:lumMod val="100000"/>
                <a:shade val="100000"/>
              </a:srgbClr>
            </a:gs>
            <a:gs pos="100000">
              <a:srgbClr val="9BBB59">
                <a:shade val="50000"/>
                <a:hueOff val="243233"/>
                <a:satOff val="-3881"/>
                <a:lumOff val="37370"/>
                <a:alphaOff val="0"/>
                <a:lumMod val="99000"/>
                <a:satMod val="120000"/>
                <a:shade val="78000"/>
              </a:srgbClr>
            </a:gs>
          </a:gsLst>
          <a:lin ang="5400000" scaled="0"/>
        </a:gradFill>
        <a:ln>
          <a:noFill/>
        </a:ln>
        <a:effectLst/>
      </dgm:spPr>
      <dgm:t>
        <a:bodyPr spcFirstLastPara="0" vert="horz" wrap="square" lIns="60008" tIns="20003" rIns="20003" bIns="20003" numCol="1" spcCol="1270" anchor="ctr" anchorCtr="0"/>
        <a:lstStyle/>
        <a:p>
          <a:pPr marL="0" lvl="0" indent="0" algn="ctr" defTabSz="1422400">
            <a:lnSpc>
              <a:spcPct val="90000"/>
            </a:lnSpc>
            <a:spcBef>
              <a:spcPct val="0"/>
            </a:spcBef>
            <a:spcAft>
              <a:spcPct val="35000"/>
            </a:spcAft>
            <a:buNone/>
          </a:pPr>
          <a:r>
            <a:rPr lang="it-IT" sz="1500" kern="1200">
              <a:solidFill>
                <a:prstClr val="white"/>
              </a:solidFill>
              <a:latin typeface="Rockwell" panose="02060603020205020403"/>
              <a:ea typeface="+mn-ea"/>
              <a:cs typeface="+mn-cs"/>
            </a:rPr>
            <a:t>150</a:t>
          </a:r>
        </a:p>
      </dgm:t>
    </dgm:pt>
    <dgm:pt modelId="{7A29CD32-9781-EF43-9126-469EA5AEDB28}" type="parTrans" cxnId="{CDFAC418-4D5F-F846-9A16-30F69787EB1F}">
      <dgm:prSet/>
      <dgm:spPr/>
      <dgm:t>
        <a:bodyPr/>
        <a:lstStyle/>
        <a:p>
          <a:endParaRPr lang="it-IT"/>
        </a:p>
      </dgm:t>
    </dgm:pt>
    <dgm:pt modelId="{F40CDA84-BAD9-3A46-B181-CE28CD4715E8}" type="sibTrans" cxnId="{CDFAC418-4D5F-F846-9A16-30F69787EB1F}">
      <dgm:prSet/>
      <dgm:spPr/>
      <dgm:t>
        <a:bodyPr/>
        <a:lstStyle/>
        <a:p>
          <a:endParaRPr lang="it-IT"/>
        </a:p>
      </dgm:t>
    </dgm:pt>
    <dgm:pt modelId="{10DA8D14-7198-C645-A6BB-0D737ED2789A}">
      <dgm:prSet/>
      <dgm:spPr/>
      <dgm:t>
        <a:bodyPr/>
        <a:lstStyle/>
        <a:p>
          <a:r>
            <a:rPr lang="it-IT"/>
            <a:t>…</a:t>
          </a:r>
        </a:p>
      </dgm:t>
    </dgm:pt>
    <dgm:pt modelId="{C1CAD380-2C94-BE44-BD3D-CF350CBF842E}" type="parTrans" cxnId="{396887A8-EB43-E545-B759-761BAA739E95}">
      <dgm:prSet/>
      <dgm:spPr/>
      <dgm:t>
        <a:bodyPr/>
        <a:lstStyle/>
        <a:p>
          <a:endParaRPr lang="it-IT"/>
        </a:p>
      </dgm:t>
    </dgm:pt>
    <dgm:pt modelId="{6A19417D-7162-A14C-B015-1F813B034377}" type="sibTrans" cxnId="{396887A8-EB43-E545-B759-761BAA739E95}">
      <dgm:prSet/>
      <dgm:spPr/>
      <dgm:t>
        <a:bodyPr/>
        <a:lstStyle/>
        <a:p>
          <a:endParaRPr lang="it-IT"/>
        </a:p>
      </dgm:t>
    </dgm:pt>
    <dgm:pt modelId="{D6E0401B-692E-BC4A-89CA-A42419DA91B8}">
      <dgm:prSet/>
      <dgm:spPr/>
      <dgm:t>
        <a:bodyPr/>
        <a:lstStyle/>
        <a:p>
          <a:r>
            <a:rPr lang="it-IT"/>
            <a:t>311</a:t>
          </a:r>
        </a:p>
      </dgm:t>
    </dgm:pt>
    <dgm:pt modelId="{55BAA0D2-63AD-DE42-9C57-D0D9C700359A}" type="parTrans" cxnId="{169A11B6-EC00-5942-A15C-FE795B7F5BBC}">
      <dgm:prSet/>
      <dgm:spPr/>
      <dgm:t>
        <a:bodyPr/>
        <a:lstStyle/>
        <a:p>
          <a:endParaRPr lang="it-IT"/>
        </a:p>
      </dgm:t>
    </dgm:pt>
    <dgm:pt modelId="{F016D770-10CF-4C40-B0E7-9CAB3D982F20}" type="sibTrans" cxnId="{169A11B6-EC00-5942-A15C-FE795B7F5BBC}">
      <dgm:prSet/>
      <dgm:spPr/>
      <dgm:t>
        <a:bodyPr/>
        <a:lstStyle/>
        <a:p>
          <a:endParaRPr lang="it-IT"/>
        </a:p>
      </dgm:t>
    </dgm:pt>
    <dgm:pt modelId="{959F51EF-3B1C-FF49-BCE5-1E1A236E306A}">
      <dgm:prSet custT="1"/>
      <dgm:spPr>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gm:spPr>
      <dgm:t>
        <a:bodyPr spcFirstLastPara="0" vert="horz" wrap="square" lIns="128016" tIns="42672" rIns="42672" bIns="42672" numCol="1" spcCol="1270" anchor="ctr" anchorCtr="0"/>
        <a:lstStyle/>
        <a:p>
          <a:pPr marL="0" lvl="0" indent="0" algn="ctr" defTabSz="1422400">
            <a:lnSpc>
              <a:spcPct val="90000"/>
            </a:lnSpc>
            <a:spcBef>
              <a:spcPct val="0"/>
            </a:spcBef>
            <a:spcAft>
              <a:spcPct val="35000"/>
            </a:spcAft>
            <a:buNone/>
          </a:pPr>
          <a:r>
            <a:rPr lang="it-IT" sz="1100" kern="1200">
              <a:solidFill>
                <a:prstClr val="white"/>
              </a:solidFill>
              <a:latin typeface="Rockwell" panose="02060603020205020403"/>
              <a:ea typeface="+mn-ea"/>
              <a:cs typeface="+mn-cs"/>
            </a:rPr>
            <a:t>147</a:t>
          </a:r>
          <a:endParaRPr lang="it-IT" sz="1500" kern="1200">
            <a:solidFill>
              <a:prstClr val="white"/>
            </a:solidFill>
            <a:latin typeface="Rockwell" panose="02060603020205020403"/>
            <a:ea typeface="+mn-ea"/>
            <a:cs typeface="+mn-cs"/>
          </a:endParaRPr>
        </a:p>
      </dgm:t>
    </dgm:pt>
    <dgm:pt modelId="{280DED74-F6A0-9043-8ECB-6A3ACE54A6ED}" type="parTrans" cxnId="{C2AAA3DF-F5B0-9644-A68B-920F5F7D3943}">
      <dgm:prSet/>
      <dgm:spPr/>
      <dgm:t>
        <a:bodyPr/>
        <a:lstStyle/>
        <a:p>
          <a:endParaRPr lang="it-IT"/>
        </a:p>
      </dgm:t>
    </dgm:pt>
    <dgm:pt modelId="{D3396A24-7994-5948-B5BA-1D9CF07E2BDF}" type="sibTrans" cxnId="{C2AAA3DF-F5B0-9644-A68B-920F5F7D3943}">
      <dgm:prSet/>
      <dgm:spPr/>
      <dgm:t>
        <a:bodyPr/>
        <a:lstStyle/>
        <a:p>
          <a:endParaRPr lang="it-IT"/>
        </a:p>
      </dgm:t>
    </dgm:pt>
    <dgm:pt modelId="{F6A6F7EB-E958-A441-9A1C-17DDEE60CA3C}">
      <dgm:prSet/>
      <dgm:spPr/>
      <dgm:t>
        <a:bodyPr/>
        <a:lstStyle/>
        <a:p>
          <a:r>
            <a:rPr lang="it-IT"/>
            <a:t>313</a:t>
          </a:r>
        </a:p>
      </dgm:t>
    </dgm:pt>
    <dgm:pt modelId="{77299C21-E6A4-9241-9A06-9C94C2AB20DE}" type="parTrans" cxnId="{E47442C7-E216-9B4B-9FBA-FA31279E6D76}">
      <dgm:prSet/>
      <dgm:spPr/>
      <dgm:t>
        <a:bodyPr/>
        <a:lstStyle/>
        <a:p>
          <a:endParaRPr lang="it-IT"/>
        </a:p>
      </dgm:t>
    </dgm:pt>
    <dgm:pt modelId="{35AE9059-9136-D74C-AABE-EB4067DAA5E4}" type="sibTrans" cxnId="{E47442C7-E216-9B4B-9FBA-FA31279E6D76}">
      <dgm:prSet/>
      <dgm:spPr/>
      <dgm:t>
        <a:bodyPr/>
        <a:lstStyle/>
        <a:p>
          <a:endParaRPr lang="it-IT"/>
        </a:p>
      </dgm:t>
    </dgm:pt>
    <dgm:pt modelId="{1C954255-256B-594B-AF75-93B503B8BF7F}">
      <dgm:prSet/>
      <dgm:spPr/>
      <dgm:t>
        <a:bodyPr/>
        <a:lstStyle/>
        <a:p>
          <a:r>
            <a:rPr lang="it-IT"/>
            <a:t>314</a:t>
          </a:r>
        </a:p>
      </dgm:t>
    </dgm:pt>
    <dgm:pt modelId="{4014FA23-4C73-4C4A-9385-90E44E3C99E3}" type="parTrans" cxnId="{E579AC5F-A90D-9446-B900-E5F63D1A400F}">
      <dgm:prSet/>
      <dgm:spPr/>
      <dgm:t>
        <a:bodyPr/>
        <a:lstStyle/>
        <a:p>
          <a:endParaRPr lang="it-IT"/>
        </a:p>
      </dgm:t>
    </dgm:pt>
    <dgm:pt modelId="{55BCF17C-D502-0141-B531-DB5C46D91A92}" type="sibTrans" cxnId="{E579AC5F-A90D-9446-B900-E5F63D1A400F}">
      <dgm:prSet/>
      <dgm:spPr/>
      <dgm:t>
        <a:bodyPr/>
        <a:lstStyle/>
        <a:p>
          <a:endParaRPr lang="it-IT"/>
        </a:p>
      </dgm:t>
    </dgm:pt>
    <dgm:pt modelId="{5756C54D-A24E-7642-AE6A-C72324C8D6E0}">
      <dgm:prSet/>
      <dgm:spPr/>
      <dgm:t>
        <a:bodyPr/>
        <a:lstStyle/>
        <a:p>
          <a:r>
            <a:rPr lang="it-IT"/>
            <a:t>315</a:t>
          </a:r>
        </a:p>
      </dgm:t>
    </dgm:pt>
    <dgm:pt modelId="{AD50A1FD-7633-3249-9966-C564420ACDDA}" type="parTrans" cxnId="{6BCFBDB1-CB9F-D54E-9078-2079B953FFC7}">
      <dgm:prSet/>
      <dgm:spPr/>
      <dgm:t>
        <a:bodyPr/>
        <a:lstStyle/>
        <a:p>
          <a:endParaRPr lang="it-IT"/>
        </a:p>
      </dgm:t>
    </dgm:pt>
    <dgm:pt modelId="{F5778612-492B-424B-8F62-DC0D94BFE090}" type="sibTrans" cxnId="{6BCFBDB1-CB9F-D54E-9078-2079B953FFC7}">
      <dgm:prSet/>
      <dgm:spPr/>
      <dgm:t>
        <a:bodyPr/>
        <a:lstStyle/>
        <a:p>
          <a:endParaRPr lang="it-IT"/>
        </a:p>
      </dgm:t>
    </dgm:pt>
    <dgm:pt modelId="{BD216A31-77CB-F848-AF89-946991EA50CB}">
      <dgm:prSet/>
      <dgm:spPr/>
      <dgm:t>
        <a:bodyPr/>
        <a:lstStyle/>
        <a:p>
          <a:r>
            <a:rPr lang="it-IT"/>
            <a:t>312</a:t>
          </a:r>
        </a:p>
      </dgm:t>
    </dgm:pt>
    <dgm:pt modelId="{4DDD4652-6F9D-F148-83D1-C76532E9A029}" type="parTrans" cxnId="{DF8F0028-485E-BE40-9291-B4DC393EC7B2}">
      <dgm:prSet/>
      <dgm:spPr/>
      <dgm:t>
        <a:bodyPr/>
        <a:lstStyle/>
        <a:p>
          <a:endParaRPr lang="it-IT"/>
        </a:p>
      </dgm:t>
    </dgm:pt>
    <dgm:pt modelId="{8D5D0B83-407B-DA4B-88F9-775C5BBA915D}" type="sibTrans" cxnId="{DF8F0028-485E-BE40-9291-B4DC393EC7B2}">
      <dgm:prSet/>
      <dgm:spPr/>
      <dgm:t>
        <a:bodyPr/>
        <a:lstStyle/>
        <a:p>
          <a:endParaRPr lang="it-IT"/>
        </a:p>
      </dgm:t>
    </dgm:pt>
    <dgm:pt modelId="{FE289E98-0DF2-6C49-B593-4F89B4A28648}" type="pres">
      <dgm:prSet presAssocID="{63E660F5-1A3E-1B4C-AF08-939382E51164}" presName="Name0" presStyleCnt="0">
        <dgm:presLayoutVars>
          <dgm:dir/>
          <dgm:animLvl val="lvl"/>
          <dgm:resizeHandles val="exact"/>
        </dgm:presLayoutVars>
      </dgm:prSet>
      <dgm:spPr/>
    </dgm:pt>
    <dgm:pt modelId="{33964FF6-2EE2-854A-B37E-65EDE640312E}" type="pres">
      <dgm:prSet presAssocID="{9B637439-F800-B648-A9FC-289B4E1CC4D0}" presName="parTxOnly" presStyleLbl="node1" presStyleIdx="0" presStyleCnt="11">
        <dgm:presLayoutVars>
          <dgm:chMax val="0"/>
          <dgm:chPref val="0"/>
          <dgm:bulletEnabled val="1"/>
        </dgm:presLayoutVars>
      </dgm:prSet>
      <dgm:spPr/>
    </dgm:pt>
    <dgm:pt modelId="{969391AC-976F-7A4C-9575-A33291648480}" type="pres">
      <dgm:prSet presAssocID="{DC2DF29E-CE1D-8F47-9BEB-21088C71E4A8}" presName="parTxOnlySpace" presStyleCnt="0"/>
      <dgm:spPr/>
    </dgm:pt>
    <dgm:pt modelId="{5621C077-85DD-2643-823B-AF57096F1677}" type="pres">
      <dgm:prSet presAssocID="{959F51EF-3B1C-FF49-BCE5-1E1A236E306A}" presName="parTxOnly" presStyleLbl="node1" presStyleIdx="1" presStyleCnt="11">
        <dgm:presLayoutVars>
          <dgm:chMax val="0"/>
          <dgm:chPref val="0"/>
          <dgm:bulletEnabled val="1"/>
        </dgm:presLayoutVars>
      </dgm:prSet>
      <dgm:spPr>
        <a:xfrm>
          <a:off x="836305" y="2074225"/>
          <a:ext cx="928584" cy="371433"/>
        </a:xfrm>
        <a:prstGeom prst="chevron">
          <a:avLst/>
        </a:prstGeom>
      </dgm:spPr>
    </dgm:pt>
    <dgm:pt modelId="{43539D8D-4ADB-8746-982F-5928DD9F562C}" type="pres">
      <dgm:prSet presAssocID="{D3396A24-7994-5948-B5BA-1D9CF07E2BDF}" presName="parTxOnlySpace" presStyleCnt="0"/>
      <dgm:spPr/>
    </dgm:pt>
    <dgm:pt modelId="{AA8EA394-EDAE-B149-9364-67DF4260E934}" type="pres">
      <dgm:prSet presAssocID="{2B81CEA3-2F2A-C449-8C66-9525C7FAD1AC}" presName="parTxOnly" presStyleLbl="node1" presStyleIdx="2" presStyleCnt="11">
        <dgm:presLayoutVars>
          <dgm:chMax val="0"/>
          <dgm:chPref val="0"/>
          <dgm:bulletEnabled val="1"/>
        </dgm:presLayoutVars>
      </dgm:prSet>
      <dgm:spPr/>
    </dgm:pt>
    <dgm:pt modelId="{34DD3FB7-A339-024C-8B4E-31F14512E35C}" type="pres">
      <dgm:prSet presAssocID="{A37E3C9F-129C-4E44-8BEA-C84391A8595B}" presName="parTxOnlySpace" presStyleCnt="0"/>
      <dgm:spPr/>
    </dgm:pt>
    <dgm:pt modelId="{14447AE8-E6DD-4341-8B5D-E1DE9786AFA2}" type="pres">
      <dgm:prSet presAssocID="{31C26FBD-4A81-6141-808C-8D0E15E9C447}" presName="parTxOnly" presStyleLbl="node1" presStyleIdx="3" presStyleCnt="11">
        <dgm:presLayoutVars>
          <dgm:chMax val="0"/>
          <dgm:chPref val="0"/>
          <dgm:bulletEnabled val="1"/>
        </dgm:presLayoutVars>
      </dgm:prSet>
      <dgm:spPr>
        <a:xfrm>
          <a:off x="2507758" y="2074225"/>
          <a:ext cx="928584" cy="371433"/>
        </a:xfrm>
        <a:prstGeom prst="chevron">
          <a:avLst/>
        </a:prstGeom>
      </dgm:spPr>
    </dgm:pt>
    <dgm:pt modelId="{54480CE3-DD10-9E43-A1B5-04A506EB841D}" type="pres">
      <dgm:prSet presAssocID="{CCCA5DDF-9D00-CA42-91FD-CCB58F5D568E}" presName="parTxOnlySpace" presStyleCnt="0"/>
      <dgm:spPr/>
    </dgm:pt>
    <dgm:pt modelId="{009BFDA9-4583-964D-81B1-8CC8F2B9F691}" type="pres">
      <dgm:prSet presAssocID="{BA462E56-FEB7-1145-A907-4E21B6B8F21C}" presName="parTxOnly" presStyleLbl="node1" presStyleIdx="4" presStyleCnt="11">
        <dgm:presLayoutVars>
          <dgm:chMax val="0"/>
          <dgm:chPref val="0"/>
          <dgm:bulletEnabled val="1"/>
        </dgm:presLayoutVars>
      </dgm:prSet>
      <dgm:spPr>
        <a:xfrm>
          <a:off x="2440969" y="2124379"/>
          <a:ext cx="677817" cy="271126"/>
        </a:xfrm>
        <a:prstGeom prst="chevron">
          <a:avLst/>
        </a:prstGeom>
      </dgm:spPr>
    </dgm:pt>
    <dgm:pt modelId="{DF62B823-3B69-3C40-809A-095682048340}" type="pres">
      <dgm:prSet presAssocID="{F40CDA84-BAD9-3A46-B181-CE28CD4715E8}" presName="parTxOnlySpace" presStyleCnt="0"/>
      <dgm:spPr/>
    </dgm:pt>
    <dgm:pt modelId="{8CDC26CA-BD2D-1441-94AB-701EC251538E}" type="pres">
      <dgm:prSet presAssocID="{10DA8D14-7198-C645-A6BB-0D737ED2789A}" presName="parTxOnly" presStyleLbl="node1" presStyleIdx="5" presStyleCnt="11">
        <dgm:presLayoutVars>
          <dgm:chMax val="0"/>
          <dgm:chPref val="0"/>
          <dgm:bulletEnabled val="1"/>
        </dgm:presLayoutVars>
      </dgm:prSet>
      <dgm:spPr/>
    </dgm:pt>
    <dgm:pt modelId="{62DF873D-92FE-5B4E-BCF0-06BA4A0B545B}" type="pres">
      <dgm:prSet presAssocID="{6A19417D-7162-A14C-B015-1F813B034377}" presName="parTxOnlySpace" presStyleCnt="0"/>
      <dgm:spPr/>
    </dgm:pt>
    <dgm:pt modelId="{15CF3097-97EA-0140-BE16-45B8197616B3}" type="pres">
      <dgm:prSet presAssocID="{D6E0401B-692E-BC4A-89CA-A42419DA91B8}" presName="parTxOnly" presStyleLbl="node1" presStyleIdx="6" presStyleCnt="11">
        <dgm:presLayoutVars>
          <dgm:chMax val="0"/>
          <dgm:chPref val="0"/>
          <dgm:bulletEnabled val="1"/>
        </dgm:presLayoutVars>
      </dgm:prSet>
      <dgm:spPr/>
    </dgm:pt>
    <dgm:pt modelId="{2A015DA3-ED18-9242-80AC-1EFAAB5DBBBE}" type="pres">
      <dgm:prSet presAssocID="{F016D770-10CF-4C40-B0E7-9CAB3D982F20}" presName="parTxOnlySpace" presStyleCnt="0"/>
      <dgm:spPr/>
    </dgm:pt>
    <dgm:pt modelId="{98D2BED8-CE84-C842-8B9F-1C0F54E88263}" type="pres">
      <dgm:prSet presAssocID="{BD216A31-77CB-F848-AF89-946991EA50CB}" presName="parTxOnly" presStyleLbl="node1" presStyleIdx="7" presStyleCnt="11">
        <dgm:presLayoutVars>
          <dgm:chMax val="0"/>
          <dgm:chPref val="0"/>
          <dgm:bulletEnabled val="1"/>
        </dgm:presLayoutVars>
      </dgm:prSet>
      <dgm:spPr/>
    </dgm:pt>
    <dgm:pt modelId="{AE308250-FDA7-5441-801B-37B2143749CD}" type="pres">
      <dgm:prSet presAssocID="{8D5D0B83-407B-DA4B-88F9-775C5BBA915D}" presName="parTxOnlySpace" presStyleCnt="0"/>
      <dgm:spPr/>
    </dgm:pt>
    <dgm:pt modelId="{A0AE24AC-FA0A-6A4B-98B2-409D5F87EA19}" type="pres">
      <dgm:prSet presAssocID="{F6A6F7EB-E958-A441-9A1C-17DDEE60CA3C}" presName="parTxOnly" presStyleLbl="node1" presStyleIdx="8" presStyleCnt="11">
        <dgm:presLayoutVars>
          <dgm:chMax val="0"/>
          <dgm:chPref val="0"/>
          <dgm:bulletEnabled val="1"/>
        </dgm:presLayoutVars>
      </dgm:prSet>
      <dgm:spPr/>
    </dgm:pt>
    <dgm:pt modelId="{A464339F-0CB1-764F-8369-BD98E4A89E36}" type="pres">
      <dgm:prSet presAssocID="{35AE9059-9136-D74C-AABE-EB4067DAA5E4}" presName="parTxOnlySpace" presStyleCnt="0"/>
      <dgm:spPr/>
    </dgm:pt>
    <dgm:pt modelId="{72BFCE52-5B81-FF4F-B47F-E96468E6B7B1}" type="pres">
      <dgm:prSet presAssocID="{1C954255-256B-594B-AF75-93B503B8BF7F}" presName="parTxOnly" presStyleLbl="node1" presStyleIdx="9" presStyleCnt="11">
        <dgm:presLayoutVars>
          <dgm:chMax val="0"/>
          <dgm:chPref val="0"/>
          <dgm:bulletEnabled val="1"/>
        </dgm:presLayoutVars>
      </dgm:prSet>
      <dgm:spPr/>
    </dgm:pt>
    <dgm:pt modelId="{DC5E3616-7833-5840-884C-02E2F9F0B363}" type="pres">
      <dgm:prSet presAssocID="{55BCF17C-D502-0141-B531-DB5C46D91A92}" presName="parTxOnlySpace" presStyleCnt="0"/>
      <dgm:spPr/>
    </dgm:pt>
    <dgm:pt modelId="{DD7FD036-877D-1248-BEE5-092CDD10C299}" type="pres">
      <dgm:prSet presAssocID="{5756C54D-A24E-7642-AE6A-C72324C8D6E0}" presName="parTxOnly" presStyleLbl="node1" presStyleIdx="10" presStyleCnt="11">
        <dgm:presLayoutVars>
          <dgm:chMax val="0"/>
          <dgm:chPref val="0"/>
          <dgm:bulletEnabled val="1"/>
        </dgm:presLayoutVars>
      </dgm:prSet>
      <dgm:spPr/>
    </dgm:pt>
  </dgm:ptLst>
  <dgm:cxnLst>
    <dgm:cxn modelId="{213ED506-28C9-3E41-9F80-7A48DF8F6048}" srcId="{63E660F5-1A3E-1B4C-AF08-939382E51164}" destId="{2B81CEA3-2F2A-C449-8C66-9525C7FAD1AC}" srcOrd="2" destOrd="0" parTransId="{20B0EF2A-30EE-A445-BB5D-7AC62DCB3684}" sibTransId="{A37E3C9F-129C-4E44-8BEA-C84391A8595B}"/>
    <dgm:cxn modelId="{CDFAC418-4D5F-F846-9A16-30F69787EB1F}" srcId="{63E660F5-1A3E-1B4C-AF08-939382E51164}" destId="{BA462E56-FEB7-1145-A907-4E21B6B8F21C}" srcOrd="4" destOrd="0" parTransId="{7A29CD32-9781-EF43-9126-469EA5AEDB28}" sibTransId="{F40CDA84-BAD9-3A46-B181-CE28CD4715E8}"/>
    <dgm:cxn modelId="{C811DD18-3B8A-F748-AF66-45F95AEF9B2C}" srcId="{63E660F5-1A3E-1B4C-AF08-939382E51164}" destId="{9B637439-F800-B648-A9FC-289B4E1CC4D0}" srcOrd="0" destOrd="0" parTransId="{718E38E0-8CD3-244F-8609-DD896C58010F}" sibTransId="{DC2DF29E-CE1D-8F47-9BEB-21088C71E4A8}"/>
    <dgm:cxn modelId="{53EEDE19-5935-9944-9511-9442D9A11A0A}" type="presOf" srcId="{31C26FBD-4A81-6141-808C-8D0E15E9C447}" destId="{14447AE8-E6DD-4341-8B5D-E1DE9786AFA2}" srcOrd="0" destOrd="0" presId="urn:microsoft.com/office/officeart/2005/8/layout/chevron1"/>
    <dgm:cxn modelId="{DF8F0028-485E-BE40-9291-B4DC393EC7B2}" srcId="{63E660F5-1A3E-1B4C-AF08-939382E51164}" destId="{BD216A31-77CB-F848-AF89-946991EA50CB}" srcOrd="7" destOrd="0" parTransId="{4DDD4652-6F9D-F148-83D1-C76532E9A029}" sibTransId="{8D5D0B83-407B-DA4B-88F9-775C5BBA915D}"/>
    <dgm:cxn modelId="{D08BAB2F-EDE6-9943-8F7A-B7DA80AECC59}" type="presOf" srcId="{BA462E56-FEB7-1145-A907-4E21B6B8F21C}" destId="{009BFDA9-4583-964D-81B1-8CC8F2B9F691}" srcOrd="0" destOrd="0" presId="urn:microsoft.com/office/officeart/2005/8/layout/chevron1"/>
    <dgm:cxn modelId="{D88A4030-E90F-2F4E-94C7-8D2285329B1D}" type="presOf" srcId="{10DA8D14-7198-C645-A6BB-0D737ED2789A}" destId="{8CDC26CA-BD2D-1441-94AB-701EC251538E}" srcOrd="0" destOrd="0" presId="urn:microsoft.com/office/officeart/2005/8/layout/chevron1"/>
    <dgm:cxn modelId="{1CEB4D3C-F260-4C40-8840-5E103E758A87}" type="presOf" srcId="{9B637439-F800-B648-A9FC-289B4E1CC4D0}" destId="{33964FF6-2EE2-854A-B37E-65EDE640312E}" srcOrd="0" destOrd="0" presId="urn:microsoft.com/office/officeart/2005/8/layout/chevron1"/>
    <dgm:cxn modelId="{1658374F-E6A2-B340-8B56-7CAC740D2126}" type="presOf" srcId="{5756C54D-A24E-7642-AE6A-C72324C8D6E0}" destId="{DD7FD036-877D-1248-BEE5-092CDD10C299}" srcOrd="0" destOrd="0" presId="urn:microsoft.com/office/officeart/2005/8/layout/chevron1"/>
    <dgm:cxn modelId="{E579AC5F-A90D-9446-B900-E5F63D1A400F}" srcId="{63E660F5-1A3E-1B4C-AF08-939382E51164}" destId="{1C954255-256B-594B-AF75-93B503B8BF7F}" srcOrd="9" destOrd="0" parTransId="{4014FA23-4C73-4C4A-9385-90E44E3C99E3}" sibTransId="{55BCF17C-D502-0141-B531-DB5C46D91A92}"/>
    <dgm:cxn modelId="{F218FC5F-8BAC-8E4A-95FF-D3F0EF59CC92}" type="presOf" srcId="{959F51EF-3B1C-FF49-BCE5-1E1A236E306A}" destId="{5621C077-85DD-2643-823B-AF57096F1677}" srcOrd="0" destOrd="0" presId="urn:microsoft.com/office/officeart/2005/8/layout/chevron1"/>
    <dgm:cxn modelId="{7B6D326A-8CEB-4D41-BBA8-ED96DEE98D2E}" type="presOf" srcId="{D6E0401B-692E-BC4A-89CA-A42419DA91B8}" destId="{15CF3097-97EA-0140-BE16-45B8197616B3}" srcOrd="0" destOrd="0" presId="urn:microsoft.com/office/officeart/2005/8/layout/chevron1"/>
    <dgm:cxn modelId="{0F8DE96C-5767-3247-A12E-1BD7193BCDF0}" type="presOf" srcId="{63E660F5-1A3E-1B4C-AF08-939382E51164}" destId="{FE289E98-0DF2-6C49-B593-4F89B4A28648}" srcOrd="0" destOrd="0" presId="urn:microsoft.com/office/officeart/2005/8/layout/chevron1"/>
    <dgm:cxn modelId="{0BD4557E-5275-9747-8514-81A605234239}" type="presOf" srcId="{1C954255-256B-594B-AF75-93B503B8BF7F}" destId="{72BFCE52-5B81-FF4F-B47F-E96468E6B7B1}" srcOrd="0" destOrd="0" presId="urn:microsoft.com/office/officeart/2005/8/layout/chevron1"/>
    <dgm:cxn modelId="{140CF7A4-B19F-9F47-B5C0-58BCC5E483CA}" type="presOf" srcId="{F6A6F7EB-E958-A441-9A1C-17DDEE60CA3C}" destId="{A0AE24AC-FA0A-6A4B-98B2-409D5F87EA19}" srcOrd="0" destOrd="0" presId="urn:microsoft.com/office/officeart/2005/8/layout/chevron1"/>
    <dgm:cxn modelId="{C07FC8A5-20D2-A141-9DAA-92F1F2A89804}" srcId="{63E660F5-1A3E-1B4C-AF08-939382E51164}" destId="{31C26FBD-4A81-6141-808C-8D0E15E9C447}" srcOrd="3" destOrd="0" parTransId="{6894CF5C-6D06-8441-8CAD-8FB34E0353EB}" sibTransId="{CCCA5DDF-9D00-CA42-91FD-CCB58F5D568E}"/>
    <dgm:cxn modelId="{396887A8-EB43-E545-B759-761BAA739E95}" srcId="{63E660F5-1A3E-1B4C-AF08-939382E51164}" destId="{10DA8D14-7198-C645-A6BB-0D737ED2789A}" srcOrd="5" destOrd="0" parTransId="{C1CAD380-2C94-BE44-BD3D-CF350CBF842E}" sibTransId="{6A19417D-7162-A14C-B015-1F813B034377}"/>
    <dgm:cxn modelId="{6BCFBDB1-CB9F-D54E-9078-2079B953FFC7}" srcId="{63E660F5-1A3E-1B4C-AF08-939382E51164}" destId="{5756C54D-A24E-7642-AE6A-C72324C8D6E0}" srcOrd="10" destOrd="0" parTransId="{AD50A1FD-7633-3249-9966-C564420ACDDA}" sibTransId="{F5778612-492B-424B-8F62-DC0D94BFE090}"/>
    <dgm:cxn modelId="{169A11B6-EC00-5942-A15C-FE795B7F5BBC}" srcId="{63E660F5-1A3E-1B4C-AF08-939382E51164}" destId="{D6E0401B-692E-BC4A-89CA-A42419DA91B8}" srcOrd="6" destOrd="0" parTransId="{55BAA0D2-63AD-DE42-9C57-D0D9C700359A}" sibTransId="{F016D770-10CF-4C40-B0E7-9CAB3D982F20}"/>
    <dgm:cxn modelId="{E47442C7-E216-9B4B-9FBA-FA31279E6D76}" srcId="{63E660F5-1A3E-1B4C-AF08-939382E51164}" destId="{F6A6F7EB-E958-A441-9A1C-17DDEE60CA3C}" srcOrd="8" destOrd="0" parTransId="{77299C21-E6A4-9241-9A06-9C94C2AB20DE}" sibTransId="{35AE9059-9136-D74C-AABE-EB4067DAA5E4}"/>
    <dgm:cxn modelId="{CBD003DE-E0BA-DC4B-AC5E-4D52C218E0B5}" type="presOf" srcId="{2B81CEA3-2F2A-C449-8C66-9525C7FAD1AC}" destId="{AA8EA394-EDAE-B149-9364-67DF4260E934}" srcOrd="0" destOrd="0" presId="urn:microsoft.com/office/officeart/2005/8/layout/chevron1"/>
    <dgm:cxn modelId="{C2AAA3DF-F5B0-9644-A68B-920F5F7D3943}" srcId="{63E660F5-1A3E-1B4C-AF08-939382E51164}" destId="{959F51EF-3B1C-FF49-BCE5-1E1A236E306A}" srcOrd="1" destOrd="0" parTransId="{280DED74-F6A0-9043-8ECB-6A3ACE54A6ED}" sibTransId="{D3396A24-7994-5948-B5BA-1D9CF07E2BDF}"/>
    <dgm:cxn modelId="{39A519E1-B939-9E42-85BF-5216721E9A1B}" type="presOf" srcId="{BD216A31-77CB-F848-AF89-946991EA50CB}" destId="{98D2BED8-CE84-C842-8B9F-1C0F54E88263}" srcOrd="0" destOrd="0" presId="urn:microsoft.com/office/officeart/2005/8/layout/chevron1"/>
    <dgm:cxn modelId="{1F74031C-95EF-F24F-935B-1142B4B72E44}" type="presParOf" srcId="{FE289E98-0DF2-6C49-B593-4F89B4A28648}" destId="{33964FF6-2EE2-854A-B37E-65EDE640312E}" srcOrd="0" destOrd="0" presId="urn:microsoft.com/office/officeart/2005/8/layout/chevron1"/>
    <dgm:cxn modelId="{0AA2EDD5-00CE-3349-9DF5-8DD5BED70C77}" type="presParOf" srcId="{FE289E98-0DF2-6C49-B593-4F89B4A28648}" destId="{969391AC-976F-7A4C-9575-A33291648480}" srcOrd="1" destOrd="0" presId="urn:microsoft.com/office/officeart/2005/8/layout/chevron1"/>
    <dgm:cxn modelId="{28454D4B-6676-AE47-A7BE-ACEC62A9B4FC}" type="presParOf" srcId="{FE289E98-0DF2-6C49-B593-4F89B4A28648}" destId="{5621C077-85DD-2643-823B-AF57096F1677}" srcOrd="2" destOrd="0" presId="urn:microsoft.com/office/officeart/2005/8/layout/chevron1"/>
    <dgm:cxn modelId="{084DB0A9-2A72-5649-896A-81175BE9A367}" type="presParOf" srcId="{FE289E98-0DF2-6C49-B593-4F89B4A28648}" destId="{43539D8D-4ADB-8746-982F-5928DD9F562C}" srcOrd="3" destOrd="0" presId="urn:microsoft.com/office/officeart/2005/8/layout/chevron1"/>
    <dgm:cxn modelId="{7B8626DD-8A71-344A-878C-586F942B924D}" type="presParOf" srcId="{FE289E98-0DF2-6C49-B593-4F89B4A28648}" destId="{AA8EA394-EDAE-B149-9364-67DF4260E934}" srcOrd="4" destOrd="0" presId="urn:microsoft.com/office/officeart/2005/8/layout/chevron1"/>
    <dgm:cxn modelId="{DE03F9D8-2F20-B545-90D3-D07469E8D5B5}" type="presParOf" srcId="{FE289E98-0DF2-6C49-B593-4F89B4A28648}" destId="{34DD3FB7-A339-024C-8B4E-31F14512E35C}" srcOrd="5" destOrd="0" presId="urn:microsoft.com/office/officeart/2005/8/layout/chevron1"/>
    <dgm:cxn modelId="{1474520F-E51E-A943-992E-FE8F024DF6D4}" type="presParOf" srcId="{FE289E98-0DF2-6C49-B593-4F89B4A28648}" destId="{14447AE8-E6DD-4341-8B5D-E1DE9786AFA2}" srcOrd="6" destOrd="0" presId="urn:microsoft.com/office/officeart/2005/8/layout/chevron1"/>
    <dgm:cxn modelId="{8845DE5E-2A55-3B49-8B9B-885366F93B19}" type="presParOf" srcId="{FE289E98-0DF2-6C49-B593-4F89B4A28648}" destId="{54480CE3-DD10-9E43-A1B5-04A506EB841D}" srcOrd="7" destOrd="0" presId="urn:microsoft.com/office/officeart/2005/8/layout/chevron1"/>
    <dgm:cxn modelId="{0F0E81D4-1CCC-5140-AD23-B4A880221C25}" type="presParOf" srcId="{FE289E98-0DF2-6C49-B593-4F89B4A28648}" destId="{009BFDA9-4583-964D-81B1-8CC8F2B9F691}" srcOrd="8" destOrd="0" presId="urn:microsoft.com/office/officeart/2005/8/layout/chevron1"/>
    <dgm:cxn modelId="{7B5EA37F-A152-1046-91B0-ACB1A4D1C705}" type="presParOf" srcId="{FE289E98-0DF2-6C49-B593-4F89B4A28648}" destId="{DF62B823-3B69-3C40-809A-095682048340}" srcOrd="9" destOrd="0" presId="urn:microsoft.com/office/officeart/2005/8/layout/chevron1"/>
    <dgm:cxn modelId="{17B55C94-751A-264A-B62D-75DC62BA17E5}" type="presParOf" srcId="{FE289E98-0DF2-6C49-B593-4F89B4A28648}" destId="{8CDC26CA-BD2D-1441-94AB-701EC251538E}" srcOrd="10" destOrd="0" presId="urn:microsoft.com/office/officeart/2005/8/layout/chevron1"/>
    <dgm:cxn modelId="{FB985363-5B59-894A-96B4-29B25E149066}" type="presParOf" srcId="{FE289E98-0DF2-6C49-B593-4F89B4A28648}" destId="{62DF873D-92FE-5B4E-BCF0-06BA4A0B545B}" srcOrd="11" destOrd="0" presId="urn:microsoft.com/office/officeart/2005/8/layout/chevron1"/>
    <dgm:cxn modelId="{84DD03F0-CA44-5243-BED3-933E2A06C5A5}" type="presParOf" srcId="{FE289E98-0DF2-6C49-B593-4F89B4A28648}" destId="{15CF3097-97EA-0140-BE16-45B8197616B3}" srcOrd="12" destOrd="0" presId="urn:microsoft.com/office/officeart/2005/8/layout/chevron1"/>
    <dgm:cxn modelId="{C64B321F-4217-D44C-AF97-1F31EC18CAB0}" type="presParOf" srcId="{FE289E98-0DF2-6C49-B593-4F89B4A28648}" destId="{2A015DA3-ED18-9242-80AC-1EFAAB5DBBBE}" srcOrd="13" destOrd="0" presId="urn:microsoft.com/office/officeart/2005/8/layout/chevron1"/>
    <dgm:cxn modelId="{F200DEDB-6570-3847-893E-5D25EF204C14}" type="presParOf" srcId="{FE289E98-0DF2-6C49-B593-4F89B4A28648}" destId="{98D2BED8-CE84-C842-8B9F-1C0F54E88263}" srcOrd="14" destOrd="0" presId="urn:microsoft.com/office/officeart/2005/8/layout/chevron1"/>
    <dgm:cxn modelId="{E029C8AE-4F8C-7C42-A512-CDDD4C9D4FF9}" type="presParOf" srcId="{FE289E98-0DF2-6C49-B593-4F89B4A28648}" destId="{AE308250-FDA7-5441-801B-37B2143749CD}" srcOrd="15" destOrd="0" presId="urn:microsoft.com/office/officeart/2005/8/layout/chevron1"/>
    <dgm:cxn modelId="{D91E5F3C-1177-FF4A-AD35-81D7FBC4B82D}" type="presParOf" srcId="{FE289E98-0DF2-6C49-B593-4F89B4A28648}" destId="{A0AE24AC-FA0A-6A4B-98B2-409D5F87EA19}" srcOrd="16" destOrd="0" presId="urn:microsoft.com/office/officeart/2005/8/layout/chevron1"/>
    <dgm:cxn modelId="{5D8FD0FF-3394-CA4C-80B5-098ADE203E43}" type="presParOf" srcId="{FE289E98-0DF2-6C49-B593-4F89B4A28648}" destId="{A464339F-0CB1-764F-8369-BD98E4A89E36}" srcOrd="17" destOrd="0" presId="urn:microsoft.com/office/officeart/2005/8/layout/chevron1"/>
    <dgm:cxn modelId="{EFB1326F-8E8B-D846-9319-CF2B08F338CB}" type="presParOf" srcId="{FE289E98-0DF2-6C49-B593-4F89B4A28648}" destId="{72BFCE52-5B81-FF4F-B47F-E96468E6B7B1}" srcOrd="18" destOrd="0" presId="urn:microsoft.com/office/officeart/2005/8/layout/chevron1"/>
    <dgm:cxn modelId="{4EC37C7D-3E6A-244A-AB52-5D61455BFEBF}" type="presParOf" srcId="{FE289E98-0DF2-6C49-B593-4F89B4A28648}" destId="{DC5E3616-7833-5840-884C-02E2F9F0B363}" srcOrd="19" destOrd="0" presId="urn:microsoft.com/office/officeart/2005/8/layout/chevron1"/>
    <dgm:cxn modelId="{16C8FB04-9D51-EE43-B923-B81BFB3C0935}" type="presParOf" srcId="{FE289E98-0DF2-6C49-B593-4F89B4A28648}" destId="{DD7FD036-877D-1248-BEE5-092CDD10C299}" srcOrd="2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E660F5-1A3E-1B4C-AF08-939382E51164}" type="doc">
      <dgm:prSet loTypeId="urn:microsoft.com/office/officeart/2005/8/layout/chevron1" loCatId="" qsTypeId="urn:microsoft.com/office/officeart/2005/8/quickstyle/simple4" qsCatId="simple" csTypeId="urn:microsoft.com/office/officeart/2005/8/colors/accent3_4" csCatId="accent3" phldr="1"/>
      <dgm:spPr/>
      <dgm:t>
        <a:bodyPr/>
        <a:lstStyle/>
        <a:p>
          <a:endParaRPr lang="it-IT"/>
        </a:p>
      </dgm:t>
    </dgm:pt>
    <dgm:pt modelId="{9B637439-F800-B648-A9FC-289B4E1CC4D0}">
      <dgm:prSet phldrT="[Testo]" custT="1"/>
      <dgm:spPr/>
      <dgm:t>
        <a:bodyPr/>
        <a:lstStyle/>
        <a:p>
          <a:r>
            <a:rPr lang="it-IT" sz="2400"/>
            <a:t>6</a:t>
          </a:r>
        </a:p>
      </dgm:t>
    </dgm:pt>
    <dgm:pt modelId="{718E38E0-8CD3-244F-8609-DD896C58010F}" type="parTrans" cxnId="{C811DD18-3B8A-F748-AF66-45F95AEF9B2C}">
      <dgm:prSet/>
      <dgm:spPr/>
      <dgm:t>
        <a:bodyPr/>
        <a:lstStyle/>
        <a:p>
          <a:endParaRPr lang="it-IT" sz="1400"/>
        </a:p>
      </dgm:t>
    </dgm:pt>
    <dgm:pt modelId="{DC2DF29E-CE1D-8F47-9BEB-21088C71E4A8}" type="sibTrans" cxnId="{C811DD18-3B8A-F748-AF66-45F95AEF9B2C}">
      <dgm:prSet/>
      <dgm:spPr/>
      <dgm:t>
        <a:bodyPr/>
        <a:lstStyle/>
        <a:p>
          <a:endParaRPr lang="it-IT" sz="1400"/>
        </a:p>
      </dgm:t>
    </dgm:pt>
    <dgm:pt modelId="{2B81CEA3-2F2A-C449-8C66-9525C7FAD1AC}">
      <dgm:prSet phldrT="[Testo]" custT="1"/>
      <dgm:spPr/>
      <dgm:t>
        <a:bodyPr/>
        <a:lstStyle/>
        <a:p>
          <a:r>
            <a:rPr lang="it-IT" sz="2400"/>
            <a:t>8</a:t>
          </a:r>
        </a:p>
      </dgm:t>
    </dgm:pt>
    <dgm:pt modelId="{20B0EF2A-30EE-A445-BB5D-7AC62DCB3684}" type="parTrans" cxnId="{213ED506-28C9-3E41-9F80-7A48DF8F6048}">
      <dgm:prSet/>
      <dgm:spPr/>
      <dgm:t>
        <a:bodyPr/>
        <a:lstStyle/>
        <a:p>
          <a:endParaRPr lang="it-IT" sz="1400"/>
        </a:p>
      </dgm:t>
    </dgm:pt>
    <dgm:pt modelId="{A37E3C9F-129C-4E44-8BEA-C84391A8595B}" type="sibTrans" cxnId="{213ED506-28C9-3E41-9F80-7A48DF8F6048}">
      <dgm:prSet/>
      <dgm:spPr/>
      <dgm:t>
        <a:bodyPr/>
        <a:lstStyle/>
        <a:p>
          <a:endParaRPr lang="it-IT" sz="1400"/>
        </a:p>
      </dgm:t>
    </dgm:pt>
    <dgm:pt modelId="{31C26FBD-4A81-6141-808C-8D0E15E9C447}">
      <dgm:prSet custT="1"/>
      <dgm:spPr>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gm:spPr>
      <dgm:t>
        <a:bodyPr spcFirstLastPara="0" vert="horz" wrap="square" lIns="128016" tIns="42672" rIns="42672" bIns="42672" numCol="1" spcCol="1270" anchor="ctr" anchorCtr="0"/>
        <a:lstStyle/>
        <a:p>
          <a:pPr marL="0" lvl="0" indent="0" algn="ctr" defTabSz="1422400">
            <a:lnSpc>
              <a:spcPct val="90000"/>
            </a:lnSpc>
            <a:spcBef>
              <a:spcPct val="0"/>
            </a:spcBef>
            <a:spcAft>
              <a:spcPct val="35000"/>
            </a:spcAft>
            <a:buNone/>
          </a:pPr>
          <a:r>
            <a:rPr lang="it-IT" sz="2400" kern="1200">
              <a:solidFill>
                <a:prstClr val="white"/>
              </a:solidFill>
              <a:latin typeface="Rockwell" panose="02060603020205020403"/>
              <a:ea typeface="+mn-ea"/>
              <a:cs typeface="+mn-cs"/>
            </a:rPr>
            <a:t>9</a:t>
          </a:r>
          <a:endParaRPr lang="it-IT" sz="2800" kern="1200">
            <a:solidFill>
              <a:prstClr val="white"/>
            </a:solidFill>
            <a:latin typeface="Rockwell" panose="02060603020205020403"/>
            <a:ea typeface="+mn-ea"/>
            <a:cs typeface="+mn-cs"/>
          </a:endParaRPr>
        </a:p>
      </dgm:t>
    </dgm:pt>
    <dgm:pt modelId="{6894CF5C-6D06-8441-8CAD-8FB34E0353EB}" type="parTrans" cxnId="{C07FC8A5-20D2-A141-9DAA-92F1F2A89804}">
      <dgm:prSet/>
      <dgm:spPr/>
      <dgm:t>
        <a:bodyPr/>
        <a:lstStyle/>
        <a:p>
          <a:endParaRPr lang="it-IT"/>
        </a:p>
      </dgm:t>
    </dgm:pt>
    <dgm:pt modelId="{CCCA5DDF-9D00-CA42-91FD-CCB58F5D568E}" type="sibTrans" cxnId="{C07FC8A5-20D2-A141-9DAA-92F1F2A89804}">
      <dgm:prSet/>
      <dgm:spPr/>
      <dgm:t>
        <a:bodyPr/>
        <a:lstStyle/>
        <a:p>
          <a:endParaRPr lang="it-IT"/>
        </a:p>
      </dgm:t>
    </dgm:pt>
    <dgm:pt modelId="{BA462E56-FEB7-1145-A907-4E21B6B8F21C}">
      <dgm:prSet custT="1"/>
      <dgm:spPr>
        <a:gradFill rotWithShape="0">
          <a:gsLst>
            <a:gs pos="0">
              <a:srgbClr val="9BBB59">
                <a:shade val="50000"/>
                <a:hueOff val="243233"/>
                <a:satOff val="-3881"/>
                <a:lumOff val="37370"/>
                <a:alphaOff val="0"/>
                <a:satMod val="103000"/>
                <a:lumMod val="102000"/>
                <a:tint val="94000"/>
              </a:srgbClr>
            </a:gs>
            <a:gs pos="50000">
              <a:srgbClr val="9BBB59">
                <a:shade val="50000"/>
                <a:hueOff val="243233"/>
                <a:satOff val="-3881"/>
                <a:lumOff val="37370"/>
                <a:alphaOff val="0"/>
                <a:satMod val="110000"/>
                <a:lumMod val="100000"/>
                <a:shade val="100000"/>
              </a:srgbClr>
            </a:gs>
            <a:gs pos="100000">
              <a:srgbClr val="9BBB59">
                <a:shade val="50000"/>
                <a:hueOff val="243233"/>
                <a:satOff val="-3881"/>
                <a:lumOff val="37370"/>
                <a:alphaOff val="0"/>
                <a:lumMod val="99000"/>
                <a:satMod val="120000"/>
                <a:shade val="78000"/>
              </a:srgbClr>
            </a:gs>
          </a:gsLst>
          <a:lin ang="5400000" scaled="0"/>
        </a:gradFill>
        <a:ln>
          <a:noFill/>
        </a:ln>
        <a:effectLst/>
      </dgm:spPr>
      <dgm:t>
        <a:bodyPr spcFirstLastPara="0" vert="horz" wrap="square" lIns="60008" tIns="20003" rIns="20003" bIns="20003" numCol="1" spcCol="1270" anchor="ctr" anchorCtr="0"/>
        <a:lstStyle/>
        <a:p>
          <a:pPr marL="0" lvl="0" indent="0" algn="ctr" defTabSz="1422400">
            <a:lnSpc>
              <a:spcPct val="90000"/>
            </a:lnSpc>
            <a:spcBef>
              <a:spcPct val="0"/>
            </a:spcBef>
            <a:spcAft>
              <a:spcPct val="35000"/>
            </a:spcAft>
            <a:buNone/>
          </a:pPr>
          <a:r>
            <a:rPr lang="it-IT" sz="2000" kern="1200">
              <a:solidFill>
                <a:prstClr val="white"/>
              </a:solidFill>
              <a:latin typeface="Rockwell" panose="02060603020205020403"/>
              <a:ea typeface="+mn-ea"/>
              <a:cs typeface="+mn-cs"/>
            </a:rPr>
            <a:t>10</a:t>
          </a:r>
          <a:endParaRPr lang="it-IT" sz="2400" kern="1200">
            <a:solidFill>
              <a:prstClr val="white"/>
            </a:solidFill>
            <a:latin typeface="Rockwell" panose="02060603020205020403"/>
            <a:ea typeface="+mn-ea"/>
            <a:cs typeface="+mn-cs"/>
          </a:endParaRPr>
        </a:p>
      </dgm:t>
    </dgm:pt>
    <dgm:pt modelId="{7A29CD32-9781-EF43-9126-469EA5AEDB28}" type="parTrans" cxnId="{CDFAC418-4D5F-F846-9A16-30F69787EB1F}">
      <dgm:prSet/>
      <dgm:spPr/>
      <dgm:t>
        <a:bodyPr/>
        <a:lstStyle/>
        <a:p>
          <a:endParaRPr lang="it-IT"/>
        </a:p>
      </dgm:t>
    </dgm:pt>
    <dgm:pt modelId="{F40CDA84-BAD9-3A46-B181-CE28CD4715E8}" type="sibTrans" cxnId="{CDFAC418-4D5F-F846-9A16-30F69787EB1F}">
      <dgm:prSet/>
      <dgm:spPr/>
      <dgm:t>
        <a:bodyPr/>
        <a:lstStyle/>
        <a:p>
          <a:endParaRPr lang="it-IT"/>
        </a:p>
      </dgm:t>
    </dgm:pt>
    <dgm:pt modelId="{10DA8D14-7198-C645-A6BB-0D737ED2789A}">
      <dgm:prSet/>
      <dgm:spPr/>
      <dgm:t>
        <a:bodyPr/>
        <a:lstStyle/>
        <a:p>
          <a:r>
            <a:rPr lang="it-IT"/>
            <a:t>…</a:t>
          </a:r>
        </a:p>
      </dgm:t>
    </dgm:pt>
    <dgm:pt modelId="{C1CAD380-2C94-BE44-BD3D-CF350CBF842E}" type="parTrans" cxnId="{396887A8-EB43-E545-B759-761BAA739E95}">
      <dgm:prSet/>
      <dgm:spPr/>
      <dgm:t>
        <a:bodyPr/>
        <a:lstStyle/>
        <a:p>
          <a:endParaRPr lang="it-IT"/>
        </a:p>
      </dgm:t>
    </dgm:pt>
    <dgm:pt modelId="{6A19417D-7162-A14C-B015-1F813B034377}" type="sibTrans" cxnId="{396887A8-EB43-E545-B759-761BAA739E95}">
      <dgm:prSet/>
      <dgm:spPr/>
      <dgm:t>
        <a:bodyPr/>
        <a:lstStyle/>
        <a:p>
          <a:endParaRPr lang="it-IT"/>
        </a:p>
      </dgm:t>
    </dgm:pt>
    <dgm:pt modelId="{D6E0401B-692E-BC4A-89CA-A42419DA91B8}">
      <dgm:prSet/>
      <dgm:spPr/>
      <dgm:t>
        <a:bodyPr/>
        <a:lstStyle/>
        <a:p>
          <a:r>
            <a:rPr lang="it-IT"/>
            <a:t>171</a:t>
          </a:r>
        </a:p>
      </dgm:t>
    </dgm:pt>
    <dgm:pt modelId="{55BAA0D2-63AD-DE42-9C57-D0D9C700359A}" type="parTrans" cxnId="{169A11B6-EC00-5942-A15C-FE795B7F5BBC}">
      <dgm:prSet/>
      <dgm:spPr/>
      <dgm:t>
        <a:bodyPr/>
        <a:lstStyle/>
        <a:p>
          <a:endParaRPr lang="it-IT"/>
        </a:p>
      </dgm:t>
    </dgm:pt>
    <dgm:pt modelId="{F016D770-10CF-4C40-B0E7-9CAB3D982F20}" type="sibTrans" cxnId="{169A11B6-EC00-5942-A15C-FE795B7F5BBC}">
      <dgm:prSet/>
      <dgm:spPr/>
      <dgm:t>
        <a:bodyPr/>
        <a:lstStyle/>
        <a:p>
          <a:endParaRPr lang="it-IT"/>
        </a:p>
      </dgm:t>
    </dgm:pt>
    <dgm:pt modelId="{959F51EF-3B1C-FF49-BCE5-1E1A236E306A}">
      <dgm:prSet custT="1"/>
      <dgm:spPr>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gm:spPr>
      <dgm:t>
        <a:bodyPr spcFirstLastPara="0" vert="horz" wrap="square" lIns="128016" tIns="42672" rIns="42672" bIns="42672" numCol="1" spcCol="1270" anchor="ctr" anchorCtr="0"/>
        <a:lstStyle/>
        <a:p>
          <a:pPr marL="0" lvl="0" indent="0" algn="ctr" defTabSz="1422400">
            <a:lnSpc>
              <a:spcPct val="90000"/>
            </a:lnSpc>
            <a:spcBef>
              <a:spcPct val="0"/>
            </a:spcBef>
            <a:spcAft>
              <a:spcPct val="35000"/>
            </a:spcAft>
            <a:buNone/>
          </a:pPr>
          <a:r>
            <a:rPr lang="it-IT" sz="2400" kern="1200">
              <a:solidFill>
                <a:prstClr val="white"/>
              </a:solidFill>
              <a:latin typeface="Rockwell" panose="02060603020205020403"/>
              <a:ea typeface="+mn-ea"/>
              <a:cs typeface="+mn-cs"/>
            </a:rPr>
            <a:t>7</a:t>
          </a:r>
        </a:p>
      </dgm:t>
    </dgm:pt>
    <dgm:pt modelId="{280DED74-F6A0-9043-8ECB-6A3ACE54A6ED}" type="parTrans" cxnId="{C2AAA3DF-F5B0-9644-A68B-920F5F7D3943}">
      <dgm:prSet/>
      <dgm:spPr/>
      <dgm:t>
        <a:bodyPr/>
        <a:lstStyle/>
        <a:p>
          <a:endParaRPr lang="it-IT"/>
        </a:p>
      </dgm:t>
    </dgm:pt>
    <dgm:pt modelId="{D3396A24-7994-5948-B5BA-1D9CF07E2BDF}" type="sibTrans" cxnId="{C2AAA3DF-F5B0-9644-A68B-920F5F7D3943}">
      <dgm:prSet/>
      <dgm:spPr/>
      <dgm:t>
        <a:bodyPr/>
        <a:lstStyle/>
        <a:p>
          <a:endParaRPr lang="it-IT"/>
        </a:p>
      </dgm:t>
    </dgm:pt>
    <dgm:pt modelId="{F6A6F7EB-E958-A441-9A1C-17DDEE60CA3C}">
      <dgm:prSet/>
      <dgm:spPr/>
      <dgm:t>
        <a:bodyPr/>
        <a:lstStyle/>
        <a:p>
          <a:r>
            <a:rPr lang="it-IT"/>
            <a:t>173</a:t>
          </a:r>
        </a:p>
      </dgm:t>
    </dgm:pt>
    <dgm:pt modelId="{77299C21-E6A4-9241-9A06-9C94C2AB20DE}" type="parTrans" cxnId="{E47442C7-E216-9B4B-9FBA-FA31279E6D76}">
      <dgm:prSet/>
      <dgm:spPr/>
      <dgm:t>
        <a:bodyPr/>
        <a:lstStyle/>
        <a:p>
          <a:endParaRPr lang="it-IT"/>
        </a:p>
      </dgm:t>
    </dgm:pt>
    <dgm:pt modelId="{35AE9059-9136-D74C-AABE-EB4067DAA5E4}" type="sibTrans" cxnId="{E47442C7-E216-9B4B-9FBA-FA31279E6D76}">
      <dgm:prSet/>
      <dgm:spPr/>
      <dgm:t>
        <a:bodyPr/>
        <a:lstStyle/>
        <a:p>
          <a:endParaRPr lang="it-IT"/>
        </a:p>
      </dgm:t>
    </dgm:pt>
    <dgm:pt modelId="{1C954255-256B-594B-AF75-93B503B8BF7F}">
      <dgm:prSet/>
      <dgm:spPr/>
      <dgm:t>
        <a:bodyPr/>
        <a:lstStyle/>
        <a:p>
          <a:r>
            <a:rPr lang="it-IT"/>
            <a:t>174</a:t>
          </a:r>
        </a:p>
      </dgm:t>
    </dgm:pt>
    <dgm:pt modelId="{4014FA23-4C73-4C4A-9385-90E44E3C99E3}" type="parTrans" cxnId="{E579AC5F-A90D-9446-B900-E5F63D1A400F}">
      <dgm:prSet/>
      <dgm:spPr/>
      <dgm:t>
        <a:bodyPr/>
        <a:lstStyle/>
        <a:p>
          <a:endParaRPr lang="it-IT"/>
        </a:p>
      </dgm:t>
    </dgm:pt>
    <dgm:pt modelId="{55BCF17C-D502-0141-B531-DB5C46D91A92}" type="sibTrans" cxnId="{E579AC5F-A90D-9446-B900-E5F63D1A400F}">
      <dgm:prSet/>
      <dgm:spPr/>
      <dgm:t>
        <a:bodyPr/>
        <a:lstStyle/>
        <a:p>
          <a:endParaRPr lang="it-IT"/>
        </a:p>
      </dgm:t>
    </dgm:pt>
    <dgm:pt modelId="{5756C54D-A24E-7642-AE6A-C72324C8D6E0}">
      <dgm:prSet/>
      <dgm:spPr/>
      <dgm:t>
        <a:bodyPr/>
        <a:lstStyle/>
        <a:p>
          <a:r>
            <a:rPr lang="it-IT"/>
            <a:t>175</a:t>
          </a:r>
        </a:p>
      </dgm:t>
    </dgm:pt>
    <dgm:pt modelId="{AD50A1FD-7633-3249-9966-C564420ACDDA}" type="parTrans" cxnId="{6BCFBDB1-CB9F-D54E-9078-2079B953FFC7}">
      <dgm:prSet/>
      <dgm:spPr/>
      <dgm:t>
        <a:bodyPr/>
        <a:lstStyle/>
        <a:p>
          <a:endParaRPr lang="it-IT"/>
        </a:p>
      </dgm:t>
    </dgm:pt>
    <dgm:pt modelId="{F5778612-492B-424B-8F62-DC0D94BFE090}" type="sibTrans" cxnId="{6BCFBDB1-CB9F-D54E-9078-2079B953FFC7}">
      <dgm:prSet/>
      <dgm:spPr/>
      <dgm:t>
        <a:bodyPr/>
        <a:lstStyle/>
        <a:p>
          <a:endParaRPr lang="it-IT"/>
        </a:p>
      </dgm:t>
    </dgm:pt>
    <dgm:pt modelId="{BD216A31-77CB-F848-AF89-946991EA50CB}">
      <dgm:prSet/>
      <dgm:spPr/>
      <dgm:t>
        <a:bodyPr/>
        <a:lstStyle/>
        <a:p>
          <a:r>
            <a:rPr lang="it-IT"/>
            <a:t>172</a:t>
          </a:r>
        </a:p>
      </dgm:t>
    </dgm:pt>
    <dgm:pt modelId="{4DDD4652-6F9D-F148-83D1-C76532E9A029}" type="parTrans" cxnId="{DF8F0028-485E-BE40-9291-B4DC393EC7B2}">
      <dgm:prSet/>
      <dgm:spPr/>
      <dgm:t>
        <a:bodyPr/>
        <a:lstStyle/>
        <a:p>
          <a:endParaRPr lang="it-IT"/>
        </a:p>
      </dgm:t>
    </dgm:pt>
    <dgm:pt modelId="{8D5D0B83-407B-DA4B-88F9-775C5BBA915D}" type="sibTrans" cxnId="{DF8F0028-485E-BE40-9291-B4DC393EC7B2}">
      <dgm:prSet/>
      <dgm:spPr/>
      <dgm:t>
        <a:bodyPr/>
        <a:lstStyle/>
        <a:p>
          <a:endParaRPr lang="it-IT"/>
        </a:p>
      </dgm:t>
    </dgm:pt>
    <dgm:pt modelId="{FE289E98-0DF2-6C49-B593-4F89B4A28648}" type="pres">
      <dgm:prSet presAssocID="{63E660F5-1A3E-1B4C-AF08-939382E51164}" presName="Name0" presStyleCnt="0">
        <dgm:presLayoutVars>
          <dgm:dir/>
          <dgm:animLvl val="lvl"/>
          <dgm:resizeHandles val="exact"/>
        </dgm:presLayoutVars>
      </dgm:prSet>
      <dgm:spPr/>
    </dgm:pt>
    <dgm:pt modelId="{33964FF6-2EE2-854A-B37E-65EDE640312E}" type="pres">
      <dgm:prSet presAssocID="{9B637439-F800-B648-A9FC-289B4E1CC4D0}" presName="parTxOnly" presStyleLbl="node1" presStyleIdx="0" presStyleCnt="11">
        <dgm:presLayoutVars>
          <dgm:chMax val="0"/>
          <dgm:chPref val="0"/>
          <dgm:bulletEnabled val="1"/>
        </dgm:presLayoutVars>
      </dgm:prSet>
      <dgm:spPr/>
    </dgm:pt>
    <dgm:pt modelId="{969391AC-976F-7A4C-9575-A33291648480}" type="pres">
      <dgm:prSet presAssocID="{DC2DF29E-CE1D-8F47-9BEB-21088C71E4A8}" presName="parTxOnlySpace" presStyleCnt="0"/>
      <dgm:spPr/>
    </dgm:pt>
    <dgm:pt modelId="{5621C077-85DD-2643-823B-AF57096F1677}" type="pres">
      <dgm:prSet presAssocID="{959F51EF-3B1C-FF49-BCE5-1E1A236E306A}" presName="parTxOnly" presStyleLbl="node1" presStyleIdx="1" presStyleCnt="11">
        <dgm:presLayoutVars>
          <dgm:chMax val="0"/>
          <dgm:chPref val="0"/>
          <dgm:bulletEnabled val="1"/>
        </dgm:presLayoutVars>
      </dgm:prSet>
      <dgm:spPr>
        <a:xfrm>
          <a:off x="836305" y="2074225"/>
          <a:ext cx="928584" cy="371433"/>
        </a:xfrm>
        <a:prstGeom prst="chevron">
          <a:avLst/>
        </a:prstGeom>
      </dgm:spPr>
    </dgm:pt>
    <dgm:pt modelId="{43539D8D-4ADB-8746-982F-5928DD9F562C}" type="pres">
      <dgm:prSet presAssocID="{D3396A24-7994-5948-B5BA-1D9CF07E2BDF}" presName="parTxOnlySpace" presStyleCnt="0"/>
      <dgm:spPr/>
    </dgm:pt>
    <dgm:pt modelId="{AA8EA394-EDAE-B149-9364-67DF4260E934}" type="pres">
      <dgm:prSet presAssocID="{2B81CEA3-2F2A-C449-8C66-9525C7FAD1AC}" presName="parTxOnly" presStyleLbl="node1" presStyleIdx="2" presStyleCnt="11">
        <dgm:presLayoutVars>
          <dgm:chMax val="0"/>
          <dgm:chPref val="0"/>
          <dgm:bulletEnabled val="1"/>
        </dgm:presLayoutVars>
      </dgm:prSet>
      <dgm:spPr/>
    </dgm:pt>
    <dgm:pt modelId="{34DD3FB7-A339-024C-8B4E-31F14512E35C}" type="pres">
      <dgm:prSet presAssocID="{A37E3C9F-129C-4E44-8BEA-C84391A8595B}" presName="parTxOnlySpace" presStyleCnt="0"/>
      <dgm:spPr/>
    </dgm:pt>
    <dgm:pt modelId="{14447AE8-E6DD-4341-8B5D-E1DE9786AFA2}" type="pres">
      <dgm:prSet presAssocID="{31C26FBD-4A81-6141-808C-8D0E15E9C447}" presName="parTxOnly" presStyleLbl="node1" presStyleIdx="3" presStyleCnt="11">
        <dgm:presLayoutVars>
          <dgm:chMax val="0"/>
          <dgm:chPref val="0"/>
          <dgm:bulletEnabled val="1"/>
        </dgm:presLayoutVars>
      </dgm:prSet>
      <dgm:spPr>
        <a:xfrm>
          <a:off x="2507758" y="2074225"/>
          <a:ext cx="928584" cy="371433"/>
        </a:xfrm>
        <a:prstGeom prst="chevron">
          <a:avLst/>
        </a:prstGeom>
      </dgm:spPr>
    </dgm:pt>
    <dgm:pt modelId="{54480CE3-DD10-9E43-A1B5-04A506EB841D}" type="pres">
      <dgm:prSet presAssocID="{CCCA5DDF-9D00-CA42-91FD-CCB58F5D568E}" presName="parTxOnlySpace" presStyleCnt="0"/>
      <dgm:spPr/>
    </dgm:pt>
    <dgm:pt modelId="{009BFDA9-4583-964D-81B1-8CC8F2B9F691}" type="pres">
      <dgm:prSet presAssocID="{BA462E56-FEB7-1145-A907-4E21B6B8F21C}" presName="parTxOnly" presStyleLbl="node1" presStyleIdx="4" presStyleCnt="11">
        <dgm:presLayoutVars>
          <dgm:chMax val="0"/>
          <dgm:chPref val="0"/>
          <dgm:bulletEnabled val="1"/>
        </dgm:presLayoutVars>
      </dgm:prSet>
      <dgm:spPr>
        <a:xfrm>
          <a:off x="2440969" y="2124379"/>
          <a:ext cx="677817" cy="271126"/>
        </a:xfrm>
        <a:prstGeom prst="chevron">
          <a:avLst/>
        </a:prstGeom>
      </dgm:spPr>
    </dgm:pt>
    <dgm:pt modelId="{DF62B823-3B69-3C40-809A-095682048340}" type="pres">
      <dgm:prSet presAssocID="{F40CDA84-BAD9-3A46-B181-CE28CD4715E8}" presName="parTxOnlySpace" presStyleCnt="0"/>
      <dgm:spPr/>
    </dgm:pt>
    <dgm:pt modelId="{8CDC26CA-BD2D-1441-94AB-701EC251538E}" type="pres">
      <dgm:prSet presAssocID="{10DA8D14-7198-C645-A6BB-0D737ED2789A}" presName="parTxOnly" presStyleLbl="node1" presStyleIdx="5" presStyleCnt="11">
        <dgm:presLayoutVars>
          <dgm:chMax val="0"/>
          <dgm:chPref val="0"/>
          <dgm:bulletEnabled val="1"/>
        </dgm:presLayoutVars>
      </dgm:prSet>
      <dgm:spPr/>
    </dgm:pt>
    <dgm:pt modelId="{62DF873D-92FE-5B4E-BCF0-06BA4A0B545B}" type="pres">
      <dgm:prSet presAssocID="{6A19417D-7162-A14C-B015-1F813B034377}" presName="parTxOnlySpace" presStyleCnt="0"/>
      <dgm:spPr/>
    </dgm:pt>
    <dgm:pt modelId="{15CF3097-97EA-0140-BE16-45B8197616B3}" type="pres">
      <dgm:prSet presAssocID="{D6E0401B-692E-BC4A-89CA-A42419DA91B8}" presName="parTxOnly" presStyleLbl="node1" presStyleIdx="6" presStyleCnt="11">
        <dgm:presLayoutVars>
          <dgm:chMax val="0"/>
          <dgm:chPref val="0"/>
          <dgm:bulletEnabled val="1"/>
        </dgm:presLayoutVars>
      </dgm:prSet>
      <dgm:spPr/>
    </dgm:pt>
    <dgm:pt modelId="{2A015DA3-ED18-9242-80AC-1EFAAB5DBBBE}" type="pres">
      <dgm:prSet presAssocID="{F016D770-10CF-4C40-B0E7-9CAB3D982F20}" presName="parTxOnlySpace" presStyleCnt="0"/>
      <dgm:spPr/>
    </dgm:pt>
    <dgm:pt modelId="{98D2BED8-CE84-C842-8B9F-1C0F54E88263}" type="pres">
      <dgm:prSet presAssocID="{BD216A31-77CB-F848-AF89-946991EA50CB}" presName="parTxOnly" presStyleLbl="node1" presStyleIdx="7" presStyleCnt="11">
        <dgm:presLayoutVars>
          <dgm:chMax val="0"/>
          <dgm:chPref val="0"/>
          <dgm:bulletEnabled val="1"/>
        </dgm:presLayoutVars>
      </dgm:prSet>
      <dgm:spPr/>
    </dgm:pt>
    <dgm:pt modelId="{AE308250-FDA7-5441-801B-37B2143749CD}" type="pres">
      <dgm:prSet presAssocID="{8D5D0B83-407B-DA4B-88F9-775C5BBA915D}" presName="parTxOnlySpace" presStyleCnt="0"/>
      <dgm:spPr/>
    </dgm:pt>
    <dgm:pt modelId="{A0AE24AC-FA0A-6A4B-98B2-409D5F87EA19}" type="pres">
      <dgm:prSet presAssocID="{F6A6F7EB-E958-A441-9A1C-17DDEE60CA3C}" presName="parTxOnly" presStyleLbl="node1" presStyleIdx="8" presStyleCnt="11">
        <dgm:presLayoutVars>
          <dgm:chMax val="0"/>
          <dgm:chPref val="0"/>
          <dgm:bulletEnabled val="1"/>
        </dgm:presLayoutVars>
      </dgm:prSet>
      <dgm:spPr/>
    </dgm:pt>
    <dgm:pt modelId="{A464339F-0CB1-764F-8369-BD98E4A89E36}" type="pres">
      <dgm:prSet presAssocID="{35AE9059-9136-D74C-AABE-EB4067DAA5E4}" presName="parTxOnlySpace" presStyleCnt="0"/>
      <dgm:spPr/>
    </dgm:pt>
    <dgm:pt modelId="{72BFCE52-5B81-FF4F-B47F-E96468E6B7B1}" type="pres">
      <dgm:prSet presAssocID="{1C954255-256B-594B-AF75-93B503B8BF7F}" presName="parTxOnly" presStyleLbl="node1" presStyleIdx="9" presStyleCnt="11">
        <dgm:presLayoutVars>
          <dgm:chMax val="0"/>
          <dgm:chPref val="0"/>
          <dgm:bulletEnabled val="1"/>
        </dgm:presLayoutVars>
      </dgm:prSet>
      <dgm:spPr/>
    </dgm:pt>
    <dgm:pt modelId="{DC5E3616-7833-5840-884C-02E2F9F0B363}" type="pres">
      <dgm:prSet presAssocID="{55BCF17C-D502-0141-B531-DB5C46D91A92}" presName="parTxOnlySpace" presStyleCnt="0"/>
      <dgm:spPr/>
    </dgm:pt>
    <dgm:pt modelId="{DD7FD036-877D-1248-BEE5-092CDD10C299}" type="pres">
      <dgm:prSet presAssocID="{5756C54D-A24E-7642-AE6A-C72324C8D6E0}" presName="parTxOnly" presStyleLbl="node1" presStyleIdx="10" presStyleCnt="11">
        <dgm:presLayoutVars>
          <dgm:chMax val="0"/>
          <dgm:chPref val="0"/>
          <dgm:bulletEnabled val="1"/>
        </dgm:presLayoutVars>
      </dgm:prSet>
      <dgm:spPr/>
    </dgm:pt>
  </dgm:ptLst>
  <dgm:cxnLst>
    <dgm:cxn modelId="{213ED506-28C9-3E41-9F80-7A48DF8F6048}" srcId="{63E660F5-1A3E-1B4C-AF08-939382E51164}" destId="{2B81CEA3-2F2A-C449-8C66-9525C7FAD1AC}" srcOrd="2" destOrd="0" parTransId="{20B0EF2A-30EE-A445-BB5D-7AC62DCB3684}" sibTransId="{A37E3C9F-129C-4E44-8BEA-C84391A8595B}"/>
    <dgm:cxn modelId="{CDFAC418-4D5F-F846-9A16-30F69787EB1F}" srcId="{63E660F5-1A3E-1B4C-AF08-939382E51164}" destId="{BA462E56-FEB7-1145-A907-4E21B6B8F21C}" srcOrd="4" destOrd="0" parTransId="{7A29CD32-9781-EF43-9126-469EA5AEDB28}" sibTransId="{F40CDA84-BAD9-3A46-B181-CE28CD4715E8}"/>
    <dgm:cxn modelId="{C811DD18-3B8A-F748-AF66-45F95AEF9B2C}" srcId="{63E660F5-1A3E-1B4C-AF08-939382E51164}" destId="{9B637439-F800-B648-A9FC-289B4E1CC4D0}" srcOrd="0" destOrd="0" parTransId="{718E38E0-8CD3-244F-8609-DD896C58010F}" sibTransId="{DC2DF29E-CE1D-8F47-9BEB-21088C71E4A8}"/>
    <dgm:cxn modelId="{53EEDE19-5935-9944-9511-9442D9A11A0A}" type="presOf" srcId="{31C26FBD-4A81-6141-808C-8D0E15E9C447}" destId="{14447AE8-E6DD-4341-8B5D-E1DE9786AFA2}" srcOrd="0" destOrd="0" presId="urn:microsoft.com/office/officeart/2005/8/layout/chevron1"/>
    <dgm:cxn modelId="{DF8F0028-485E-BE40-9291-B4DC393EC7B2}" srcId="{63E660F5-1A3E-1B4C-AF08-939382E51164}" destId="{BD216A31-77CB-F848-AF89-946991EA50CB}" srcOrd="7" destOrd="0" parTransId="{4DDD4652-6F9D-F148-83D1-C76532E9A029}" sibTransId="{8D5D0B83-407B-DA4B-88F9-775C5BBA915D}"/>
    <dgm:cxn modelId="{D08BAB2F-EDE6-9943-8F7A-B7DA80AECC59}" type="presOf" srcId="{BA462E56-FEB7-1145-A907-4E21B6B8F21C}" destId="{009BFDA9-4583-964D-81B1-8CC8F2B9F691}" srcOrd="0" destOrd="0" presId="urn:microsoft.com/office/officeart/2005/8/layout/chevron1"/>
    <dgm:cxn modelId="{D88A4030-E90F-2F4E-94C7-8D2285329B1D}" type="presOf" srcId="{10DA8D14-7198-C645-A6BB-0D737ED2789A}" destId="{8CDC26CA-BD2D-1441-94AB-701EC251538E}" srcOrd="0" destOrd="0" presId="urn:microsoft.com/office/officeart/2005/8/layout/chevron1"/>
    <dgm:cxn modelId="{1CEB4D3C-F260-4C40-8840-5E103E758A87}" type="presOf" srcId="{9B637439-F800-B648-A9FC-289B4E1CC4D0}" destId="{33964FF6-2EE2-854A-B37E-65EDE640312E}" srcOrd="0" destOrd="0" presId="urn:microsoft.com/office/officeart/2005/8/layout/chevron1"/>
    <dgm:cxn modelId="{1658374F-E6A2-B340-8B56-7CAC740D2126}" type="presOf" srcId="{5756C54D-A24E-7642-AE6A-C72324C8D6E0}" destId="{DD7FD036-877D-1248-BEE5-092CDD10C299}" srcOrd="0" destOrd="0" presId="urn:microsoft.com/office/officeart/2005/8/layout/chevron1"/>
    <dgm:cxn modelId="{E579AC5F-A90D-9446-B900-E5F63D1A400F}" srcId="{63E660F5-1A3E-1B4C-AF08-939382E51164}" destId="{1C954255-256B-594B-AF75-93B503B8BF7F}" srcOrd="9" destOrd="0" parTransId="{4014FA23-4C73-4C4A-9385-90E44E3C99E3}" sibTransId="{55BCF17C-D502-0141-B531-DB5C46D91A92}"/>
    <dgm:cxn modelId="{F218FC5F-8BAC-8E4A-95FF-D3F0EF59CC92}" type="presOf" srcId="{959F51EF-3B1C-FF49-BCE5-1E1A236E306A}" destId="{5621C077-85DD-2643-823B-AF57096F1677}" srcOrd="0" destOrd="0" presId="urn:microsoft.com/office/officeart/2005/8/layout/chevron1"/>
    <dgm:cxn modelId="{7B6D326A-8CEB-4D41-BBA8-ED96DEE98D2E}" type="presOf" srcId="{D6E0401B-692E-BC4A-89CA-A42419DA91B8}" destId="{15CF3097-97EA-0140-BE16-45B8197616B3}" srcOrd="0" destOrd="0" presId="urn:microsoft.com/office/officeart/2005/8/layout/chevron1"/>
    <dgm:cxn modelId="{0F8DE96C-5767-3247-A12E-1BD7193BCDF0}" type="presOf" srcId="{63E660F5-1A3E-1B4C-AF08-939382E51164}" destId="{FE289E98-0DF2-6C49-B593-4F89B4A28648}" srcOrd="0" destOrd="0" presId="urn:microsoft.com/office/officeart/2005/8/layout/chevron1"/>
    <dgm:cxn modelId="{0BD4557E-5275-9747-8514-81A605234239}" type="presOf" srcId="{1C954255-256B-594B-AF75-93B503B8BF7F}" destId="{72BFCE52-5B81-FF4F-B47F-E96468E6B7B1}" srcOrd="0" destOrd="0" presId="urn:microsoft.com/office/officeart/2005/8/layout/chevron1"/>
    <dgm:cxn modelId="{140CF7A4-B19F-9F47-B5C0-58BCC5E483CA}" type="presOf" srcId="{F6A6F7EB-E958-A441-9A1C-17DDEE60CA3C}" destId="{A0AE24AC-FA0A-6A4B-98B2-409D5F87EA19}" srcOrd="0" destOrd="0" presId="urn:microsoft.com/office/officeart/2005/8/layout/chevron1"/>
    <dgm:cxn modelId="{C07FC8A5-20D2-A141-9DAA-92F1F2A89804}" srcId="{63E660F5-1A3E-1B4C-AF08-939382E51164}" destId="{31C26FBD-4A81-6141-808C-8D0E15E9C447}" srcOrd="3" destOrd="0" parTransId="{6894CF5C-6D06-8441-8CAD-8FB34E0353EB}" sibTransId="{CCCA5DDF-9D00-CA42-91FD-CCB58F5D568E}"/>
    <dgm:cxn modelId="{396887A8-EB43-E545-B759-761BAA739E95}" srcId="{63E660F5-1A3E-1B4C-AF08-939382E51164}" destId="{10DA8D14-7198-C645-A6BB-0D737ED2789A}" srcOrd="5" destOrd="0" parTransId="{C1CAD380-2C94-BE44-BD3D-CF350CBF842E}" sibTransId="{6A19417D-7162-A14C-B015-1F813B034377}"/>
    <dgm:cxn modelId="{6BCFBDB1-CB9F-D54E-9078-2079B953FFC7}" srcId="{63E660F5-1A3E-1B4C-AF08-939382E51164}" destId="{5756C54D-A24E-7642-AE6A-C72324C8D6E0}" srcOrd="10" destOrd="0" parTransId="{AD50A1FD-7633-3249-9966-C564420ACDDA}" sibTransId="{F5778612-492B-424B-8F62-DC0D94BFE090}"/>
    <dgm:cxn modelId="{169A11B6-EC00-5942-A15C-FE795B7F5BBC}" srcId="{63E660F5-1A3E-1B4C-AF08-939382E51164}" destId="{D6E0401B-692E-BC4A-89CA-A42419DA91B8}" srcOrd="6" destOrd="0" parTransId="{55BAA0D2-63AD-DE42-9C57-D0D9C700359A}" sibTransId="{F016D770-10CF-4C40-B0E7-9CAB3D982F20}"/>
    <dgm:cxn modelId="{E47442C7-E216-9B4B-9FBA-FA31279E6D76}" srcId="{63E660F5-1A3E-1B4C-AF08-939382E51164}" destId="{F6A6F7EB-E958-A441-9A1C-17DDEE60CA3C}" srcOrd="8" destOrd="0" parTransId="{77299C21-E6A4-9241-9A06-9C94C2AB20DE}" sibTransId="{35AE9059-9136-D74C-AABE-EB4067DAA5E4}"/>
    <dgm:cxn modelId="{CBD003DE-E0BA-DC4B-AC5E-4D52C218E0B5}" type="presOf" srcId="{2B81CEA3-2F2A-C449-8C66-9525C7FAD1AC}" destId="{AA8EA394-EDAE-B149-9364-67DF4260E934}" srcOrd="0" destOrd="0" presId="urn:microsoft.com/office/officeart/2005/8/layout/chevron1"/>
    <dgm:cxn modelId="{C2AAA3DF-F5B0-9644-A68B-920F5F7D3943}" srcId="{63E660F5-1A3E-1B4C-AF08-939382E51164}" destId="{959F51EF-3B1C-FF49-BCE5-1E1A236E306A}" srcOrd="1" destOrd="0" parTransId="{280DED74-F6A0-9043-8ECB-6A3ACE54A6ED}" sibTransId="{D3396A24-7994-5948-B5BA-1D9CF07E2BDF}"/>
    <dgm:cxn modelId="{39A519E1-B939-9E42-85BF-5216721E9A1B}" type="presOf" srcId="{BD216A31-77CB-F848-AF89-946991EA50CB}" destId="{98D2BED8-CE84-C842-8B9F-1C0F54E88263}" srcOrd="0" destOrd="0" presId="urn:microsoft.com/office/officeart/2005/8/layout/chevron1"/>
    <dgm:cxn modelId="{1F74031C-95EF-F24F-935B-1142B4B72E44}" type="presParOf" srcId="{FE289E98-0DF2-6C49-B593-4F89B4A28648}" destId="{33964FF6-2EE2-854A-B37E-65EDE640312E}" srcOrd="0" destOrd="0" presId="urn:microsoft.com/office/officeart/2005/8/layout/chevron1"/>
    <dgm:cxn modelId="{0AA2EDD5-00CE-3349-9DF5-8DD5BED70C77}" type="presParOf" srcId="{FE289E98-0DF2-6C49-B593-4F89B4A28648}" destId="{969391AC-976F-7A4C-9575-A33291648480}" srcOrd="1" destOrd="0" presId="urn:microsoft.com/office/officeart/2005/8/layout/chevron1"/>
    <dgm:cxn modelId="{28454D4B-6676-AE47-A7BE-ACEC62A9B4FC}" type="presParOf" srcId="{FE289E98-0DF2-6C49-B593-4F89B4A28648}" destId="{5621C077-85DD-2643-823B-AF57096F1677}" srcOrd="2" destOrd="0" presId="urn:microsoft.com/office/officeart/2005/8/layout/chevron1"/>
    <dgm:cxn modelId="{084DB0A9-2A72-5649-896A-81175BE9A367}" type="presParOf" srcId="{FE289E98-0DF2-6C49-B593-4F89B4A28648}" destId="{43539D8D-4ADB-8746-982F-5928DD9F562C}" srcOrd="3" destOrd="0" presId="urn:microsoft.com/office/officeart/2005/8/layout/chevron1"/>
    <dgm:cxn modelId="{7B8626DD-8A71-344A-878C-586F942B924D}" type="presParOf" srcId="{FE289E98-0DF2-6C49-B593-4F89B4A28648}" destId="{AA8EA394-EDAE-B149-9364-67DF4260E934}" srcOrd="4" destOrd="0" presId="urn:microsoft.com/office/officeart/2005/8/layout/chevron1"/>
    <dgm:cxn modelId="{DE03F9D8-2F20-B545-90D3-D07469E8D5B5}" type="presParOf" srcId="{FE289E98-0DF2-6C49-B593-4F89B4A28648}" destId="{34DD3FB7-A339-024C-8B4E-31F14512E35C}" srcOrd="5" destOrd="0" presId="urn:microsoft.com/office/officeart/2005/8/layout/chevron1"/>
    <dgm:cxn modelId="{1474520F-E51E-A943-992E-FE8F024DF6D4}" type="presParOf" srcId="{FE289E98-0DF2-6C49-B593-4F89B4A28648}" destId="{14447AE8-E6DD-4341-8B5D-E1DE9786AFA2}" srcOrd="6" destOrd="0" presId="urn:microsoft.com/office/officeart/2005/8/layout/chevron1"/>
    <dgm:cxn modelId="{8845DE5E-2A55-3B49-8B9B-885366F93B19}" type="presParOf" srcId="{FE289E98-0DF2-6C49-B593-4F89B4A28648}" destId="{54480CE3-DD10-9E43-A1B5-04A506EB841D}" srcOrd="7" destOrd="0" presId="urn:microsoft.com/office/officeart/2005/8/layout/chevron1"/>
    <dgm:cxn modelId="{0F0E81D4-1CCC-5140-AD23-B4A880221C25}" type="presParOf" srcId="{FE289E98-0DF2-6C49-B593-4F89B4A28648}" destId="{009BFDA9-4583-964D-81B1-8CC8F2B9F691}" srcOrd="8" destOrd="0" presId="urn:microsoft.com/office/officeart/2005/8/layout/chevron1"/>
    <dgm:cxn modelId="{7B5EA37F-A152-1046-91B0-ACB1A4D1C705}" type="presParOf" srcId="{FE289E98-0DF2-6C49-B593-4F89B4A28648}" destId="{DF62B823-3B69-3C40-809A-095682048340}" srcOrd="9" destOrd="0" presId="urn:microsoft.com/office/officeart/2005/8/layout/chevron1"/>
    <dgm:cxn modelId="{17B55C94-751A-264A-B62D-75DC62BA17E5}" type="presParOf" srcId="{FE289E98-0DF2-6C49-B593-4F89B4A28648}" destId="{8CDC26CA-BD2D-1441-94AB-701EC251538E}" srcOrd="10" destOrd="0" presId="urn:microsoft.com/office/officeart/2005/8/layout/chevron1"/>
    <dgm:cxn modelId="{FB985363-5B59-894A-96B4-29B25E149066}" type="presParOf" srcId="{FE289E98-0DF2-6C49-B593-4F89B4A28648}" destId="{62DF873D-92FE-5B4E-BCF0-06BA4A0B545B}" srcOrd="11" destOrd="0" presId="urn:microsoft.com/office/officeart/2005/8/layout/chevron1"/>
    <dgm:cxn modelId="{84DD03F0-CA44-5243-BED3-933E2A06C5A5}" type="presParOf" srcId="{FE289E98-0DF2-6C49-B593-4F89B4A28648}" destId="{15CF3097-97EA-0140-BE16-45B8197616B3}" srcOrd="12" destOrd="0" presId="urn:microsoft.com/office/officeart/2005/8/layout/chevron1"/>
    <dgm:cxn modelId="{C64B321F-4217-D44C-AF97-1F31EC18CAB0}" type="presParOf" srcId="{FE289E98-0DF2-6C49-B593-4F89B4A28648}" destId="{2A015DA3-ED18-9242-80AC-1EFAAB5DBBBE}" srcOrd="13" destOrd="0" presId="urn:microsoft.com/office/officeart/2005/8/layout/chevron1"/>
    <dgm:cxn modelId="{F200DEDB-6570-3847-893E-5D25EF204C14}" type="presParOf" srcId="{FE289E98-0DF2-6C49-B593-4F89B4A28648}" destId="{98D2BED8-CE84-C842-8B9F-1C0F54E88263}" srcOrd="14" destOrd="0" presId="urn:microsoft.com/office/officeart/2005/8/layout/chevron1"/>
    <dgm:cxn modelId="{E029C8AE-4F8C-7C42-A512-CDDD4C9D4FF9}" type="presParOf" srcId="{FE289E98-0DF2-6C49-B593-4F89B4A28648}" destId="{AE308250-FDA7-5441-801B-37B2143749CD}" srcOrd="15" destOrd="0" presId="urn:microsoft.com/office/officeart/2005/8/layout/chevron1"/>
    <dgm:cxn modelId="{D91E5F3C-1177-FF4A-AD35-81D7FBC4B82D}" type="presParOf" srcId="{FE289E98-0DF2-6C49-B593-4F89B4A28648}" destId="{A0AE24AC-FA0A-6A4B-98B2-409D5F87EA19}" srcOrd="16" destOrd="0" presId="urn:microsoft.com/office/officeart/2005/8/layout/chevron1"/>
    <dgm:cxn modelId="{5D8FD0FF-3394-CA4C-80B5-098ADE203E43}" type="presParOf" srcId="{FE289E98-0DF2-6C49-B593-4F89B4A28648}" destId="{A464339F-0CB1-764F-8369-BD98E4A89E36}" srcOrd="17" destOrd="0" presId="urn:microsoft.com/office/officeart/2005/8/layout/chevron1"/>
    <dgm:cxn modelId="{EFB1326F-8E8B-D846-9319-CF2B08F338CB}" type="presParOf" srcId="{FE289E98-0DF2-6C49-B593-4F89B4A28648}" destId="{72BFCE52-5B81-FF4F-B47F-E96468E6B7B1}" srcOrd="18" destOrd="0" presId="urn:microsoft.com/office/officeart/2005/8/layout/chevron1"/>
    <dgm:cxn modelId="{4EC37C7D-3E6A-244A-AB52-5D61455BFEBF}" type="presParOf" srcId="{FE289E98-0DF2-6C49-B593-4F89B4A28648}" destId="{DC5E3616-7833-5840-884C-02E2F9F0B363}" srcOrd="19" destOrd="0" presId="urn:microsoft.com/office/officeart/2005/8/layout/chevron1"/>
    <dgm:cxn modelId="{16C8FB04-9D51-EE43-B923-B81BFB3C0935}" type="presParOf" srcId="{FE289E98-0DF2-6C49-B593-4F89B4A28648}" destId="{DD7FD036-877D-1248-BEE5-092CDD10C299}" srcOrd="20"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9B406C-04E8-7C4B-925E-8C128DAAAB2D}" type="doc">
      <dgm:prSet loTypeId="urn:microsoft.com/office/officeart/2005/8/layout/orgChart1" loCatId="" qsTypeId="urn:microsoft.com/office/officeart/2005/8/quickstyle/simple2" qsCatId="simple" csTypeId="urn:microsoft.com/office/officeart/2005/8/colors/accent3_4" csCatId="accent3" phldr="1"/>
      <dgm:spPr/>
      <dgm:t>
        <a:bodyPr/>
        <a:lstStyle/>
        <a:p>
          <a:endParaRPr lang="it-IT"/>
        </a:p>
      </dgm:t>
    </dgm:pt>
    <dgm:pt modelId="{F9E49FBB-891C-7945-B78B-FFA5EF6AE9D5}">
      <dgm:prSet phldrT="[Testo]"/>
      <dgm:spPr>
        <a:ln>
          <a:noFill/>
        </a:ln>
        <a:effectLst>
          <a:outerShdw blurRad="50800" dist="38100" dir="2700000" algn="tl" rotWithShape="0">
            <a:prstClr val="black">
              <a:alpha val="40000"/>
            </a:prstClr>
          </a:outerShdw>
        </a:effectLst>
      </dgm:spPr>
      <dgm:t>
        <a:bodyPr/>
        <a:lstStyle/>
        <a:p>
          <a:r>
            <a:rPr lang="it-IT" err="1"/>
            <a:t>Backtesting</a:t>
          </a:r>
          <a:endParaRPr lang="it-IT"/>
        </a:p>
      </dgm:t>
    </dgm:pt>
    <dgm:pt modelId="{3F06D2CF-923B-AF40-BD57-9F59359753C1}" type="parTrans" cxnId="{14B9DBA9-3405-224C-8159-D76DA93C0906}">
      <dgm:prSet/>
      <dgm:spPr/>
      <dgm:t>
        <a:bodyPr/>
        <a:lstStyle/>
        <a:p>
          <a:endParaRPr lang="it-IT"/>
        </a:p>
      </dgm:t>
    </dgm:pt>
    <dgm:pt modelId="{DCED049B-9512-2448-B5A2-A09C02FC9DD8}" type="sibTrans" cxnId="{14B9DBA9-3405-224C-8159-D76DA93C0906}">
      <dgm:prSet/>
      <dgm:spPr/>
      <dgm:t>
        <a:bodyPr/>
        <a:lstStyle/>
        <a:p>
          <a:endParaRPr lang="it-IT"/>
        </a:p>
      </dgm:t>
    </dgm:pt>
    <dgm:pt modelId="{38E4F32D-6D6F-A342-99FD-9F024F202C3F}">
      <dgm:prSet/>
      <dgm:spPr>
        <a:ln>
          <a:noFill/>
        </a:ln>
        <a:effectLst>
          <a:outerShdw blurRad="50800" dist="38100" dir="2700000" algn="tl" rotWithShape="0">
            <a:prstClr val="black">
              <a:alpha val="40000"/>
            </a:prstClr>
          </a:outerShdw>
        </a:effectLst>
      </dgm:spPr>
      <dgm:t>
        <a:bodyPr/>
        <a:lstStyle/>
        <a:p>
          <a:r>
            <a:rPr lang="it-IT"/>
            <a:t>VaR</a:t>
          </a:r>
        </a:p>
      </dgm:t>
    </dgm:pt>
    <dgm:pt modelId="{7A9AB68C-6007-2545-82F1-7F43DDFD778B}" type="parTrans" cxnId="{147E26F9-B91A-0841-B268-32A09B7F0A98}">
      <dgm:prSet/>
      <dgm:spPr/>
      <dgm:t>
        <a:bodyPr/>
        <a:lstStyle/>
        <a:p>
          <a:endParaRPr lang="it-IT"/>
        </a:p>
      </dgm:t>
    </dgm:pt>
    <dgm:pt modelId="{B7586E05-6943-114E-B942-F590E6C7827C}" type="sibTrans" cxnId="{147E26F9-B91A-0841-B268-32A09B7F0A98}">
      <dgm:prSet/>
      <dgm:spPr/>
      <dgm:t>
        <a:bodyPr/>
        <a:lstStyle/>
        <a:p>
          <a:endParaRPr lang="it-IT"/>
        </a:p>
      </dgm:t>
    </dgm:pt>
    <dgm:pt modelId="{0590EDEA-053A-8840-A527-A3FE677A10AF}">
      <dgm:prSet/>
      <dgm:spPr>
        <a:ln>
          <a:noFill/>
        </a:ln>
        <a:effectLst>
          <a:outerShdw blurRad="50800" dist="38100" dir="2700000" algn="tl" rotWithShape="0">
            <a:prstClr val="black">
              <a:alpha val="40000"/>
            </a:prstClr>
          </a:outerShdw>
        </a:effectLst>
      </dgm:spPr>
      <dgm:t>
        <a:bodyPr/>
        <a:lstStyle/>
        <a:p>
          <a:r>
            <a:rPr lang="it-IT"/>
            <a:t>Models </a:t>
          </a:r>
          <a:r>
            <a:rPr lang="it-IT" err="1"/>
            <a:t>estimation</a:t>
          </a:r>
          <a:endParaRPr lang="it-IT"/>
        </a:p>
      </dgm:t>
    </dgm:pt>
    <dgm:pt modelId="{8392DBDF-5A5B-244E-94A4-9FEAACB528C4}" type="parTrans" cxnId="{54348B34-2383-1047-ADB9-175E7A8B5857}">
      <dgm:prSet/>
      <dgm:spPr/>
      <dgm:t>
        <a:bodyPr/>
        <a:lstStyle/>
        <a:p>
          <a:endParaRPr lang="it-IT"/>
        </a:p>
      </dgm:t>
    </dgm:pt>
    <dgm:pt modelId="{033AD3BD-4A38-334A-A341-8EF445FC8BD9}" type="sibTrans" cxnId="{54348B34-2383-1047-ADB9-175E7A8B5857}">
      <dgm:prSet/>
      <dgm:spPr/>
      <dgm:t>
        <a:bodyPr/>
        <a:lstStyle/>
        <a:p>
          <a:endParaRPr lang="it-IT"/>
        </a:p>
      </dgm:t>
    </dgm:pt>
    <dgm:pt modelId="{B878898A-A8E2-BF43-8920-604DFF510CE8}" type="asst">
      <dgm:prSet/>
      <dgm:spPr>
        <a:solidFill>
          <a:schemeClr val="accent3"/>
        </a:solidFill>
        <a:ln>
          <a:noFill/>
        </a:ln>
        <a:effectLst>
          <a:outerShdw blurRad="50800" dist="38100" dir="2700000" algn="tl" rotWithShape="0">
            <a:prstClr val="black">
              <a:alpha val="40000"/>
            </a:prstClr>
          </a:outerShdw>
        </a:effectLst>
      </dgm:spPr>
      <dgm:t>
        <a:bodyPr/>
        <a:lstStyle/>
        <a:p>
          <a:r>
            <a:rPr lang="it-IT"/>
            <a:t>Success</a:t>
          </a:r>
        </a:p>
      </dgm:t>
    </dgm:pt>
    <dgm:pt modelId="{92F43FA1-F429-E54C-9A4E-252CE17EE431}" type="parTrans" cxnId="{E804A84F-5075-5C4D-BBB6-43A57DE5F328}">
      <dgm:prSet/>
      <dgm:spPr/>
      <dgm:t>
        <a:bodyPr/>
        <a:lstStyle/>
        <a:p>
          <a:endParaRPr lang="it-IT"/>
        </a:p>
      </dgm:t>
    </dgm:pt>
    <dgm:pt modelId="{76E882DC-6EE1-1F4E-8225-9032BA9D376F}" type="sibTrans" cxnId="{E804A84F-5075-5C4D-BBB6-43A57DE5F328}">
      <dgm:prSet/>
      <dgm:spPr/>
      <dgm:t>
        <a:bodyPr/>
        <a:lstStyle/>
        <a:p>
          <a:endParaRPr lang="it-IT"/>
        </a:p>
      </dgm:t>
    </dgm:pt>
    <dgm:pt modelId="{5033F58C-0753-EC45-94A9-EDB0AE559ED5}" type="asst">
      <dgm:prSet/>
      <dgm:spPr>
        <a:solidFill>
          <a:schemeClr val="accent3"/>
        </a:solidFill>
        <a:ln>
          <a:noFill/>
        </a:ln>
        <a:effectLst>
          <a:outerShdw blurRad="50800" dist="38100" dir="2700000" algn="tl" rotWithShape="0">
            <a:prstClr val="black">
              <a:alpha val="40000"/>
            </a:prstClr>
          </a:outerShdw>
        </a:effectLst>
      </dgm:spPr>
      <dgm:t>
        <a:bodyPr/>
        <a:lstStyle/>
        <a:p>
          <a:r>
            <a:rPr lang="it-IT"/>
            <a:t>Failure</a:t>
          </a:r>
        </a:p>
      </dgm:t>
    </dgm:pt>
    <dgm:pt modelId="{C7BCA9A8-5FE0-984F-97A3-52F4E340985F}" type="parTrans" cxnId="{1B5E27E2-3E4F-0A44-8403-CB1E29EC507C}">
      <dgm:prSet/>
      <dgm:spPr/>
      <dgm:t>
        <a:bodyPr/>
        <a:lstStyle/>
        <a:p>
          <a:endParaRPr lang="it-IT"/>
        </a:p>
      </dgm:t>
    </dgm:pt>
    <dgm:pt modelId="{15C43F33-E077-0544-BE25-BEDA0CF5C24C}" type="sibTrans" cxnId="{1B5E27E2-3E4F-0A44-8403-CB1E29EC507C}">
      <dgm:prSet/>
      <dgm:spPr/>
      <dgm:t>
        <a:bodyPr/>
        <a:lstStyle/>
        <a:p>
          <a:endParaRPr lang="it-IT"/>
        </a:p>
      </dgm:t>
    </dgm:pt>
    <dgm:pt modelId="{8BF6FBBB-CE4C-E745-86D1-35E8E2FD5C16}">
      <dgm:prSet/>
      <dgm:spPr>
        <a:solidFill>
          <a:schemeClr val="accent3"/>
        </a:solidFill>
        <a:ln>
          <a:noFill/>
        </a:ln>
        <a:effectLst>
          <a:outerShdw blurRad="50800" dist="38100" dir="2700000" algn="tl" rotWithShape="0">
            <a:prstClr val="black">
              <a:alpha val="40000"/>
            </a:prstClr>
          </a:outerShdw>
        </a:effectLst>
      </dgm:spPr>
      <dgm:t>
        <a:bodyPr/>
        <a:lstStyle/>
        <a:p>
          <a:r>
            <a:rPr lang="it-IT"/>
            <a:t>MCS</a:t>
          </a:r>
        </a:p>
      </dgm:t>
    </dgm:pt>
    <dgm:pt modelId="{E772D436-D57F-D449-ACEB-21081E612080}" type="parTrans" cxnId="{E89114A6-DFE9-FC42-A244-3B244C2A3899}">
      <dgm:prSet/>
      <dgm:spPr/>
      <dgm:t>
        <a:bodyPr/>
        <a:lstStyle/>
        <a:p>
          <a:endParaRPr lang="it-IT"/>
        </a:p>
      </dgm:t>
    </dgm:pt>
    <dgm:pt modelId="{1914CAC1-39B2-8F44-9007-65537446986A}" type="sibTrans" cxnId="{E89114A6-DFE9-FC42-A244-3B244C2A3899}">
      <dgm:prSet/>
      <dgm:spPr/>
      <dgm:t>
        <a:bodyPr/>
        <a:lstStyle/>
        <a:p>
          <a:endParaRPr lang="it-IT"/>
        </a:p>
      </dgm:t>
    </dgm:pt>
    <dgm:pt modelId="{88CB09B2-52ED-6745-A718-08C9BCC32F1A}" type="asst">
      <dgm:prSet/>
      <dgm:spPr>
        <a:solidFill>
          <a:schemeClr val="accent3"/>
        </a:solidFill>
        <a:ln>
          <a:noFill/>
        </a:ln>
        <a:effectLst>
          <a:outerShdw blurRad="50800" dist="38100" dir="2700000" algn="tl" rotWithShape="0">
            <a:prstClr val="black">
              <a:alpha val="40000"/>
            </a:prstClr>
          </a:outerShdw>
        </a:effectLst>
      </dgm:spPr>
      <dgm:t>
        <a:bodyPr/>
        <a:lstStyle/>
        <a:p>
          <a:r>
            <a:rPr lang="it-IT" err="1"/>
            <a:t>Ranked</a:t>
          </a:r>
          <a:endParaRPr lang="it-IT"/>
        </a:p>
      </dgm:t>
    </dgm:pt>
    <dgm:pt modelId="{9DCE0EA4-94C8-E447-A55A-3BEEA325DAEB}" type="parTrans" cxnId="{5A0C8535-4764-954D-A02E-4A8A26F6A117}">
      <dgm:prSet/>
      <dgm:spPr/>
      <dgm:t>
        <a:bodyPr/>
        <a:lstStyle/>
        <a:p>
          <a:endParaRPr lang="it-IT"/>
        </a:p>
      </dgm:t>
    </dgm:pt>
    <dgm:pt modelId="{1CE484ED-647D-CB4F-AC9A-191E8BBF5E48}" type="sibTrans" cxnId="{5A0C8535-4764-954D-A02E-4A8A26F6A117}">
      <dgm:prSet/>
      <dgm:spPr/>
      <dgm:t>
        <a:bodyPr/>
        <a:lstStyle/>
        <a:p>
          <a:endParaRPr lang="it-IT"/>
        </a:p>
      </dgm:t>
    </dgm:pt>
    <dgm:pt modelId="{9098BA0F-DFB5-F647-9483-F12DFFD1AC53}" type="asst">
      <dgm:prSet/>
      <dgm:spPr>
        <a:solidFill>
          <a:schemeClr val="accent3"/>
        </a:solidFill>
        <a:ln>
          <a:noFill/>
        </a:ln>
        <a:effectLst>
          <a:outerShdw blurRad="50800" dist="38100" dir="2700000" algn="tl" rotWithShape="0">
            <a:prstClr val="black">
              <a:alpha val="40000"/>
            </a:prstClr>
          </a:outerShdw>
        </a:effectLst>
      </dgm:spPr>
      <dgm:t>
        <a:bodyPr/>
        <a:lstStyle/>
        <a:p>
          <a:r>
            <a:rPr lang="it-IT" err="1"/>
            <a:t>Eliminated</a:t>
          </a:r>
          <a:endParaRPr lang="it-IT"/>
        </a:p>
      </dgm:t>
    </dgm:pt>
    <dgm:pt modelId="{CA7EC12B-AD64-034D-BD9D-2F1B9D93968C}" type="parTrans" cxnId="{CDCF0564-19B4-C44E-8D68-29235A70B320}">
      <dgm:prSet/>
      <dgm:spPr/>
      <dgm:t>
        <a:bodyPr/>
        <a:lstStyle/>
        <a:p>
          <a:endParaRPr lang="it-IT"/>
        </a:p>
      </dgm:t>
    </dgm:pt>
    <dgm:pt modelId="{667445AD-E218-EA4E-B99E-6C24DE5EC159}" type="sibTrans" cxnId="{CDCF0564-19B4-C44E-8D68-29235A70B320}">
      <dgm:prSet/>
      <dgm:spPr/>
      <dgm:t>
        <a:bodyPr/>
        <a:lstStyle/>
        <a:p>
          <a:endParaRPr lang="it-IT"/>
        </a:p>
      </dgm:t>
    </dgm:pt>
    <dgm:pt modelId="{B49FF8B9-B50F-B540-88C6-C91B8A1AC503}" type="pres">
      <dgm:prSet presAssocID="{509B406C-04E8-7C4B-925E-8C128DAAAB2D}" presName="hierChild1" presStyleCnt="0">
        <dgm:presLayoutVars>
          <dgm:orgChart val="1"/>
          <dgm:chPref val="1"/>
          <dgm:dir/>
          <dgm:animOne val="branch"/>
          <dgm:animLvl val="lvl"/>
          <dgm:resizeHandles/>
        </dgm:presLayoutVars>
      </dgm:prSet>
      <dgm:spPr/>
    </dgm:pt>
    <dgm:pt modelId="{19F8F52B-FBF8-AB47-9105-EAC5929F592C}" type="pres">
      <dgm:prSet presAssocID="{0590EDEA-053A-8840-A527-A3FE677A10AF}" presName="hierRoot1" presStyleCnt="0">
        <dgm:presLayoutVars>
          <dgm:hierBranch val="init"/>
        </dgm:presLayoutVars>
      </dgm:prSet>
      <dgm:spPr/>
    </dgm:pt>
    <dgm:pt modelId="{D2A2028D-75CF-654B-BEE2-B00806C8CF56}" type="pres">
      <dgm:prSet presAssocID="{0590EDEA-053A-8840-A527-A3FE677A10AF}" presName="rootComposite1" presStyleCnt="0"/>
      <dgm:spPr/>
    </dgm:pt>
    <dgm:pt modelId="{B093F1BD-8436-674D-9DD5-146D6A916C2D}" type="pres">
      <dgm:prSet presAssocID="{0590EDEA-053A-8840-A527-A3FE677A10AF}" presName="rootText1" presStyleLbl="node0" presStyleIdx="0" presStyleCnt="1">
        <dgm:presLayoutVars>
          <dgm:chPref val="3"/>
        </dgm:presLayoutVars>
      </dgm:prSet>
      <dgm:spPr/>
    </dgm:pt>
    <dgm:pt modelId="{26686AC0-949B-744A-A043-CDDBB46891CD}" type="pres">
      <dgm:prSet presAssocID="{0590EDEA-053A-8840-A527-A3FE677A10AF}" presName="rootConnector1" presStyleLbl="node1" presStyleIdx="0" presStyleCnt="0"/>
      <dgm:spPr/>
    </dgm:pt>
    <dgm:pt modelId="{D08CED40-22C3-904A-AE39-849D0AD66104}" type="pres">
      <dgm:prSet presAssocID="{0590EDEA-053A-8840-A527-A3FE677A10AF}" presName="hierChild2" presStyleCnt="0"/>
      <dgm:spPr/>
    </dgm:pt>
    <dgm:pt modelId="{9386B83B-D182-6F49-8A68-B468B4D7FA8A}" type="pres">
      <dgm:prSet presAssocID="{7A9AB68C-6007-2545-82F1-7F43DDFD778B}" presName="Name37" presStyleLbl="parChTrans1D2" presStyleIdx="0" presStyleCnt="1"/>
      <dgm:spPr/>
    </dgm:pt>
    <dgm:pt modelId="{598E0E0B-AE05-3B4F-9661-D3125506A22D}" type="pres">
      <dgm:prSet presAssocID="{38E4F32D-6D6F-A342-99FD-9F024F202C3F}" presName="hierRoot2" presStyleCnt="0">
        <dgm:presLayoutVars>
          <dgm:hierBranch val="init"/>
        </dgm:presLayoutVars>
      </dgm:prSet>
      <dgm:spPr/>
    </dgm:pt>
    <dgm:pt modelId="{566AB9A4-8049-4646-AC33-07EBE5A46457}" type="pres">
      <dgm:prSet presAssocID="{38E4F32D-6D6F-A342-99FD-9F024F202C3F}" presName="rootComposite" presStyleCnt="0"/>
      <dgm:spPr/>
    </dgm:pt>
    <dgm:pt modelId="{471FE8C5-3095-F941-B39D-C718C8A6827E}" type="pres">
      <dgm:prSet presAssocID="{38E4F32D-6D6F-A342-99FD-9F024F202C3F}" presName="rootText" presStyleLbl="node2" presStyleIdx="0" presStyleCnt="1">
        <dgm:presLayoutVars>
          <dgm:chPref val="3"/>
        </dgm:presLayoutVars>
      </dgm:prSet>
      <dgm:spPr/>
    </dgm:pt>
    <dgm:pt modelId="{45BF9414-B75E-374E-B1EF-5C760E6F57F5}" type="pres">
      <dgm:prSet presAssocID="{38E4F32D-6D6F-A342-99FD-9F024F202C3F}" presName="rootConnector" presStyleLbl="node2" presStyleIdx="0" presStyleCnt="1"/>
      <dgm:spPr/>
    </dgm:pt>
    <dgm:pt modelId="{E616B962-F30F-9148-801C-5E8CBA45A40D}" type="pres">
      <dgm:prSet presAssocID="{38E4F32D-6D6F-A342-99FD-9F024F202C3F}" presName="hierChild4" presStyleCnt="0"/>
      <dgm:spPr/>
    </dgm:pt>
    <dgm:pt modelId="{2236CB7A-A25E-434F-AC49-9CDEEB9E2D3A}" type="pres">
      <dgm:prSet presAssocID="{3F06D2CF-923B-AF40-BD57-9F59359753C1}" presName="Name37" presStyleLbl="parChTrans1D3" presStyleIdx="0" presStyleCnt="1"/>
      <dgm:spPr/>
    </dgm:pt>
    <dgm:pt modelId="{0A77A454-FF06-3B42-A6FD-F814BCA83F2A}" type="pres">
      <dgm:prSet presAssocID="{F9E49FBB-891C-7945-B78B-FFA5EF6AE9D5}" presName="hierRoot2" presStyleCnt="0">
        <dgm:presLayoutVars>
          <dgm:hierBranch val="init"/>
        </dgm:presLayoutVars>
      </dgm:prSet>
      <dgm:spPr/>
    </dgm:pt>
    <dgm:pt modelId="{9383B6C9-93FD-FB45-A9C0-30CB04C63DA6}" type="pres">
      <dgm:prSet presAssocID="{F9E49FBB-891C-7945-B78B-FFA5EF6AE9D5}" presName="rootComposite" presStyleCnt="0"/>
      <dgm:spPr/>
    </dgm:pt>
    <dgm:pt modelId="{70FE6F63-3EE5-5D4B-8145-F41B5F982FAE}" type="pres">
      <dgm:prSet presAssocID="{F9E49FBB-891C-7945-B78B-FFA5EF6AE9D5}" presName="rootText" presStyleLbl="node3" presStyleIdx="0" presStyleCnt="1">
        <dgm:presLayoutVars>
          <dgm:chPref val="3"/>
        </dgm:presLayoutVars>
      </dgm:prSet>
      <dgm:spPr/>
    </dgm:pt>
    <dgm:pt modelId="{E29EFBBA-163A-D349-99E2-FABBB8436838}" type="pres">
      <dgm:prSet presAssocID="{F9E49FBB-891C-7945-B78B-FFA5EF6AE9D5}" presName="rootConnector" presStyleLbl="node3" presStyleIdx="0" presStyleCnt="1"/>
      <dgm:spPr/>
    </dgm:pt>
    <dgm:pt modelId="{84F6213B-5A14-3C4B-8507-C2B38C94ECBF}" type="pres">
      <dgm:prSet presAssocID="{F9E49FBB-891C-7945-B78B-FFA5EF6AE9D5}" presName="hierChild4" presStyleCnt="0"/>
      <dgm:spPr/>
    </dgm:pt>
    <dgm:pt modelId="{58D97813-37F5-3C41-B2DD-6D6BED492D2F}" type="pres">
      <dgm:prSet presAssocID="{F9E49FBB-891C-7945-B78B-FFA5EF6AE9D5}" presName="hierChild5" presStyleCnt="0"/>
      <dgm:spPr/>
    </dgm:pt>
    <dgm:pt modelId="{23B13851-586A-9F4D-86C4-879C2D176E90}" type="pres">
      <dgm:prSet presAssocID="{92F43FA1-F429-E54C-9A4E-252CE17EE431}" presName="Name111" presStyleLbl="parChTrans1D4" presStyleIdx="0" presStyleCnt="5"/>
      <dgm:spPr/>
    </dgm:pt>
    <dgm:pt modelId="{B37C9240-9340-CB49-8E39-4CB9D38D0FA2}" type="pres">
      <dgm:prSet presAssocID="{B878898A-A8E2-BF43-8920-604DFF510CE8}" presName="hierRoot3" presStyleCnt="0">
        <dgm:presLayoutVars>
          <dgm:hierBranch val="init"/>
        </dgm:presLayoutVars>
      </dgm:prSet>
      <dgm:spPr/>
    </dgm:pt>
    <dgm:pt modelId="{B83E6B00-FD21-8447-8AE0-125697A7444E}" type="pres">
      <dgm:prSet presAssocID="{B878898A-A8E2-BF43-8920-604DFF510CE8}" presName="rootComposite3" presStyleCnt="0"/>
      <dgm:spPr/>
    </dgm:pt>
    <dgm:pt modelId="{D1D3379B-2C37-964F-B411-D8897BC2BF18}" type="pres">
      <dgm:prSet presAssocID="{B878898A-A8E2-BF43-8920-604DFF510CE8}" presName="rootText3" presStyleLbl="asst3" presStyleIdx="0" presStyleCnt="2">
        <dgm:presLayoutVars>
          <dgm:chPref val="3"/>
        </dgm:presLayoutVars>
      </dgm:prSet>
      <dgm:spPr/>
    </dgm:pt>
    <dgm:pt modelId="{A93B48B3-09C5-5949-BB09-AACD41E099B3}" type="pres">
      <dgm:prSet presAssocID="{B878898A-A8E2-BF43-8920-604DFF510CE8}" presName="rootConnector3" presStyleLbl="asst3" presStyleIdx="0" presStyleCnt="2"/>
      <dgm:spPr/>
    </dgm:pt>
    <dgm:pt modelId="{B07241F3-78AA-BE48-B602-BBC403EE8D6F}" type="pres">
      <dgm:prSet presAssocID="{B878898A-A8E2-BF43-8920-604DFF510CE8}" presName="hierChild6" presStyleCnt="0"/>
      <dgm:spPr/>
    </dgm:pt>
    <dgm:pt modelId="{108B1AEF-087D-CA4B-9014-178ABD59DCDB}" type="pres">
      <dgm:prSet presAssocID="{E772D436-D57F-D449-ACEB-21081E612080}" presName="Name37" presStyleLbl="parChTrans1D4" presStyleIdx="1" presStyleCnt="5"/>
      <dgm:spPr/>
    </dgm:pt>
    <dgm:pt modelId="{DCFE5605-EFEA-9A46-A538-5617BF1931B3}" type="pres">
      <dgm:prSet presAssocID="{8BF6FBBB-CE4C-E745-86D1-35E8E2FD5C16}" presName="hierRoot2" presStyleCnt="0">
        <dgm:presLayoutVars>
          <dgm:hierBranch val="init"/>
        </dgm:presLayoutVars>
      </dgm:prSet>
      <dgm:spPr/>
    </dgm:pt>
    <dgm:pt modelId="{04C4BFC5-219F-4543-ACFC-05DDF359BFF6}" type="pres">
      <dgm:prSet presAssocID="{8BF6FBBB-CE4C-E745-86D1-35E8E2FD5C16}" presName="rootComposite" presStyleCnt="0"/>
      <dgm:spPr/>
    </dgm:pt>
    <dgm:pt modelId="{A0A5353C-B344-6343-A896-9E3B1C0145E7}" type="pres">
      <dgm:prSet presAssocID="{8BF6FBBB-CE4C-E745-86D1-35E8E2FD5C16}" presName="rootText" presStyleLbl="node4" presStyleIdx="0" presStyleCnt="1">
        <dgm:presLayoutVars>
          <dgm:chPref val="3"/>
        </dgm:presLayoutVars>
      </dgm:prSet>
      <dgm:spPr/>
    </dgm:pt>
    <dgm:pt modelId="{3FAF4CFD-F9AA-2643-8480-3109F9B3945E}" type="pres">
      <dgm:prSet presAssocID="{8BF6FBBB-CE4C-E745-86D1-35E8E2FD5C16}" presName="rootConnector" presStyleLbl="node4" presStyleIdx="0" presStyleCnt="1"/>
      <dgm:spPr/>
    </dgm:pt>
    <dgm:pt modelId="{0B5E51C5-5945-BF46-A77C-0D51B082EE22}" type="pres">
      <dgm:prSet presAssocID="{8BF6FBBB-CE4C-E745-86D1-35E8E2FD5C16}" presName="hierChild4" presStyleCnt="0"/>
      <dgm:spPr/>
    </dgm:pt>
    <dgm:pt modelId="{F049331A-10D8-FA40-9963-B854116E0DED}" type="pres">
      <dgm:prSet presAssocID="{8BF6FBBB-CE4C-E745-86D1-35E8E2FD5C16}" presName="hierChild5" presStyleCnt="0"/>
      <dgm:spPr/>
    </dgm:pt>
    <dgm:pt modelId="{0749EC54-F460-5840-945A-304BDE8D2A86}" type="pres">
      <dgm:prSet presAssocID="{9DCE0EA4-94C8-E447-A55A-3BEEA325DAEB}" presName="Name111" presStyleLbl="parChTrans1D4" presStyleIdx="2" presStyleCnt="5"/>
      <dgm:spPr/>
    </dgm:pt>
    <dgm:pt modelId="{256E0998-802F-E24D-9A4C-917C3C54BD4F}" type="pres">
      <dgm:prSet presAssocID="{88CB09B2-52ED-6745-A718-08C9BCC32F1A}" presName="hierRoot3" presStyleCnt="0">
        <dgm:presLayoutVars>
          <dgm:hierBranch val="init"/>
        </dgm:presLayoutVars>
      </dgm:prSet>
      <dgm:spPr/>
    </dgm:pt>
    <dgm:pt modelId="{937A1B29-DAF7-3144-B8C5-1AC035D712BE}" type="pres">
      <dgm:prSet presAssocID="{88CB09B2-52ED-6745-A718-08C9BCC32F1A}" presName="rootComposite3" presStyleCnt="0"/>
      <dgm:spPr/>
    </dgm:pt>
    <dgm:pt modelId="{3B4D7731-CAC8-8E4C-9FEB-62CF02FCC61C}" type="pres">
      <dgm:prSet presAssocID="{88CB09B2-52ED-6745-A718-08C9BCC32F1A}" presName="rootText3" presStyleLbl="asst4" presStyleIdx="0" presStyleCnt="2">
        <dgm:presLayoutVars>
          <dgm:chPref val="3"/>
        </dgm:presLayoutVars>
      </dgm:prSet>
      <dgm:spPr/>
    </dgm:pt>
    <dgm:pt modelId="{0FB64689-0683-354E-8999-CEF29B5C6007}" type="pres">
      <dgm:prSet presAssocID="{88CB09B2-52ED-6745-A718-08C9BCC32F1A}" presName="rootConnector3" presStyleLbl="asst4" presStyleIdx="0" presStyleCnt="2"/>
      <dgm:spPr/>
    </dgm:pt>
    <dgm:pt modelId="{9405EBF5-4959-C442-BB54-1299F10527B2}" type="pres">
      <dgm:prSet presAssocID="{88CB09B2-52ED-6745-A718-08C9BCC32F1A}" presName="hierChild6" presStyleCnt="0"/>
      <dgm:spPr/>
    </dgm:pt>
    <dgm:pt modelId="{75CB9EB2-C6EF-D74D-A498-82FB81C58590}" type="pres">
      <dgm:prSet presAssocID="{88CB09B2-52ED-6745-A718-08C9BCC32F1A}" presName="hierChild7" presStyleCnt="0"/>
      <dgm:spPr/>
    </dgm:pt>
    <dgm:pt modelId="{6C7A5287-56EA-C545-A3AB-6C8863190F9A}" type="pres">
      <dgm:prSet presAssocID="{CA7EC12B-AD64-034D-BD9D-2F1B9D93968C}" presName="Name111" presStyleLbl="parChTrans1D4" presStyleIdx="3" presStyleCnt="5"/>
      <dgm:spPr/>
    </dgm:pt>
    <dgm:pt modelId="{8EFCE934-F5C8-1F4E-BF2F-F851BD7E5177}" type="pres">
      <dgm:prSet presAssocID="{9098BA0F-DFB5-F647-9483-F12DFFD1AC53}" presName="hierRoot3" presStyleCnt="0">
        <dgm:presLayoutVars>
          <dgm:hierBranch val="init"/>
        </dgm:presLayoutVars>
      </dgm:prSet>
      <dgm:spPr/>
    </dgm:pt>
    <dgm:pt modelId="{06A93522-F3C4-7C48-B8F6-17815ABA7031}" type="pres">
      <dgm:prSet presAssocID="{9098BA0F-DFB5-F647-9483-F12DFFD1AC53}" presName="rootComposite3" presStyleCnt="0"/>
      <dgm:spPr/>
    </dgm:pt>
    <dgm:pt modelId="{3023EE00-0D41-CB42-AA9F-792FFC76CB71}" type="pres">
      <dgm:prSet presAssocID="{9098BA0F-DFB5-F647-9483-F12DFFD1AC53}" presName="rootText3" presStyleLbl="asst4" presStyleIdx="1" presStyleCnt="2">
        <dgm:presLayoutVars>
          <dgm:chPref val="3"/>
        </dgm:presLayoutVars>
      </dgm:prSet>
      <dgm:spPr/>
    </dgm:pt>
    <dgm:pt modelId="{3B8F65E2-5152-AF46-B59E-1E2439A33538}" type="pres">
      <dgm:prSet presAssocID="{9098BA0F-DFB5-F647-9483-F12DFFD1AC53}" presName="rootConnector3" presStyleLbl="asst4" presStyleIdx="1" presStyleCnt="2"/>
      <dgm:spPr/>
    </dgm:pt>
    <dgm:pt modelId="{7866C39D-2832-2440-B3F2-9FDA7F4C0DBB}" type="pres">
      <dgm:prSet presAssocID="{9098BA0F-DFB5-F647-9483-F12DFFD1AC53}" presName="hierChild6" presStyleCnt="0"/>
      <dgm:spPr/>
    </dgm:pt>
    <dgm:pt modelId="{FB798B36-2101-114A-9E45-6F5DDAF3C334}" type="pres">
      <dgm:prSet presAssocID="{9098BA0F-DFB5-F647-9483-F12DFFD1AC53}" presName="hierChild7" presStyleCnt="0"/>
      <dgm:spPr/>
    </dgm:pt>
    <dgm:pt modelId="{E6D036DC-7648-F547-A2E3-479A48A371A3}" type="pres">
      <dgm:prSet presAssocID="{B878898A-A8E2-BF43-8920-604DFF510CE8}" presName="hierChild7" presStyleCnt="0"/>
      <dgm:spPr/>
    </dgm:pt>
    <dgm:pt modelId="{16B99D67-0494-4F41-AEED-B08C71871E76}" type="pres">
      <dgm:prSet presAssocID="{C7BCA9A8-5FE0-984F-97A3-52F4E340985F}" presName="Name111" presStyleLbl="parChTrans1D4" presStyleIdx="4" presStyleCnt="5"/>
      <dgm:spPr/>
    </dgm:pt>
    <dgm:pt modelId="{98F7AF11-3276-B246-82F7-464C3E83D69F}" type="pres">
      <dgm:prSet presAssocID="{5033F58C-0753-EC45-94A9-EDB0AE559ED5}" presName="hierRoot3" presStyleCnt="0">
        <dgm:presLayoutVars>
          <dgm:hierBranch val="init"/>
        </dgm:presLayoutVars>
      </dgm:prSet>
      <dgm:spPr/>
    </dgm:pt>
    <dgm:pt modelId="{4B413671-197A-FE49-AE40-6C6CE9B213E9}" type="pres">
      <dgm:prSet presAssocID="{5033F58C-0753-EC45-94A9-EDB0AE559ED5}" presName="rootComposite3" presStyleCnt="0"/>
      <dgm:spPr/>
    </dgm:pt>
    <dgm:pt modelId="{3D508CB5-86A4-2C45-A58A-1E7EAC5ED70D}" type="pres">
      <dgm:prSet presAssocID="{5033F58C-0753-EC45-94A9-EDB0AE559ED5}" presName="rootText3" presStyleLbl="asst3" presStyleIdx="1" presStyleCnt="2">
        <dgm:presLayoutVars>
          <dgm:chPref val="3"/>
        </dgm:presLayoutVars>
      </dgm:prSet>
      <dgm:spPr/>
    </dgm:pt>
    <dgm:pt modelId="{0725CDF7-B569-B64B-A4B3-B02B95C9F5CB}" type="pres">
      <dgm:prSet presAssocID="{5033F58C-0753-EC45-94A9-EDB0AE559ED5}" presName="rootConnector3" presStyleLbl="asst3" presStyleIdx="1" presStyleCnt="2"/>
      <dgm:spPr/>
    </dgm:pt>
    <dgm:pt modelId="{2915D873-B233-4B4D-AC58-413A9CB41D89}" type="pres">
      <dgm:prSet presAssocID="{5033F58C-0753-EC45-94A9-EDB0AE559ED5}" presName="hierChild6" presStyleCnt="0"/>
      <dgm:spPr/>
    </dgm:pt>
    <dgm:pt modelId="{891A6092-6C10-9840-8553-2150A084AADB}" type="pres">
      <dgm:prSet presAssocID="{5033F58C-0753-EC45-94A9-EDB0AE559ED5}" presName="hierChild7" presStyleCnt="0"/>
      <dgm:spPr/>
    </dgm:pt>
    <dgm:pt modelId="{FDAFBB1E-413E-1D43-A7F7-D924CB439A3C}" type="pres">
      <dgm:prSet presAssocID="{38E4F32D-6D6F-A342-99FD-9F024F202C3F}" presName="hierChild5" presStyleCnt="0"/>
      <dgm:spPr/>
    </dgm:pt>
    <dgm:pt modelId="{D6495D8E-374A-4F4D-AF72-75CF09B145BE}" type="pres">
      <dgm:prSet presAssocID="{0590EDEA-053A-8840-A527-A3FE677A10AF}" presName="hierChild3" presStyleCnt="0"/>
      <dgm:spPr/>
    </dgm:pt>
  </dgm:ptLst>
  <dgm:cxnLst>
    <dgm:cxn modelId="{9BA7441D-05A4-974F-8F5B-4DED2951547A}" type="presOf" srcId="{9098BA0F-DFB5-F647-9483-F12DFFD1AC53}" destId="{3023EE00-0D41-CB42-AA9F-792FFC76CB71}" srcOrd="0" destOrd="0" presId="urn:microsoft.com/office/officeart/2005/8/layout/orgChart1"/>
    <dgm:cxn modelId="{E37BC51F-8DE0-7B4B-B634-8C1A75A30EEE}" type="presOf" srcId="{88CB09B2-52ED-6745-A718-08C9BCC32F1A}" destId="{0FB64689-0683-354E-8999-CEF29B5C6007}" srcOrd="1" destOrd="0" presId="urn:microsoft.com/office/officeart/2005/8/layout/orgChart1"/>
    <dgm:cxn modelId="{31BE4822-3805-2040-B208-6BA287A6D4B6}" type="presOf" srcId="{88CB09B2-52ED-6745-A718-08C9BCC32F1A}" destId="{3B4D7731-CAC8-8E4C-9FEB-62CF02FCC61C}" srcOrd="0" destOrd="0" presId="urn:microsoft.com/office/officeart/2005/8/layout/orgChart1"/>
    <dgm:cxn modelId="{54348B34-2383-1047-ADB9-175E7A8B5857}" srcId="{509B406C-04E8-7C4B-925E-8C128DAAAB2D}" destId="{0590EDEA-053A-8840-A527-A3FE677A10AF}" srcOrd="0" destOrd="0" parTransId="{8392DBDF-5A5B-244E-94A4-9FEAACB528C4}" sibTransId="{033AD3BD-4A38-334A-A341-8EF445FC8BD9}"/>
    <dgm:cxn modelId="{5A0C8535-4764-954D-A02E-4A8A26F6A117}" srcId="{8BF6FBBB-CE4C-E745-86D1-35E8E2FD5C16}" destId="{88CB09B2-52ED-6745-A718-08C9BCC32F1A}" srcOrd="0" destOrd="0" parTransId="{9DCE0EA4-94C8-E447-A55A-3BEEA325DAEB}" sibTransId="{1CE484ED-647D-CB4F-AC9A-191E8BBF5E48}"/>
    <dgm:cxn modelId="{5991FF3E-4596-9C4B-AA8E-233D4A076325}" type="presOf" srcId="{CA7EC12B-AD64-034D-BD9D-2F1B9D93968C}" destId="{6C7A5287-56EA-C545-A3AB-6C8863190F9A}" srcOrd="0" destOrd="0" presId="urn:microsoft.com/office/officeart/2005/8/layout/orgChart1"/>
    <dgm:cxn modelId="{FEC5BC40-564D-774E-BF80-108794FA1CED}" type="presOf" srcId="{9DCE0EA4-94C8-E447-A55A-3BEEA325DAEB}" destId="{0749EC54-F460-5840-945A-304BDE8D2A86}" srcOrd="0" destOrd="0" presId="urn:microsoft.com/office/officeart/2005/8/layout/orgChart1"/>
    <dgm:cxn modelId="{E804A84F-5075-5C4D-BBB6-43A57DE5F328}" srcId="{F9E49FBB-891C-7945-B78B-FFA5EF6AE9D5}" destId="{B878898A-A8E2-BF43-8920-604DFF510CE8}" srcOrd="0" destOrd="0" parTransId="{92F43FA1-F429-E54C-9A4E-252CE17EE431}" sibTransId="{76E882DC-6EE1-1F4E-8225-9032BA9D376F}"/>
    <dgm:cxn modelId="{F26ECE53-4367-FE45-A8B0-5547FE14D502}" type="presOf" srcId="{38E4F32D-6D6F-A342-99FD-9F024F202C3F}" destId="{471FE8C5-3095-F941-B39D-C718C8A6827E}" srcOrd="0" destOrd="0" presId="urn:microsoft.com/office/officeart/2005/8/layout/orgChart1"/>
    <dgm:cxn modelId="{24047D57-C366-914B-A107-B8B21666980B}" type="presOf" srcId="{C7BCA9A8-5FE0-984F-97A3-52F4E340985F}" destId="{16B99D67-0494-4F41-AEED-B08C71871E76}" srcOrd="0" destOrd="0" presId="urn:microsoft.com/office/officeart/2005/8/layout/orgChart1"/>
    <dgm:cxn modelId="{66B71A58-C201-8B40-BDED-807668C8D7D6}" type="presOf" srcId="{5033F58C-0753-EC45-94A9-EDB0AE559ED5}" destId="{0725CDF7-B569-B64B-A4B3-B02B95C9F5CB}" srcOrd="1" destOrd="0" presId="urn:microsoft.com/office/officeart/2005/8/layout/orgChart1"/>
    <dgm:cxn modelId="{A07E275A-AEDE-704E-AEE2-A54C31203D39}" type="presOf" srcId="{7A9AB68C-6007-2545-82F1-7F43DDFD778B}" destId="{9386B83B-D182-6F49-8A68-B468B4D7FA8A}" srcOrd="0" destOrd="0" presId="urn:microsoft.com/office/officeart/2005/8/layout/orgChart1"/>
    <dgm:cxn modelId="{CDCF0564-19B4-C44E-8D68-29235A70B320}" srcId="{8BF6FBBB-CE4C-E745-86D1-35E8E2FD5C16}" destId="{9098BA0F-DFB5-F647-9483-F12DFFD1AC53}" srcOrd="1" destOrd="0" parTransId="{CA7EC12B-AD64-034D-BD9D-2F1B9D93968C}" sibTransId="{667445AD-E218-EA4E-B99E-6C24DE5EC159}"/>
    <dgm:cxn modelId="{4F4A6265-C10F-2B46-9033-195A4D5A1BA1}" type="presOf" srcId="{F9E49FBB-891C-7945-B78B-FFA5EF6AE9D5}" destId="{70FE6F63-3EE5-5D4B-8145-F41B5F982FAE}" srcOrd="0" destOrd="0" presId="urn:microsoft.com/office/officeart/2005/8/layout/orgChart1"/>
    <dgm:cxn modelId="{BDDFA66D-D11E-4F4E-8AEB-068749F74934}" type="presOf" srcId="{9098BA0F-DFB5-F647-9483-F12DFFD1AC53}" destId="{3B8F65E2-5152-AF46-B59E-1E2439A33538}" srcOrd="1" destOrd="0" presId="urn:microsoft.com/office/officeart/2005/8/layout/orgChart1"/>
    <dgm:cxn modelId="{882B1274-F7F1-C549-8F1F-564B941E553F}" type="presOf" srcId="{38E4F32D-6D6F-A342-99FD-9F024F202C3F}" destId="{45BF9414-B75E-374E-B1EF-5C760E6F57F5}" srcOrd="1" destOrd="0" presId="urn:microsoft.com/office/officeart/2005/8/layout/orgChart1"/>
    <dgm:cxn modelId="{6D8B4474-2DCD-7A43-801F-593BB42A01B6}" type="presOf" srcId="{0590EDEA-053A-8840-A527-A3FE677A10AF}" destId="{26686AC0-949B-744A-A043-CDDBB46891CD}" srcOrd="1" destOrd="0" presId="urn:microsoft.com/office/officeart/2005/8/layout/orgChart1"/>
    <dgm:cxn modelId="{A629F884-7AED-9246-B3B7-21BC99384EB6}" type="presOf" srcId="{5033F58C-0753-EC45-94A9-EDB0AE559ED5}" destId="{3D508CB5-86A4-2C45-A58A-1E7EAC5ED70D}" srcOrd="0" destOrd="0" presId="urn:microsoft.com/office/officeart/2005/8/layout/orgChart1"/>
    <dgm:cxn modelId="{D810429A-60BF-714E-974E-8EA538B4BD6E}" type="presOf" srcId="{509B406C-04E8-7C4B-925E-8C128DAAAB2D}" destId="{B49FF8B9-B50F-B540-88C6-C91B8A1AC503}" srcOrd="0" destOrd="0" presId="urn:microsoft.com/office/officeart/2005/8/layout/orgChart1"/>
    <dgm:cxn modelId="{EF3F6CA5-B924-8046-9901-0C0397D48CA3}" type="presOf" srcId="{8BF6FBBB-CE4C-E745-86D1-35E8E2FD5C16}" destId="{3FAF4CFD-F9AA-2643-8480-3109F9B3945E}" srcOrd="1" destOrd="0" presId="urn:microsoft.com/office/officeart/2005/8/layout/orgChart1"/>
    <dgm:cxn modelId="{E89114A6-DFE9-FC42-A244-3B244C2A3899}" srcId="{B878898A-A8E2-BF43-8920-604DFF510CE8}" destId="{8BF6FBBB-CE4C-E745-86D1-35E8E2FD5C16}" srcOrd="0" destOrd="0" parTransId="{E772D436-D57F-D449-ACEB-21081E612080}" sibTransId="{1914CAC1-39B2-8F44-9007-65537446986A}"/>
    <dgm:cxn modelId="{14B9DBA9-3405-224C-8159-D76DA93C0906}" srcId="{38E4F32D-6D6F-A342-99FD-9F024F202C3F}" destId="{F9E49FBB-891C-7945-B78B-FFA5EF6AE9D5}" srcOrd="0" destOrd="0" parTransId="{3F06D2CF-923B-AF40-BD57-9F59359753C1}" sibTransId="{DCED049B-9512-2448-B5A2-A09C02FC9DD8}"/>
    <dgm:cxn modelId="{16926AAE-6C6B-2C45-8508-4D6F00F19490}" type="presOf" srcId="{8BF6FBBB-CE4C-E745-86D1-35E8E2FD5C16}" destId="{A0A5353C-B344-6343-A896-9E3B1C0145E7}" srcOrd="0" destOrd="0" presId="urn:microsoft.com/office/officeart/2005/8/layout/orgChart1"/>
    <dgm:cxn modelId="{CECA67BE-0669-6E49-B2E5-F39D5CF50C90}" type="presOf" srcId="{92F43FA1-F429-E54C-9A4E-252CE17EE431}" destId="{23B13851-586A-9F4D-86C4-879C2D176E90}" srcOrd="0" destOrd="0" presId="urn:microsoft.com/office/officeart/2005/8/layout/orgChart1"/>
    <dgm:cxn modelId="{337858C3-D945-EC48-9AFA-3AF773554AC9}" type="presOf" srcId="{F9E49FBB-891C-7945-B78B-FFA5EF6AE9D5}" destId="{E29EFBBA-163A-D349-99E2-FABBB8436838}" srcOrd="1" destOrd="0" presId="urn:microsoft.com/office/officeart/2005/8/layout/orgChart1"/>
    <dgm:cxn modelId="{CDB5F0C3-96C1-D845-89B7-47220B02EF65}" type="presOf" srcId="{0590EDEA-053A-8840-A527-A3FE677A10AF}" destId="{B093F1BD-8436-674D-9DD5-146D6A916C2D}" srcOrd="0" destOrd="0" presId="urn:microsoft.com/office/officeart/2005/8/layout/orgChart1"/>
    <dgm:cxn modelId="{09D618E1-6311-B846-B14D-66427D912541}" type="presOf" srcId="{3F06D2CF-923B-AF40-BD57-9F59359753C1}" destId="{2236CB7A-A25E-434F-AC49-9CDEEB9E2D3A}" srcOrd="0" destOrd="0" presId="urn:microsoft.com/office/officeart/2005/8/layout/orgChart1"/>
    <dgm:cxn modelId="{1B5E27E2-3E4F-0A44-8403-CB1E29EC507C}" srcId="{F9E49FBB-891C-7945-B78B-FFA5EF6AE9D5}" destId="{5033F58C-0753-EC45-94A9-EDB0AE559ED5}" srcOrd="1" destOrd="0" parTransId="{C7BCA9A8-5FE0-984F-97A3-52F4E340985F}" sibTransId="{15C43F33-E077-0544-BE25-BEDA0CF5C24C}"/>
    <dgm:cxn modelId="{60439FE4-DDDB-364B-97E5-994DF19C9C7C}" type="presOf" srcId="{B878898A-A8E2-BF43-8920-604DFF510CE8}" destId="{D1D3379B-2C37-964F-B411-D8897BC2BF18}" srcOrd="0" destOrd="0" presId="urn:microsoft.com/office/officeart/2005/8/layout/orgChart1"/>
    <dgm:cxn modelId="{2F3271F8-0579-3A49-9E25-FF0E1A475154}" type="presOf" srcId="{B878898A-A8E2-BF43-8920-604DFF510CE8}" destId="{A93B48B3-09C5-5949-BB09-AACD41E099B3}" srcOrd="1" destOrd="0" presId="urn:microsoft.com/office/officeart/2005/8/layout/orgChart1"/>
    <dgm:cxn modelId="{147E26F9-B91A-0841-B268-32A09B7F0A98}" srcId="{0590EDEA-053A-8840-A527-A3FE677A10AF}" destId="{38E4F32D-6D6F-A342-99FD-9F024F202C3F}" srcOrd="0" destOrd="0" parTransId="{7A9AB68C-6007-2545-82F1-7F43DDFD778B}" sibTransId="{B7586E05-6943-114E-B942-F590E6C7827C}"/>
    <dgm:cxn modelId="{636EB0FF-C20D-514E-A6E3-D84018944C2C}" type="presOf" srcId="{E772D436-D57F-D449-ACEB-21081E612080}" destId="{108B1AEF-087D-CA4B-9014-178ABD59DCDB}" srcOrd="0" destOrd="0" presId="urn:microsoft.com/office/officeart/2005/8/layout/orgChart1"/>
    <dgm:cxn modelId="{8A4E517F-14C7-C245-B72C-E3BD5DC99F75}" type="presParOf" srcId="{B49FF8B9-B50F-B540-88C6-C91B8A1AC503}" destId="{19F8F52B-FBF8-AB47-9105-EAC5929F592C}" srcOrd="0" destOrd="0" presId="urn:microsoft.com/office/officeart/2005/8/layout/orgChart1"/>
    <dgm:cxn modelId="{D2319808-7582-5A4B-B2E1-44EC139EE27C}" type="presParOf" srcId="{19F8F52B-FBF8-AB47-9105-EAC5929F592C}" destId="{D2A2028D-75CF-654B-BEE2-B00806C8CF56}" srcOrd="0" destOrd="0" presId="urn:microsoft.com/office/officeart/2005/8/layout/orgChart1"/>
    <dgm:cxn modelId="{B5E713A9-B964-DF47-880F-94229AC32495}" type="presParOf" srcId="{D2A2028D-75CF-654B-BEE2-B00806C8CF56}" destId="{B093F1BD-8436-674D-9DD5-146D6A916C2D}" srcOrd="0" destOrd="0" presId="urn:microsoft.com/office/officeart/2005/8/layout/orgChart1"/>
    <dgm:cxn modelId="{4A73E1CF-24E6-434F-89FC-8A0A8DB621B8}" type="presParOf" srcId="{D2A2028D-75CF-654B-BEE2-B00806C8CF56}" destId="{26686AC0-949B-744A-A043-CDDBB46891CD}" srcOrd="1" destOrd="0" presId="urn:microsoft.com/office/officeart/2005/8/layout/orgChart1"/>
    <dgm:cxn modelId="{4AB1E3AF-DD48-B846-814E-A304157C989A}" type="presParOf" srcId="{19F8F52B-FBF8-AB47-9105-EAC5929F592C}" destId="{D08CED40-22C3-904A-AE39-849D0AD66104}" srcOrd="1" destOrd="0" presId="urn:microsoft.com/office/officeart/2005/8/layout/orgChart1"/>
    <dgm:cxn modelId="{89F32262-3914-5546-BE48-2779FB21944A}" type="presParOf" srcId="{D08CED40-22C3-904A-AE39-849D0AD66104}" destId="{9386B83B-D182-6F49-8A68-B468B4D7FA8A}" srcOrd="0" destOrd="0" presId="urn:microsoft.com/office/officeart/2005/8/layout/orgChart1"/>
    <dgm:cxn modelId="{C1258EC9-DC65-2240-8737-06CB2CAA8897}" type="presParOf" srcId="{D08CED40-22C3-904A-AE39-849D0AD66104}" destId="{598E0E0B-AE05-3B4F-9661-D3125506A22D}" srcOrd="1" destOrd="0" presId="urn:microsoft.com/office/officeart/2005/8/layout/orgChart1"/>
    <dgm:cxn modelId="{3A162AEC-271C-EC4E-BF31-EF5617E55DDB}" type="presParOf" srcId="{598E0E0B-AE05-3B4F-9661-D3125506A22D}" destId="{566AB9A4-8049-4646-AC33-07EBE5A46457}" srcOrd="0" destOrd="0" presId="urn:microsoft.com/office/officeart/2005/8/layout/orgChart1"/>
    <dgm:cxn modelId="{DEFD6453-D834-F94B-965D-E041F58D64F5}" type="presParOf" srcId="{566AB9A4-8049-4646-AC33-07EBE5A46457}" destId="{471FE8C5-3095-F941-B39D-C718C8A6827E}" srcOrd="0" destOrd="0" presId="urn:microsoft.com/office/officeart/2005/8/layout/orgChart1"/>
    <dgm:cxn modelId="{B7FF05E6-882C-A040-8D18-A417B9406AFE}" type="presParOf" srcId="{566AB9A4-8049-4646-AC33-07EBE5A46457}" destId="{45BF9414-B75E-374E-B1EF-5C760E6F57F5}" srcOrd="1" destOrd="0" presId="urn:microsoft.com/office/officeart/2005/8/layout/orgChart1"/>
    <dgm:cxn modelId="{C87740A6-58FB-C34A-B28C-16331A8DD8AC}" type="presParOf" srcId="{598E0E0B-AE05-3B4F-9661-D3125506A22D}" destId="{E616B962-F30F-9148-801C-5E8CBA45A40D}" srcOrd="1" destOrd="0" presId="urn:microsoft.com/office/officeart/2005/8/layout/orgChart1"/>
    <dgm:cxn modelId="{1D230F0E-9E74-7A4C-9068-A99B2FF53CE9}" type="presParOf" srcId="{E616B962-F30F-9148-801C-5E8CBA45A40D}" destId="{2236CB7A-A25E-434F-AC49-9CDEEB9E2D3A}" srcOrd="0" destOrd="0" presId="urn:microsoft.com/office/officeart/2005/8/layout/orgChart1"/>
    <dgm:cxn modelId="{F49315E4-5759-F24D-A3FF-839D9D97E733}" type="presParOf" srcId="{E616B962-F30F-9148-801C-5E8CBA45A40D}" destId="{0A77A454-FF06-3B42-A6FD-F814BCA83F2A}" srcOrd="1" destOrd="0" presId="urn:microsoft.com/office/officeart/2005/8/layout/orgChart1"/>
    <dgm:cxn modelId="{F0A66438-3990-424C-A94F-F5445E774A4C}" type="presParOf" srcId="{0A77A454-FF06-3B42-A6FD-F814BCA83F2A}" destId="{9383B6C9-93FD-FB45-A9C0-30CB04C63DA6}" srcOrd="0" destOrd="0" presId="urn:microsoft.com/office/officeart/2005/8/layout/orgChart1"/>
    <dgm:cxn modelId="{FE984D98-FF40-E141-A424-85F7EEF2CD75}" type="presParOf" srcId="{9383B6C9-93FD-FB45-A9C0-30CB04C63DA6}" destId="{70FE6F63-3EE5-5D4B-8145-F41B5F982FAE}" srcOrd="0" destOrd="0" presId="urn:microsoft.com/office/officeart/2005/8/layout/orgChart1"/>
    <dgm:cxn modelId="{EF4316C5-337D-7545-91A3-BB276B91C63A}" type="presParOf" srcId="{9383B6C9-93FD-FB45-A9C0-30CB04C63DA6}" destId="{E29EFBBA-163A-D349-99E2-FABBB8436838}" srcOrd="1" destOrd="0" presId="urn:microsoft.com/office/officeart/2005/8/layout/orgChart1"/>
    <dgm:cxn modelId="{10883E88-AAC7-5E4F-ADD4-AA7A5F2A9849}" type="presParOf" srcId="{0A77A454-FF06-3B42-A6FD-F814BCA83F2A}" destId="{84F6213B-5A14-3C4B-8507-C2B38C94ECBF}" srcOrd="1" destOrd="0" presId="urn:microsoft.com/office/officeart/2005/8/layout/orgChart1"/>
    <dgm:cxn modelId="{40637B9F-5607-BB43-A2B1-356BAF3E6846}" type="presParOf" srcId="{0A77A454-FF06-3B42-A6FD-F814BCA83F2A}" destId="{58D97813-37F5-3C41-B2DD-6D6BED492D2F}" srcOrd="2" destOrd="0" presId="urn:microsoft.com/office/officeart/2005/8/layout/orgChart1"/>
    <dgm:cxn modelId="{45E02B10-57C5-A94D-8EB1-25D2FCB7E43D}" type="presParOf" srcId="{58D97813-37F5-3C41-B2DD-6D6BED492D2F}" destId="{23B13851-586A-9F4D-86C4-879C2D176E90}" srcOrd="0" destOrd="0" presId="urn:microsoft.com/office/officeart/2005/8/layout/orgChart1"/>
    <dgm:cxn modelId="{62AD1229-1911-A943-AE01-AD7A64EFB818}" type="presParOf" srcId="{58D97813-37F5-3C41-B2DD-6D6BED492D2F}" destId="{B37C9240-9340-CB49-8E39-4CB9D38D0FA2}" srcOrd="1" destOrd="0" presId="urn:microsoft.com/office/officeart/2005/8/layout/orgChart1"/>
    <dgm:cxn modelId="{2C43CC99-53F3-9E49-A42A-6272030534B6}" type="presParOf" srcId="{B37C9240-9340-CB49-8E39-4CB9D38D0FA2}" destId="{B83E6B00-FD21-8447-8AE0-125697A7444E}" srcOrd="0" destOrd="0" presId="urn:microsoft.com/office/officeart/2005/8/layout/orgChart1"/>
    <dgm:cxn modelId="{78057060-27E0-CE40-A65B-6BCCAAA41522}" type="presParOf" srcId="{B83E6B00-FD21-8447-8AE0-125697A7444E}" destId="{D1D3379B-2C37-964F-B411-D8897BC2BF18}" srcOrd="0" destOrd="0" presId="urn:microsoft.com/office/officeart/2005/8/layout/orgChart1"/>
    <dgm:cxn modelId="{8E6C3357-F028-D347-AFCE-14EF617FFECB}" type="presParOf" srcId="{B83E6B00-FD21-8447-8AE0-125697A7444E}" destId="{A93B48B3-09C5-5949-BB09-AACD41E099B3}" srcOrd="1" destOrd="0" presId="urn:microsoft.com/office/officeart/2005/8/layout/orgChart1"/>
    <dgm:cxn modelId="{F29C91CF-4AC9-E546-8AE0-78BAB79F87F1}" type="presParOf" srcId="{B37C9240-9340-CB49-8E39-4CB9D38D0FA2}" destId="{B07241F3-78AA-BE48-B602-BBC403EE8D6F}" srcOrd="1" destOrd="0" presId="urn:microsoft.com/office/officeart/2005/8/layout/orgChart1"/>
    <dgm:cxn modelId="{586F3E77-82B7-3746-A892-4BBB892C6862}" type="presParOf" srcId="{B07241F3-78AA-BE48-B602-BBC403EE8D6F}" destId="{108B1AEF-087D-CA4B-9014-178ABD59DCDB}" srcOrd="0" destOrd="0" presId="urn:microsoft.com/office/officeart/2005/8/layout/orgChart1"/>
    <dgm:cxn modelId="{C7F2B73F-FDE0-624C-BD55-5C3181881E09}" type="presParOf" srcId="{B07241F3-78AA-BE48-B602-BBC403EE8D6F}" destId="{DCFE5605-EFEA-9A46-A538-5617BF1931B3}" srcOrd="1" destOrd="0" presId="urn:microsoft.com/office/officeart/2005/8/layout/orgChart1"/>
    <dgm:cxn modelId="{56EEC72D-4019-BB47-9774-5ECFC39320B7}" type="presParOf" srcId="{DCFE5605-EFEA-9A46-A538-5617BF1931B3}" destId="{04C4BFC5-219F-4543-ACFC-05DDF359BFF6}" srcOrd="0" destOrd="0" presId="urn:microsoft.com/office/officeart/2005/8/layout/orgChart1"/>
    <dgm:cxn modelId="{4126E184-F846-0842-8660-FAA86E6BE5E0}" type="presParOf" srcId="{04C4BFC5-219F-4543-ACFC-05DDF359BFF6}" destId="{A0A5353C-B344-6343-A896-9E3B1C0145E7}" srcOrd="0" destOrd="0" presId="urn:microsoft.com/office/officeart/2005/8/layout/orgChart1"/>
    <dgm:cxn modelId="{E0AB06EA-DE10-BC4C-9E56-0C32A7556B0F}" type="presParOf" srcId="{04C4BFC5-219F-4543-ACFC-05DDF359BFF6}" destId="{3FAF4CFD-F9AA-2643-8480-3109F9B3945E}" srcOrd="1" destOrd="0" presId="urn:microsoft.com/office/officeart/2005/8/layout/orgChart1"/>
    <dgm:cxn modelId="{38E27CE1-48E7-1545-A8EC-816AFC76031F}" type="presParOf" srcId="{DCFE5605-EFEA-9A46-A538-5617BF1931B3}" destId="{0B5E51C5-5945-BF46-A77C-0D51B082EE22}" srcOrd="1" destOrd="0" presId="urn:microsoft.com/office/officeart/2005/8/layout/orgChart1"/>
    <dgm:cxn modelId="{D94DEEA3-3BFB-2F42-B61F-A20C6FBA520B}" type="presParOf" srcId="{DCFE5605-EFEA-9A46-A538-5617BF1931B3}" destId="{F049331A-10D8-FA40-9963-B854116E0DED}" srcOrd="2" destOrd="0" presId="urn:microsoft.com/office/officeart/2005/8/layout/orgChart1"/>
    <dgm:cxn modelId="{5D5536BD-D910-0D47-843D-602EAAC42B65}" type="presParOf" srcId="{F049331A-10D8-FA40-9963-B854116E0DED}" destId="{0749EC54-F460-5840-945A-304BDE8D2A86}" srcOrd="0" destOrd="0" presId="urn:microsoft.com/office/officeart/2005/8/layout/orgChart1"/>
    <dgm:cxn modelId="{A2BF2779-F6DB-BB47-AFA0-5041CF7D2274}" type="presParOf" srcId="{F049331A-10D8-FA40-9963-B854116E0DED}" destId="{256E0998-802F-E24D-9A4C-917C3C54BD4F}" srcOrd="1" destOrd="0" presId="urn:microsoft.com/office/officeart/2005/8/layout/orgChart1"/>
    <dgm:cxn modelId="{E69E6809-F89A-6B4A-8D15-D68AAB72E2E2}" type="presParOf" srcId="{256E0998-802F-E24D-9A4C-917C3C54BD4F}" destId="{937A1B29-DAF7-3144-B8C5-1AC035D712BE}" srcOrd="0" destOrd="0" presId="urn:microsoft.com/office/officeart/2005/8/layout/orgChart1"/>
    <dgm:cxn modelId="{4389ED82-5F5D-F444-B35F-49DFEFE7B2B4}" type="presParOf" srcId="{937A1B29-DAF7-3144-B8C5-1AC035D712BE}" destId="{3B4D7731-CAC8-8E4C-9FEB-62CF02FCC61C}" srcOrd="0" destOrd="0" presId="urn:microsoft.com/office/officeart/2005/8/layout/orgChart1"/>
    <dgm:cxn modelId="{F4353F13-5E8C-E944-A1EE-275F985F4469}" type="presParOf" srcId="{937A1B29-DAF7-3144-B8C5-1AC035D712BE}" destId="{0FB64689-0683-354E-8999-CEF29B5C6007}" srcOrd="1" destOrd="0" presId="urn:microsoft.com/office/officeart/2005/8/layout/orgChart1"/>
    <dgm:cxn modelId="{DDDEB3D8-6524-3647-A773-C0C145F605AB}" type="presParOf" srcId="{256E0998-802F-E24D-9A4C-917C3C54BD4F}" destId="{9405EBF5-4959-C442-BB54-1299F10527B2}" srcOrd="1" destOrd="0" presId="urn:microsoft.com/office/officeart/2005/8/layout/orgChart1"/>
    <dgm:cxn modelId="{F7FB6A4D-09D2-DE46-BD16-B38CF1BE3235}" type="presParOf" srcId="{256E0998-802F-E24D-9A4C-917C3C54BD4F}" destId="{75CB9EB2-C6EF-D74D-A498-82FB81C58590}" srcOrd="2" destOrd="0" presId="urn:microsoft.com/office/officeart/2005/8/layout/orgChart1"/>
    <dgm:cxn modelId="{0597138E-1C74-3D4E-8407-0B8AF551C93A}" type="presParOf" srcId="{F049331A-10D8-FA40-9963-B854116E0DED}" destId="{6C7A5287-56EA-C545-A3AB-6C8863190F9A}" srcOrd="2" destOrd="0" presId="urn:microsoft.com/office/officeart/2005/8/layout/orgChart1"/>
    <dgm:cxn modelId="{69ED14D3-E02B-EF44-918F-AE9756B04924}" type="presParOf" srcId="{F049331A-10D8-FA40-9963-B854116E0DED}" destId="{8EFCE934-F5C8-1F4E-BF2F-F851BD7E5177}" srcOrd="3" destOrd="0" presId="urn:microsoft.com/office/officeart/2005/8/layout/orgChart1"/>
    <dgm:cxn modelId="{B33CB411-1B6A-434D-9F1E-1517CAE8A2BC}" type="presParOf" srcId="{8EFCE934-F5C8-1F4E-BF2F-F851BD7E5177}" destId="{06A93522-F3C4-7C48-B8F6-17815ABA7031}" srcOrd="0" destOrd="0" presId="urn:microsoft.com/office/officeart/2005/8/layout/orgChart1"/>
    <dgm:cxn modelId="{8C8BB6B0-4BB0-E147-B349-5DB43BF633F3}" type="presParOf" srcId="{06A93522-F3C4-7C48-B8F6-17815ABA7031}" destId="{3023EE00-0D41-CB42-AA9F-792FFC76CB71}" srcOrd="0" destOrd="0" presId="urn:microsoft.com/office/officeart/2005/8/layout/orgChart1"/>
    <dgm:cxn modelId="{86CE4FD7-475F-1844-8C2B-038E5E7483D4}" type="presParOf" srcId="{06A93522-F3C4-7C48-B8F6-17815ABA7031}" destId="{3B8F65E2-5152-AF46-B59E-1E2439A33538}" srcOrd="1" destOrd="0" presId="urn:microsoft.com/office/officeart/2005/8/layout/orgChart1"/>
    <dgm:cxn modelId="{3D50FCD5-FE7C-5F4C-B093-CC097547C3A3}" type="presParOf" srcId="{8EFCE934-F5C8-1F4E-BF2F-F851BD7E5177}" destId="{7866C39D-2832-2440-B3F2-9FDA7F4C0DBB}" srcOrd="1" destOrd="0" presId="urn:microsoft.com/office/officeart/2005/8/layout/orgChart1"/>
    <dgm:cxn modelId="{153C4C6B-149B-E64F-8747-EEDFC2FAF71B}" type="presParOf" srcId="{8EFCE934-F5C8-1F4E-BF2F-F851BD7E5177}" destId="{FB798B36-2101-114A-9E45-6F5DDAF3C334}" srcOrd="2" destOrd="0" presId="urn:microsoft.com/office/officeart/2005/8/layout/orgChart1"/>
    <dgm:cxn modelId="{2AAB045D-EA78-8343-BCA6-151A25916023}" type="presParOf" srcId="{B37C9240-9340-CB49-8E39-4CB9D38D0FA2}" destId="{E6D036DC-7648-F547-A2E3-479A48A371A3}" srcOrd="2" destOrd="0" presId="urn:microsoft.com/office/officeart/2005/8/layout/orgChart1"/>
    <dgm:cxn modelId="{908B9CE5-4213-7B4E-9C79-D63D0F46509C}" type="presParOf" srcId="{58D97813-37F5-3C41-B2DD-6D6BED492D2F}" destId="{16B99D67-0494-4F41-AEED-B08C71871E76}" srcOrd="2" destOrd="0" presId="urn:microsoft.com/office/officeart/2005/8/layout/orgChart1"/>
    <dgm:cxn modelId="{E9AD32BF-4E07-C843-BD17-53F1223D51A3}" type="presParOf" srcId="{58D97813-37F5-3C41-B2DD-6D6BED492D2F}" destId="{98F7AF11-3276-B246-82F7-464C3E83D69F}" srcOrd="3" destOrd="0" presId="urn:microsoft.com/office/officeart/2005/8/layout/orgChart1"/>
    <dgm:cxn modelId="{27550866-11B8-EE4E-AE16-E8DC22C2AC8F}" type="presParOf" srcId="{98F7AF11-3276-B246-82F7-464C3E83D69F}" destId="{4B413671-197A-FE49-AE40-6C6CE9B213E9}" srcOrd="0" destOrd="0" presId="urn:microsoft.com/office/officeart/2005/8/layout/orgChart1"/>
    <dgm:cxn modelId="{F74B00DF-287A-474E-9C84-7FFE126D7CA7}" type="presParOf" srcId="{4B413671-197A-FE49-AE40-6C6CE9B213E9}" destId="{3D508CB5-86A4-2C45-A58A-1E7EAC5ED70D}" srcOrd="0" destOrd="0" presId="urn:microsoft.com/office/officeart/2005/8/layout/orgChart1"/>
    <dgm:cxn modelId="{23F8918F-2179-3147-B3CE-A4BFE628953F}" type="presParOf" srcId="{4B413671-197A-FE49-AE40-6C6CE9B213E9}" destId="{0725CDF7-B569-B64B-A4B3-B02B95C9F5CB}" srcOrd="1" destOrd="0" presId="urn:microsoft.com/office/officeart/2005/8/layout/orgChart1"/>
    <dgm:cxn modelId="{F443E14C-86A0-414C-9D82-1187853F2E51}" type="presParOf" srcId="{98F7AF11-3276-B246-82F7-464C3E83D69F}" destId="{2915D873-B233-4B4D-AC58-413A9CB41D89}" srcOrd="1" destOrd="0" presId="urn:microsoft.com/office/officeart/2005/8/layout/orgChart1"/>
    <dgm:cxn modelId="{329966F6-9E9A-FE41-92AF-4B4E0987396A}" type="presParOf" srcId="{98F7AF11-3276-B246-82F7-464C3E83D69F}" destId="{891A6092-6C10-9840-8553-2150A084AADB}" srcOrd="2" destOrd="0" presId="urn:microsoft.com/office/officeart/2005/8/layout/orgChart1"/>
    <dgm:cxn modelId="{80EE52DF-5409-704F-89FA-CE11C4232E16}" type="presParOf" srcId="{598E0E0B-AE05-3B4F-9661-D3125506A22D}" destId="{FDAFBB1E-413E-1D43-A7F7-D924CB439A3C}" srcOrd="2" destOrd="0" presId="urn:microsoft.com/office/officeart/2005/8/layout/orgChart1"/>
    <dgm:cxn modelId="{3C6CF56D-ACB6-B64C-9EB8-E6E59A32BAEF}" type="presParOf" srcId="{19F8F52B-FBF8-AB47-9105-EAC5929F592C}" destId="{D6495D8E-374A-4F4D-AF72-75CF09B145B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64FF6-2EE2-854A-B37E-65EDE640312E}">
      <dsp:nvSpPr>
        <dsp:cNvPr id="0" name=""/>
        <dsp:cNvSpPr/>
      </dsp:nvSpPr>
      <dsp:spPr>
        <a:xfrm>
          <a:off x="827" y="2124379"/>
          <a:ext cx="677817" cy="271126"/>
        </a:xfrm>
        <a:prstGeom prst="chevron">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it-IT" sz="2400" kern="1200"/>
            <a:t>1</a:t>
          </a:r>
        </a:p>
      </dsp:txBody>
      <dsp:txXfrm>
        <a:off x="136390" y="2124379"/>
        <a:ext cx="406691" cy="271126"/>
      </dsp:txXfrm>
    </dsp:sp>
    <dsp:sp modelId="{5621C077-85DD-2643-823B-AF57096F1677}">
      <dsp:nvSpPr>
        <dsp:cNvPr id="0" name=""/>
        <dsp:cNvSpPr/>
      </dsp:nvSpPr>
      <dsp:spPr>
        <a:xfrm>
          <a:off x="610863" y="2124379"/>
          <a:ext cx="677817" cy="271126"/>
        </a:xfrm>
        <a:prstGeom prst="chevron">
          <a:avLst/>
        </a:prstGeom>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it-IT" sz="2400" kern="1200">
              <a:solidFill>
                <a:prstClr val="white"/>
              </a:solidFill>
              <a:latin typeface="Rockwell" panose="02060603020205020403"/>
              <a:ea typeface="+mn-ea"/>
              <a:cs typeface="+mn-cs"/>
            </a:rPr>
            <a:t>2</a:t>
          </a:r>
        </a:p>
      </dsp:txBody>
      <dsp:txXfrm>
        <a:off x="746426" y="2124379"/>
        <a:ext cx="406691" cy="271126"/>
      </dsp:txXfrm>
    </dsp:sp>
    <dsp:sp modelId="{AA8EA394-EDAE-B149-9364-67DF4260E934}">
      <dsp:nvSpPr>
        <dsp:cNvPr id="0" name=""/>
        <dsp:cNvSpPr/>
      </dsp:nvSpPr>
      <dsp:spPr>
        <a:xfrm>
          <a:off x="1220898" y="2124379"/>
          <a:ext cx="677817" cy="271126"/>
        </a:xfrm>
        <a:prstGeom prst="chevron">
          <a:avLst/>
        </a:prstGeom>
        <a:gradFill rotWithShape="0">
          <a:gsLst>
            <a:gs pos="0">
              <a:schemeClr val="accent3">
                <a:shade val="50000"/>
                <a:hueOff val="97293"/>
                <a:satOff val="-1552"/>
                <a:lumOff val="14948"/>
                <a:alphaOff val="0"/>
                <a:satMod val="103000"/>
                <a:lumMod val="102000"/>
                <a:tint val="94000"/>
              </a:schemeClr>
            </a:gs>
            <a:gs pos="50000">
              <a:schemeClr val="accent3">
                <a:shade val="50000"/>
                <a:hueOff val="97293"/>
                <a:satOff val="-1552"/>
                <a:lumOff val="14948"/>
                <a:alphaOff val="0"/>
                <a:satMod val="110000"/>
                <a:lumMod val="100000"/>
                <a:shade val="100000"/>
              </a:schemeClr>
            </a:gs>
            <a:gs pos="100000">
              <a:schemeClr val="accent3">
                <a:shade val="50000"/>
                <a:hueOff val="97293"/>
                <a:satOff val="-1552"/>
                <a:lumOff val="149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it-IT" sz="2400" kern="1200"/>
            <a:t>3</a:t>
          </a:r>
        </a:p>
      </dsp:txBody>
      <dsp:txXfrm>
        <a:off x="1356461" y="2124379"/>
        <a:ext cx="406691" cy="271126"/>
      </dsp:txXfrm>
    </dsp:sp>
    <dsp:sp modelId="{14447AE8-E6DD-4341-8B5D-E1DE9786AFA2}">
      <dsp:nvSpPr>
        <dsp:cNvPr id="0" name=""/>
        <dsp:cNvSpPr/>
      </dsp:nvSpPr>
      <dsp:spPr>
        <a:xfrm>
          <a:off x="1830933" y="2124379"/>
          <a:ext cx="677817" cy="271126"/>
        </a:xfrm>
        <a:prstGeom prst="chevron">
          <a:avLst/>
        </a:prstGeom>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it-IT" sz="2400" kern="1200">
              <a:solidFill>
                <a:prstClr val="white"/>
              </a:solidFill>
              <a:latin typeface="Rockwell" panose="02060603020205020403"/>
              <a:ea typeface="+mn-ea"/>
              <a:cs typeface="+mn-cs"/>
            </a:rPr>
            <a:t>4</a:t>
          </a:r>
          <a:endParaRPr lang="it-IT" sz="2800" kern="1200">
            <a:solidFill>
              <a:prstClr val="white"/>
            </a:solidFill>
            <a:latin typeface="Rockwell" panose="02060603020205020403"/>
            <a:ea typeface="+mn-ea"/>
            <a:cs typeface="+mn-cs"/>
          </a:endParaRPr>
        </a:p>
      </dsp:txBody>
      <dsp:txXfrm>
        <a:off x="1966496" y="2124379"/>
        <a:ext cx="406691" cy="271126"/>
      </dsp:txXfrm>
    </dsp:sp>
    <dsp:sp modelId="{009BFDA9-4583-964D-81B1-8CC8F2B9F691}">
      <dsp:nvSpPr>
        <dsp:cNvPr id="0" name=""/>
        <dsp:cNvSpPr/>
      </dsp:nvSpPr>
      <dsp:spPr>
        <a:xfrm>
          <a:off x="2440969" y="2124379"/>
          <a:ext cx="677817" cy="271126"/>
        </a:xfrm>
        <a:prstGeom prst="chevron">
          <a:avLst/>
        </a:prstGeom>
        <a:gradFill rotWithShape="0">
          <a:gsLst>
            <a:gs pos="0">
              <a:srgbClr val="9BBB59">
                <a:shade val="50000"/>
                <a:hueOff val="243233"/>
                <a:satOff val="-3881"/>
                <a:lumOff val="37370"/>
                <a:alphaOff val="0"/>
                <a:satMod val="103000"/>
                <a:lumMod val="102000"/>
                <a:tint val="94000"/>
              </a:srgbClr>
            </a:gs>
            <a:gs pos="50000">
              <a:srgbClr val="9BBB59">
                <a:shade val="50000"/>
                <a:hueOff val="243233"/>
                <a:satOff val="-3881"/>
                <a:lumOff val="37370"/>
                <a:alphaOff val="0"/>
                <a:satMod val="110000"/>
                <a:lumMod val="100000"/>
                <a:shade val="100000"/>
              </a:srgbClr>
            </a:gs>
            <a:gs pos="100000">
              <a:srgbClr val="9BBB59">
                <a:shade val="50000"/>
                <a:hueOff val="243233"/>
                <a:satOff val="-3881"/>
                <a:lumOff val="3737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1422400">
            <a:lnSpc>
              <a:spcPct val="90000"/>
            </a:lnSpc>
            <a:spcBef>
              <a:spcPct val="0"/>
            </a:spcBef>
            <a:spcAft>
              <a:spcPct val="35000"/>
            </a:spcAft>
            <a:buNone/>
          </a:pPr>
          <a:r>
            <a:rPr lang="it-IT" sz="2400" kern="1200">
              <a:solidFill>
                <a:prstClr val="white"/>
              </a:solidFill>
              <a:latin typeface="Rockwell" panose="02060603020205020403"/>
              <a:ea typeface="+mn-ea"/>
              <a:cs typeface="+mn-cs"/>
            </a:rPr>
            <a:t>5</a:t>
          </a:r>
        </a:p>
      </dsp:txBody>
      <dsp:txXfrm>
        <a:off x="2576532" y="2124379"/>
        <a:ext cx="406691" cy="271126"/>
      </dsp:txXfrm>
    </dsp:sp>
    <dsp:sp modelId="{8CDC26CA-BD2D-1441-94AB-701EC251538E}">
      <dsp:nvSpPr>
        <dsp:cNvPr id="0" name=""/>
        <dsp:cNvSpPr/>
      </dsp:nvSpPr>
      <dsp:spPr>
        <a:xfrm>
          <a:off x="3051004" y="2124379"/>
          <a:ext cx="677817" cy="271126"/>
        </a:xfrm>
        <a:prstGeom prst="chevron">
          <a:avLst/>
        </a:prstGeom>
        <a:gradFill rotWithShape="0">
          <a:gsLst>
            <a:gs pos="0">
              <a:schemeClr val="accent3">
                <a:shade val="50000"/>
                <a:hueOff val="243233"/>
                <a:satOff val="-3881"/>
                <a:lumOff val="37370"/>
                <a:alphaOff val="0"/>
                <a:satMod val="103000"/>
                <a:lumMod val="102000"/>
                <a:tint val="94000"/>
              </a:schemeClr>
            </a:gs>
            <a:gs pos="50000">
              <a:schemeClr val="accent3">
                <a:shade val="50000"/>
                <a:hueOff val="243233"/>
                <a:satOff val="-3881"/>
                <a:lumOff val="37370"/>
                <a:alphaOff val="0"/>
                <a:satMod val="110000"/>
                <a:lumMod val="100000"/>
                <a:shade val="100000"/>
              </a:schemeClr>
            </a:gs>
            <a:gs pos="100000">
              <a:schemeClr val="accent3">
                <a:shade val="50000"/>
                <a:hueOff val="243233"/>
                <a:satOff val="-3881"/>
                <a:lumOff val="373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a:t>
          </a:r>
        </a:p>
      </dsp:txBody>
      <dsp:txXfrm>
        <a:off x="3186567" y="2124379"/>
        <a:ext cx="406691" cy="271126"/>
      </dsp:txXfrm>
    </dsp:sp>
    <dsp:sp modelId="{15CF3097-97EA-0140-BE16-45B8197616B3}">
      <dsp:nvSpPr>
        <dsp:cNvPr id="0" name=""/>
        <dsp:cNvSpPr/>
      </dsp:nvSpPr>
      <dsp:spPr>
        <a:xfrm>
          <a:off x="3661040" y="2124379"/>
          <a:ext cx="677817" cy="271126"/>
        </a:xfrm>
        <a:prstGeom prst="chevron">
          <a:avLst/>
        </a:prstGeom>
        <a:gradFill rotWithShape="0">
          <a:gsLst>
            <a:gs pos="0">
              <a:schemeClr val="accent3">
                <a:shade val="50000"/>
                <a:hueOff val="243233"/>
                <a:satOff val="-3881"/>
                <a:lumOff val="37370"/>
                <a:alphaOff val="0"/>
                <a:satMod val="103000"/>
                <a:lumMod val="102000"/>
                <a:tint val="94000"/>
              </a:schemeClr>
            </a:gs>
            <a:gs pos="50000">
              <a:schemeClr val="accent3">
                <a:shade val="50000"/>
                <a:hueOff val="243233"/>
                <a:satOff val="-3881"/>
                <a:lumOff val="37370"/>
                <a:alphaOff val="0"/>
                <a:satMod val="110000"/>
                <a:lumMod val="100000"/>
                <a:shade val="100000"/>
              </a:schemeClr>
            </a:gs>
            <a:gs pos="100000">
              <a:schemeClr val="accent3">
                <a:shade val="50000"/>
                <a:hueOff val="243233"/>
                <a:satOff val="-3881"/>
                <a:lumOff val="373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166</a:t>
          </a:r>
        </a:p>
      </dsp:txBody>
      <dsp:txXfrm>
        <a:off x="3796603" y="2124379"/>
        <a:ext cx="406691" cy="271126"/>
      </dsp:txXfrm>
    </dsp:sp>
    <dsp:sp modelId="{98D2BED8-CE84-C842-8B9F-1C0F54E88263}">
      <dsp:nvSpPr>
        <dsp:cNvPr id="0" name=""/>
        <dsp:cNvSpPr/>
      </dsp:nvSpPr>
      <dsp:spPr>
        <a:xfrm>
          <a:off x="4271075" y="2124379"/>
          <a:ext cx="677817" cy="271126"/>
        </a:xfrm>
        <a:prstGeom prst="chevron">
          <a:avLst/>
        </a:prstGeom>
        <a:gradFill rotWithShape="0">
          <a:gsLst>
            <a:gs pos="0">
              <a:schemeClr val="accent3">
                <a:shade val="50000"/>
                <a:hueOff val="194586"/>
                <a:satOff val="-3105"/>
                <a:lumOff val="29896"/>
                <a:alphaOff val="0"/>
                <a:satMod val="103000"/>
                <a:lumMod val="102000"/>
                <a:tint val="94000"/>
              </a:schemeClr>
            </a:gs>
            <a:gs pos="50000">
              <a:schemeClr val="accent3">
                <a:shade val="50000"/>
                <a:hueOff val="194586"/>
                <a:satOff val="-3105"/>
                <a:lumOff val="29896"/>
                <a:alphaOff val="0"/>
                <a:satMod val="110000"/>
                <a:lumMod val="100000"/>
                <a:shade val="100000"/>
              </a:schemeClr>
            </a:gs>
            <a:gs pos="100000">
              <a:schemeClr val="accent3">
                <a:shade val="50000"/>
                <a:hueOff val="194586"/>
                <a:satOff val="-3105"/>
                <a:lumOff val="298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167</a:t>
          </a:r>
        </a:p>
      </dsp:txBody>
      <dsp:txXfrm>
        <a:off x="4406638" y="2124379"/>
        <a:ext cx="406691" cy="271126"/>
      </dsp:txXfrm>
    </dsp:sp>
    <dsp:sp modelId="{A0AE24AC-FA0A-6A4B-98B2-409D5F87EA19}">
      <dsp:nvSpPr>
        <dsp:cNvPr id="0" name=""/>
        <dsp:cNvSpPr/>
      </dsp:nvSpPr>
      <dsp:spPr>
        <a:xfrm>
          <a:off x="4881111" y="2124379"/>
          <a:ext cx="677817" cy="271126"/>
        </a:xfrm>
        <a:prstGeom prst="chevron">
          <a:avLst/>
        </a:prstGeom>
        <a:gradFill rotWithShape="0">
          <a:gsLst>
            <a:gs pos="0">
              <a:schemeClr val="accent3">
                <a:shade val="50000"/>
                <a:hueOff val="145940"/>
                <a:satOff val="-2329"/>
                <a:lumOff val="22422"/>
                <a:alphaOff val="0"/>
                <a:satMod val="103000"/>
                <a:lumMod val="102000"/>
                <a:tint val="94000"/>
              </a:schemeClr>
            </a:gs>
            <a:gs pos="50000">
              <a:schemeClr val="accent3">
                <a:shade val="50000"/>
                <a:hueOff val="145940"/>
                <a:satOff val="-2329"/>
                <a:lumOff val="22422"/>
                <a:alphaOff val="0"/>
                <a:satMod val="110000"/>
                <a:lumMod val="100000"/>
                <a:shade val="100000"/>
              </a:schemeClr>
            </a:gs>
            <a:gs pos="100000">
              <a:schemeClr val="accent3">
                <a:shade val="50000"/>
                <a:hueOff val="145940"/>
                <a:satOff val="-2329"/>
                <a:lumOff val="224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168</a:t>
          </a:r>
        </a:p>
      </dsp:txBody>
      <dsp:txXfrm>
        <a:off x="5016674" y="2124379"/>
        <a:ext cx="406691" cy="271126"/>
      </dsp:txXfrm>
    </dsp:sp>
    <dsp:sp modelId="{72BFCE52-5B81-FF4F-B47F-E96468E6B7B1}">
      <dsp:nvSpPr>
        <dsp:cNvPr id="0" name=""/>
        <dsp:cNvSpPr/>
      </dsp:nvSpPr>
      <dsp:spPr>
        <a:xfrm>
          <a:off x="5491146" y="2124379"/>
          <a:ext cx="677817" cy="271126"/>
        </a:xfrm>
        <a:prstGeom prst="chevron">
          <a:avLst/>
        </a:prstGeom>
        <a:gradFill rotWithShape="0">
          <a:gsLst>
            <a:gs pos="0">
              <a:schemeClr val="accent3">
                <a:shade val="50000"/>
                <a:hueOff val="97293"/>
                <a:satOff val="-1552"/>
                <a:lumOff val="14948"/>
                <a:alphaOff val="0"/>
                <a:satMod val="103000"/>
                <a:lumMod val="102000"/>
                <a:tint val="94000"/>
              </a:schemeClr>
            </a:gs>
            <a:gs pos="50000">
              <a:schemeClr val="accent3">
                <a:shade val="50000"/>
                <a:hueOff val="97293"/>
                <a:satOff val="-1552"/>
                <a:lumOff val="14948"/>
                <a:alphaOff val="0"/>
                <a:satMod val="110000"/>
                <a:lumMod val="100000"/>
                <a:shade val="100000"/>
              </a:schemeClr>
            </a:gs>
            <a:gs pos="100000">
              <a:schemeClr val="accent3">
                <a:shade val="50000"/>
                <a:hueOff val="97293"/>
                <a:satOff val="-1552"/>
                <a:lumOff val="149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169</a:t>
          </a:r>
        </a:p>
      </dsp:txBody>
      <dsp:txXfrm>
        <a:off x="5626709" y="2124379"/>
        <a:ext cx="406691" cy="271126"/>
      </dsp:txXfrm>
    </dsp:sp>
    <dsp:sp modelId="{DD7FD036-877D-1248-BEE5-092CDD10C299}">
      <dsp:nvSpPr>
        <dsp:cNvPr id="0" name=""/>
        <dsp:cNvSpPr/>
      </dsp:nvSpPr>
      <dsp:spPr>
        <a:xfrm>
          <a:off x="6101182" y="2124379"/>
          <a:ext cx="677817" cy="271126"/>
        </a:xfrm>
        <a:prstGeom prst="chevron">
          <a:avLst/>
        </a:prstGeom>
        <a:gradFill rotWithShape="0">
          <a:gsLst>
            <a:gs pos="0">
              <a:schemeClr val="accent3">
                <a:shade val="50000"/>
                <a:hueOff val="48647"/>
                <a:satOff val="-776"/>
                <a:lumOff val="7474"/>
                <a:alphaOff val="0"/>
                <a:satMod val="103000"/>
                <a:lumMod val="102000"/>
                <a:tint val="94000"/>
              </a:schemeClr>
            </a:gs>
            <a:gs pos="50000">
              <a:schemeClr val="accent3">
                <a:shade val="50000"/>
                <a:hueOff val="48647"/>
                <a:satOff val="-776"/>
                <a:lumOff val="7474"/>
                <a:alphaOff val="0"/>
                <a:satMod val="110000"/>
                <a:lumMod val="100000"/>
                <a:shade val="100000"/>
              </a:schemeClr>
            </a:gs>
            <a:gs pos="100000">
              <a:schemeClr val="accent3">
                <a:shade val="50000"/>
                <a:hueOff val="48647"/>
                <a:satOff val="-776"/>
                <a:lumOff val="747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170</a:t>
          </a:r>
        </a:p>
      </dsp:txBody>
      <dsp:txXfrm>
        <a:off x="6236745" y="2124379"/>
        <a:ext cx="406691" cy="2711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64FF6-2EE2-854A-B37E-65EDE640312E}">
      <dsp:nvSpPr>
        <dsp:cNvPr id="0" name=""/>
        <dsp:cNvSpPr/>
      </dsp:nvSpPr>
      <dsp:spPr>
        <a:xfrm>
          <a:off x="827" y="2124379"/>
          <a:ext cx="677817" cy="271126"/>
        </a:xfrm>
        <a:prstGeom prst="chevron">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146</a:t>
          </a:r>
        </a:p>
      </dsp:txBody>
      <dsp:txXfrm>
        <a:off x="136390" y="2124379"/>
        <a:ext cx="406691" cy="271126"/>
      </dsp:txXfrm>
    </dsp:sp>
    <dsp:sp modelId="{5621C077-85DD-2643-823B-AF57096F1677}">
      <dsp:nvSpPr>
        <dsp:cNvPr id="0" name=""/>
        <dsp:cNvSpPr/>
      </dsp:nvSpPr>
      <dsp:spPr>
        <a:xfrm>
          <a:off x="610863" y="2124379"/>
          <a:ext cx="677817" cy="271126"/>
        </a:xfrm>
        <a:prstGeom prst="chevron">
          <a:avLst/>
        </a:prstGeom>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it-IT" sz="1100" kern="1200">
              <a:solidFill>
                <a:prstClr val="white"/>
              </a:solidFill>
              <a:latin typeface="Rockwell" panose="02060603020205020403"/>
              <a:ea typeface="+mn-ea"/>
              <a:cs typeface="+mn-cs"/>
            </a:rPr>
            <a:t>147</a:t>
          </a:r>
          <a:endParaRPr lang="it-IT" sz="1500" kern="1200">
            <a:solidFill>
              <a:prstClr val="white"/>
            </a:solidFill>
            <a:latin typeface="Rockwell" panose="02060603020205020403"/>
            <a:ea typeface="+mn-ea"/>
            <a:cs typeface="+mn-cs"/>
          </a:endParaRPr>
        </a:p>
      </dsp:txBody>
      <dsp:txXfrm>
        <a:off x="746426" y="2124379"/>
        <a:ext cx="406691" cy="271126"/>
      </dsp:txXfrm>
    </dsp:sp>
    <dsp:sp modelId="{AA8EA394-EDAE-B149-9364-67DF4260E934}">
      <dsp:nvSpPr>
        <dsp:cNvPr id="0" name=""/>
        <dsp:cNvSpPr/>
      </dsp:nvSpPr>
      <dsp:spPr>
        <a:xfrm>
          <a:off x="1220898" y="2124379"/>
          <a:ext cx="677817" cy="271126"/>
        </a:xfrm>
        <a:prstGeom prst="chevron">
          <a:avLst/>
        </a:prstGeom>
        <a:gradFill rotWithShape="0">
          <a:gsLst>
            <a:gs pos="0">
              <a:schemeClr val="accent3">
                <a:shade val="50000"/>
                <a:hueOff val="97293"/>
                <a:satOff val="-1552"/>
                <a:lumOff val="14948"/>
                <a:alphaOff val="0"/>
                <a:satMod val="103000"/>
                <a:lumMod val="102000"/>
                <a:tint val="94000"/>
              </a:schemeClr>
            </a:gs>
            <a:gs pos="50000">
              <a:schemeClr val="accent3">
                <a:shade val="50000"/>
                <a:hueOff val="97293"/>
                <a:satOff val="-1552"/>
                <a:lumOff val="14948"/>
                <a:alphaOff val="0"/>
                <a:satMod val="110000"/>
                <a:lumMod val="100000"/>
                <a:shade val="100000"/>
              </a:schemeClr>
            </a:gs>
            <a:gs pos="100000">
              <a:schemeClr val="accent3">
                <a:shade val="50000"/>
                <a:hueOff val="97293"/>
                <a:satOff val="-1552"/>
                <a:lumOff val="149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148</a:t>
          </a:r>
        </a:p>
      </dsp:txBody>
      <dsp:txXfrm>
        <a:off x="1356461" y="2124379"/>
        <a:ext cx="406691" cy="271126"/>
      </dsp:txXfrm>
    </dsp:sp>
    <dsp:sp modelId="{14447AE8-E6DD-4341-8B5D-E1DE9786AFA2}">
      <dsp:nvSpPr>
        <dsp:cNvPr id="0" name=""/>
        <dsp:cNvSpPr/>
      </dsp:nvSpPr>
      <dsp:spPr>
        <a:xfrm>
          <a:off x="1830933" y="2124379"/>
          <a:ext cx="677817" cy="271126"/>
        </a:xfrm>
        <a:prstGeom prst="chevron">
          <a:avLst/>
        </a:prstGeom>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it-IT" sz="1100" kern="1200">
              <a:solidFill>
                <a:prstClr val="white"/>
              </a:solidFill>
              <a:latin typeface="Rockwell" panose="02060603020205020403"/>
              <a:ea typeface="+mn-ea"/>
              <a:cs typeface="+mn-cs"/>
            </a:rPr>
            <a:t>149</a:t>
          </a:r>
          <a:endParaRPr lang="it-IT" sz="1500" kern="1200">
            <a:solidFill>
              <a:prstClr val="white"/>
            </a:solidFill>
            <a:latin typeface="Rockwell" panose="02060603020205020403"/>
            <a:ea typeface="+mn-ea"/>
            <a:cs typeface="+mn-cs"/>
          </a:endParaRPr>
        </a:p>
      </dsp:txBody>
      <dsp:txXfrm>
        <a:off x="1966496" y="2124379"/>
        <a:ext cx="406691" cy="271126"/>
      </dsp:txXfrm>
    </dsp:sp>
    <dsp:sp modelId="{009BFDA9-4583-964D-81B1-8CC8F2B9F691}">
      <dsp:nvSpPr>
        <dsp:cNvPr id="0" name=""/>
        <dsp:cNvSpPr/>
      </dsp:nvSpPr>
      <dsp:spPr>
        <a:xfrm>
          <a:off x="2440969" y="2124379"/>
          <a:ext cx="677817" cy="271126"/>
        </a:xfrm>
        <a:prstGeom prst="chevron">
          <a:avLst/>
        </a:prstGeom>
        <a:gradFill rotWithShape="0">
          <a:gsLst>
            <a:gs pos="0">
              <a:srgbClr val="9BBB59">
                <a:shade val="50000"/>
                <a:hueOff val="243233"/>
                <a:satOff val="-3881"/>
                <a:lumOff val="37370"/>
                <a:alphaOff val="0"/>
                <a:satMod val="103000"/>
                <a:lumMod val="102000"/>
                <a:tint val="94000"/>
              </a:srgbClr>
            </a:gs>
            <a:gs pos="50000">
              <a:srgbClr val="9BBB59">
                <a:shade val="50000"/>
                <a:hueOff val="243233"/>
                <a:satOff val="-3881"/>
                <a:lumOff val="37370"/>
                <a:alphaOff val="0"/>
                <a:satMod val="110000"/>
                <a:lumMod val="100000"/>
                <a:shade val="100000"/>
              </a:srgbClr>
            </a:gs>
            <a:gs pos="100000">
              <a:srgbClr val="9BBB59">
                <a:shade val="50000"/>
                <a:hueOff val="243233"/>
                <a:satOff val="-3881"/>
                <a:lumOff val="3737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1422400">
            <a:lnSpc>
              <a:spcPct val="90000"/>
            </a:lnSpc>
            <a:spcBef>
              <a:spcPct val="0"/>
            </a:spcBef>
            <a:spcAft>
              <a:spcPct val="35000"/>
            </a:spcAft>
            <a:buNone/>
          </a:pPr>
          <a:r>
            <a:rPr lang="it-IT" sz="1500" kern="1200">
              <a:solidFill>
                <a:prstClr val="white"/>
              </a:solidFill>
              <a:latin typeface="Rockwell" panose="02060603020205020403"/>
              <a:ea typeface="+mn-ea"/>
              <a:cs typeface="+mn-cs"/>
            </a:rPr>
            <a:t>150</a:t>
          </a:r>
        </a:p>
      </dsp:txBody>
      <dsp:txXfrm>
        <a:off x="2576532" y="2124379"/>
        <a:ext cx="406691" cy="271126"/>
      </dsp:txXfrm>
    </dsp:sp>
    <dsp:sp modelId="{8CDC26CA-BD2D-1441-94AB-701EC251538E}">
      <dsp:nvSpPr>
        <dsp:cNvPr id="0" name=""/>
        <dsp:cNvSpPr/>
      </dsp:nvSpPr>
      <dsp:spPr>
        <a:xfrm>
          <a:off x="3051004" y="2124379"/>
          <a:ext cx="677817" cy="271126"/>
        </a:xfrm>
        <a:prstGeom prst="chevron">
          <a:avLst/>
        </a:prstGeom>
        <a:gradFill rotWithShape="0">
          <a:gsLst>
            <a:gs pos="0">
              <a:schemeClr val="accent3">
                <a:shade val="50000"/>
                <a:hueOff val="243233"/>
                <a:satOff val="-3881"/>
                <a:lumOff val="37370"/>
                <a:alphaOff val="0"/>
                <a:satMod val="103000"/>
                <a:lumMod val="102000"/>
                <a:tint val="94000"/>
              </a:schemeClr>
            </a:gs>
            <a:gs pos="50000">
              <a:schemeClr val="accent3">
                <a:shade val="50000"/>
                <a:hueOff val="243233"/>
                <a:satOff val="-3881"/>
                <a:lumOff val="37370"/>
                <a:alphaOff val="0"/>
                <a:satMod val="110000"/>
                <a:lumMod val="100000"/>
                <a:shade val="100000"/>
              </a:schemeClr>
            </a:gs>
            <a:gs pos="100000">
              <a:schemeClr val="accent3">
                <a:shade val="50000"/>
                <a:hueOff val="243233"/>
                <a:satOff val="-3881"/>
                <a:lumOff val="373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a:t>
          </a:r>
        </a:p>
      </dsp:txBody>
      <dsp:txXfrm>
        <a:off x="3186567" y="2124379"/>
        <a:ext cx="406691" cy="271126"/>
      </dsp:txXfrm>
    </dsp:sp>
    <dsp:sp modelId="{15CF3097-97EA-0140-BE16-45B8197616B3}">
      <dsp:nvSpPr>
        <dsp:cNvPr id="0" name=""/>
        <dsp:cNvSpPr/>
      </dsp:nvSpPr>
      <dsp:spPr>
        <a:xfrm>
          <a:off x="3661040" y="2124379"/>
          <a:ext cx="677817" cy="271126"/>
        </a:xfrm>
        <a:prstGeom prst="chevron">
          <a:avLst/>
        </a:prstGeom>
        <a:gradFill rotWithShape="0">
          <a:gsLst>
            <a:gs pos="0">
              <a:schemeClr val="accent3">
                <a:shade val="50000"/>
                <a:hueOff val="243233"/>
                <a:satOff val="-3881"/>
                <a:lumOff val="37370"/>
                <a:alphaOff val="0"/>
                <a:satMod val="103000"/>
                <a:lumMod val="102000"/>
                <a:tint val="94000"/>
              </a:schemeClr>
            </a:gs>
            <a:gs pos="50000">
              <a:schemeClr val="accent3">
                <a:shade val="50000"/>
                <a:hueOff val="243233"/>
                <a:satOff val="-3881"/>
                <a:lumOff val="37370"/>
                <a:alphaOff val="0"/>
                <a:satMod val="110000"/>
                <a:lumMod val="100000"/>
                <a:shade val="100000"/>
              </a:schemeClr>
            </a:gs>
            <a:gs pos="100000">
              <a:schemeClr val="accent3">
                <a:shade val="50000"/>
                <a:hueOff val="243233"/>
                <a:satOff val="-3881"/>
                <a:lumOff val="373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311</a:t>
          </a:r>
        </a:p>
      </dsp:txBody>
      <dsp:txXfrm>
        <a:off x="3796603" y="2124379"/>
        <a:ext cx="406691" cy="271126"/>
      </dsp:txXfrm>
    </dsp:sp>
    <dsp:sp modelId="{98D2BED8-CE84-C842-8B9F-1C0F54E88263}">
      <dsp:nvSpPr>
        <dsp:cNvPr id="0" name=""/>
        <dsp:cNvSpPr/>
      </dsp:nvSpPr>
      <dsp:spPr>
        <a:xfrm>
          <a:off x="4271075" y="2124379"/>
          <a:ext cx="677817" cy="271126"/>
        </a:xfrm>
        <a:prstGeom prst="chevron">
          <a:avLst/>
        </a:prstGeom>
        <a:gradFill rotWithShape="0">
          <a:gsLst>
            <a:gs pos="0">
              <a:schemeClr val="accent3">
                <a:shade val="50000"/>
                <a:hueOff val="194586"/>
                <a:satOff val="-3105"/>
                <a:lumOff val="29896"/>
                <a:alphaOff val="0"/>
                <a:satMod val="103000"/>
                <a:lumMod val="102000"/>
                <a:tint val="94000"/>
              </a:schemeClr>
            </a:gs>
            <a:gs pos="50000">
              <a:schemeClr val="accent3">
                <a:shade val="50000"/>
                <a:hueOff val="194586"/>
                <a:satOff val="-3105"/>
                <a:lumOff val="29896"/>
                <a:alphaOff val="0"/>
                <a:satMod val="110000"/>
                <a:lumMod val="100000"/>
                <a:shade val="100000"/>
              </a:schemeClr>
            </a:gs>
            <a:gs pos="100000">
              <a:schemeClr val="accent3">
                <a:shade val="50000"/>
                <a:hueOff val="194586"/>
                <a:satOff val="-3105"/>
                <a:lumOff val="298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312</a:t>
          </a:r>
        </a:p>
      </dsp:txBody>
      <dsp:txXfrm>
        <a:off x="4406638" y="2124379"/>
        <a:ext cx="406691" cy="271126"/>
      </dsp:txXfrm>
    </dsp:sp>
    <dsp:sp modelId="{A0AE24AC-FA0A-6A4B-98B2-409D5F87EA19}">
      <dsp:nvSpPr>
        <dsp:cNvPr id="0" name=""/>
        <dsp:cNvSpPr/>
      </dsp:nvSpPr>
      <dsp:spPr>
        <a:xfrm>
          <a:off x="4881111" y="2124379"/>
          <a:ext cx="677817" cy="271126"/>
        </a:xfrm>
        <a:prstGeom prst="chevron">
          <a:avLst/>
        </a:prstGeom>
        <a:gradFill rotWithShape="0">
          <a:gsLst>
            <a:gs pos="0">
              <a:schemeClr val="accent3">
                <a:shade val="50000"/>
                <a:hueOff val="145940"/>
                <a:satOff val="-2329"/>
                <a:lumOff val="22422"/>
                <a:alphaOff val="0"/>
                <a:satMod val="103000"/>
                <a:lumMod val="102000"/>
                <a:tint val="94000"/>
              </a:schemeClr>
            </a:gs>
            <a:gs pos="50000">
              <a:schemeClr val="accent3">
                <a:shade val="50000"/>
                <a:hueOff val="145940"/>
                <a:satOff val="-2329"/>
                <a:lumOff val="22422"/>
                <a:alphaOff val="0"/>
                <a:satMod val="110000"/>
                <a:lumMod val="100000"/>
                <a:shade val="100000"/>
              </a:schemeClr>
            </a:gs>
            <a:gs pos="100000">
              <a:schemeClr val="accent3">
                <a:shade val="50000"/>
                <a:hueOff val="145940"/>
                <a:satOff val="-2329"/>
                <a:lumOff val="224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313</a:t>
          </a:r>
        </a:p>
      </dsp:txBody>
      <dsp:txXfrm>
        <a:off x="5016674" y="2124379"/>
        <a:ext cx="406691" cy="271126"/>
      </dsp:txXfrm>
    </dsp:sp>
    <dsp:sp modelId="{72BFCE52-5B81-FF4F-B47F-E96468E6B7B1}">
      <dsp:nvSpPr>
        <dsp:cNvPr id="0" name=""/>
        <dsp:cNvSpPr/>
      </dsp:nvSpPr>
      <dsp:spPr>
        <a:xfrm>
          <a:off x="5491146" y="2124379"/>
          <a:ext cx="677817" cy="271126"/>
        </a:xfrm>
        <a:prstGeom prst="chevron">
          <a:avLst/>
        </a:prstGeom>
        <a:gradFill rotWithShape="0">
          <a:gsLst>
            <a:gs pos="0">
              <a:schemeClr val="accent3">
                <a:shade val="50000"/>
                <a:hueOff val="97293"/>
                <a:satOff val="-1552"/>
                <a:lumOff val="14948"/>
                <a:alphaOff val="0"/>
                <a:satMod val="103000"/>
                <a:lumMod val="102000"/>
                <a:tint val="94000"/>
              </a:schemeClr>
            </a:gs>
            <a:gs pos="50000">
              <a:schemeClr val="accent3">
                <a:shade val="50000"/>
                <a:hueOff val="97293"/>
                <a:satOff val="-1552"/>
                <a:lumOff val="14948"/>
                <a:alphaOff val="0"/>
                <a:satMod val="110000"/>
                <a:lumMod val="100000"/>
                <a:shade val="100000"/>
              </a:schemeClr>
            </a:gs>
            <a:gs pos="100000">
              <a:schemeClr val="accent3">
                <a:shade val="50000"/>
                <a:hueOff val="97293"/>
                <a:satOff val="-1552"/>
                <a:lumOff val="149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314</a:t>
          </a:r>
        </a:p>
      </dsp:txBody>
      <dsp:txXfrm>
        <a:off x="5626709" y="2124379"/>
        <a:ext cx="406691" cy="271126"/>
      </dsp:txXfrm>
    </dsp:sp>
    <dsp:sp modelId="{DD7FD036-877D-1248-BEE5-092CDD10C299}">
      <dsp:nvSpPr>
        <dsp:cNvPr id="0" name=""/>
        <dsp:cNvSpPr/>
      </dsp:nvSpPr>
      <dsp:spPr>
        <a:xfrm>
          <a:off x="6101182" y="2124379"/>
          <a:ext cx="677817" cy="271126"/>
        </a:xfrm>
        <a:prstGeom prst="chevron">
          <a:avLst/>
        </a:prstGeom>
        <a:gradFill rotWithShape="0">
          <a:gsLst>
            <a:gs pos="0">
              <a:schemeClr val="accent3">
                <a:shade val="50000"/>
                <a:hueOff val="48647"/>
                <a:satOff val="-776"/>
                <a:lumOff val="7474"/>
                <a:alphaOff val="0"/>
                <a:satMod val="103000"/>
                <a:lumMod val="102000"/>
                <a:tint val="94000"/>
              </a:schemeClr>
            </a:gs>
            <a:gs pos="50000">
              <a:schemeClr val="accent3">
                <a:shade val="50000"/>
                <a:hueOff val="48647"/>
                <a:satOff val="-776"/>
                <a:lumOff val="7474"/>
                <a:alphaOff val="0"/>
                <a:satMod val="110000"/>
                <a:lumMod val="100000"/>
                <a:shade val="100000"/>
              </a:schemeClr>
            </a:gs>
            <a:gs pos="100000">
              <a:schemeClr val="accent3">
                <a:shade val="50000"/>
                <a:hueOff val="48647"/>
                <a:satOff val="-776"/>
                <a:lumOff val="747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315</a:t>
          </a:r>
        </a:p>
      </dsp:txBody>
      <dsp:txXfrm>
        <a:off x="6236745" y="2124379"/>
        <a:ext cx="406691" cy="271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64FF6-2EE2-854A-B37E-65EDE640312E}">
      <dsp:nvSpPr>
        <dsp:cNvPr id="0" name=""/>
        <dsp:cNvSpPr/>
      </dsp:nvSpPr>
      <dsp:spPr>
        <a:xfrm>
          <a:off x="827" y="2124379"/>
          <a:ext cx="677817" cy="271126"/>
        </a:xfrm>
        <a:prstGeom prst="chevron">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it-IT" sz="2400" kern="1200"/>
            <a:t>6</a:t>
          </a:r>
        </a:p>
      </dsp:txBody>
      <dsp:txXfrm>
        <a:off x="136390" y="2124379"/>
        <a:ext cx="406691" cy="271126"/>
      </dsp:txXfrm>
    </dsp:sp>
    <dsp:sp modelId="{5621C077-85DD-2643-823B-AF57096F1677}">
      <dsp:nvSpPr>
        <dsp:cNvPr id="0" name=""/>
        <dsp:cNvSpPr/>
      </dsp:nvSpPr>
      <dsp:spPr>
        <a:xfrm>
          <a:off x="610863" y="2124379"/>
          <a:ext cx="677817" cy="271126"/>
        </a:xfrm>
        <a:prstGeom prst="chevron">
          <a:avLst/>
        </a:prstGeom>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it-IT" sz="2400" kern="1200">
              <a:solidFill>
                <a:prstClr val="white"/>
              </a:solidFill>
              <a:latin typeface="Rockwell" panose="02060603020205020403"/>
              <a:ea typeface="+mn-ea"/>
              <a:cs typeface="+mn-cs"/>
            </a:rPr>
            <a:t>7</a:t>
          </a:r>
        </a:p>
      </dsp:txBody>
      <dsp:txXfrm>
        <a:off x="746426" y="2124379"/>
        <a:ext cx="406691" cy="271126"/>
      </dsp:txXfrm>
    </dsp:sp>
    <dsp:sp modelId="{AA8EA394-EDAE-B149-9364-67DF4260E934}">
      <dsp:nvSpPr>
        <dsp:cNvPr id="0" name=""/>
        <dsp:cNvSpPr/>
      </dsp:nvSpPr>
      <dsp:spPr>
        <a:xfrm>
          <a:off x="1220898" y="2124379"/>
          <a:ext cx="677817" cy="271126"/>
        </a:xfrm>
        <a:prstGeom prst="chevron">
          <a:avLst/>
        </a:prstGeom>
        <a:gradFill rotWithShape="0">
          <a:gsLst>
            <a:gs pos="0">
              <a:schemeClr val="accent3">
                <a:shade val="50000"/>
                <a:hueOff val="97293"/>
                <a:satOff val="-1552"/>
                <a:lumOff val="14948"/>
                <a:alphaOff val="0"/>
                <a:satMod val="103000"/>
                <a:lumMod val="102000"/>
                <a:tint val="94000"/>
              </a:schemeClr>
            </a:gs>
            <a:gs pos="50000">
              <a:schemeClr val="accent3">
                <a:shade val="50000"/>
                <a:hueOff val="97293"/>
                <a:satOff val="-1552"/>
                <a:lumOff val="14948"/>
                <a:alphaOff val="0"/>
                <a:satMod val="110000"/>
                <a:lumMod val="100000"/>
                <a:shade val="100000"/>
              </a:schemeClr>
            </a:gs>
            <a:gs pos="100000">
              <a:schemeClr val="accent3">
                <a:shade val="50000"/>
                <a:hueOff val="97293"/>
                <a:satOff val="-1552"/>
                <a:lumOff val="149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it-IT" sz="2400" kern="1200"/>
            <a:t>8</a:t>
          </a:r>
        </a:p>
      </dsp:txBody>
      <dsp:txXfrm>
        <a:off x="1356461" y="2124379"/>
        <a:ext cx="406691" cy="271126"/>
      </dsp:txXfrm>
    </dsp:sp>
    <dsp:sp modelId="{14447AE8-E6DD-4341-8B5D-E1DE9786AFA2}">
      <dsp:nvSpPr>
        <dsp:cNvPr id="0" name=""/>
        <dsp:cNvSpPr/>
      </dsp:nvSpPr>
      <dsp:spPr>
        <a:xfrm>
          <a:off x="1830933" y="2124379"/>
          <a:ext cx="677817" cy="271126"/>
        </a:xfrm>
        <a:prstGeom prst="chevron">
          <a:avLst/>
        </a:prstGeom>
        <a:gradFill rotWithShape="0">
          <a:gsLst>
            <a:gs pos="0">
              <a:srgbClr val="9BBB59">
                <a:shade val="50000"/>
                <a:hueOff val="0"/>
                <a:satOff val="0"/>
                <a:lumOff val="0"/>
                <a:alphaOff val="0"/>
                <a:satMod val="103000"/>
                <a:lumMod val="102000"/>
                <a:tint val="94000"/>
              </a:srgbClr>
            </a:gs>
            <a:gs pos="50000">
              <a:srgbClr val="9BBB59">
                <a:shade val="50000"/>
                <a:hueOff val="0"/>
                <a:satOff val="0"/>
                <a:lumOff val="0"/>
                <a:alphaOff val="0"/>
                <a:satMod val="110000"/>
                <a:lumMod val="100000"/>
                <a:shade val="100000"/>
              </a:srgbClr>
            </a:gs>
            <a:gs pos="100000">
              <a:srgbClr val="9BBB59">
                <a:shade val="50000"/>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it-IT" sz="2400" kern="1200">
              <a:solidFill>
                <a:prstClr val="white"/>
              </a:solidFill>
              <a:latin typeface="Rockwell" panose="02060603020205020403"/>
              <a:ea typeface="+mn-ea"/>
              <a:cs typeface="+mn-cs"/>
            </a:rPr>
            <a:t>9</a:t>
          </a:r>
          <a:endParaRPr lang="it-IT" sz="2800" kern="1200">
            <a:solidFill>
              <a:prstClr val="white"/>
            </a:solidFill>
            <a:latin typeface="Rockwell" panose="02060603020205020403"/>
            <a:ea typeface="+mn-ea"/>
            <a:cs typeface="+mn-cs"/>
          </a:endParaRPr>
        </a:p>
      </dsp:txBody>
      <dsp:txXfrm>
        <a:off x="1966496" y="2124379"/>
        <a:ext cx="406691" cy="271126"/>
      </dsp:txXfrm>
    </dsp:sp>
    <dsp:sp modelId="{009BFDA9-4583-964D-81B1-8CC8F2B9F691}">
      <dsp:nvSpPr>
        <dsp:cNvPr id="0" name=""/>
        <dsp:cNvSpPr/>
      </dsp:nvSpPr>
      <dsp:spPr>
        <a:xfrm>
          <a:off x="2440969" y="2124379"/>
          <a:ext cx="677817" cy="271126"/>
        </a:xfrm>
        <a:prstGeom prst="chevron">
          <a:avLst/>
        </a:prstGeom>
        <a:gradFill rotWithShape="0">
          <a:gsLst>
            <a:gs pos="0">
              <a:srgbClr val="9BBB59">
                <a:shade val="50000"/>
                <a:hueOff val="243233"/>
                <a:satOff val="-3881"/>
                <a:lumOff val="37370"/>
                <a:alphaOff val="0"/>
                <a:satMod val="103000"/>
                <a:lumMod val="102000"/>
                <a:tint val="94000"/>
              </a:srgbClr>
            </a:gs>
            <a:gs pos="50000">
              <a:srgbClr val="9BBB59">
                <a:shade val="50000"/>
                <a:hueOff val="243233"/>
                <a:satOff val="-3881"/>
                <a:lumOff val="37370"/>
                <a:alphaOff val="0"/>
                <a:satMod val="110000"/>
                <a:lumMod val="100000"/>
                <a:shade val="100000"/>
              </a:srgbClr>
            </a:gs>
            <a:gs pos="100000">
              <a:srgbClr val="9BBB59">
                <a:shade val="50000"/>
                <a:hueOff val="243233"/>
                <a:satOff val="-3881"/>
                <a:lumOff val="3737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1422400">
            <a:lnSpc>
              <a:spcPct val="90000"/>
            </a:lnSpc>
            <a:spcBef>
              <a:spcPct val="0"/>
            </a:spcBef>
            <a:spcAft>
              <a:spcPct val="35000"/>
            </a:spcAft>
            <a:buNone/>
          </a:pPr>
          <a:r>
            <a:rPr lang="it-IT" sz="2000" kern="1200">
              <a:solidFill>
                <a:prstClr val="white"/>
              </a:solidFill>
              <a:latin typeface="Rockwell" panose="02060603020205020403"/>
              <a:ea typeface="+mn-ea"/>
              <a:cs typeface="+mn-cs"/>
            </a:rPr>
            <a:t>10</a:t>
          </a:r>
          <a:endParaRPr lang="it-IT" sz="2400" kern="1200">
            <a:solidFill>
              <a:prstClr val="white"/>
            </a:solidFill>
            <a:latin typeface="Rockwell" panose="02060603020205020403"/>
            <a:ea typeface="+mn-ea"/>
            <a:cs typeface="+mn-cs"/>
          </a:endParaRPr>
        </a:p>
      </dsp:txBody>
      <dsp:txXfrm>
        <a:off x="2576532" y="2124379"/>
        <a:ext cx="406691" cy="271126"/>
      </dsp:txXfrm>
    </dsp:sp>
    <dsp:sp modelId="{8CDC26CA-BD2D-1441-94AB-701EC251538E}">
      <dsp:nvSpPr>
        <dsp:cNvPr id="0" name=""/>
        <dsp:cNvSpPr/>
      </dsp:nvSpPr>
      <dsp:spPr>
        <a:xfrm>
          <a:off x="3051004" y="2124379"/>
          <a:ext cx="677817" cy="271126"/>
        </a:xfrm>
        <a:prstGeom prst="chevron">
          <a:avLst/>
        </a:prstGeom>
        <a:gradFill rotWithShape="0">
          <a:gsLst>
            <a:gs pos="0">
              <a:schemeClr val="accent3">
                <a:shade val="50000"/>
                <a:hueOff val="243233"/>
                <a:satOff val="-3881"/>
                <a:lumOff val="37370"/>
                <a:alphaOff val="0"/>
                <a:satMod val="103000"/>
                <a:lumMod val="102000"/>
                <a:tint val="94000"/>
              </a:schemeClr>
            </a:gs>
            <a:gs pos="50000">
              <a:schemeClr val="accent3">
                <a:shade val="50000"/>
                <a:hueOff val="243233"/>
                <a:satOff val="-3881"/>
                <a:lumOff val="37370"/>
                <a:alphaOff val="0"/>
                <a:satMod val="110000"/>
                <a:lumMod val="100000"/>
                <a:shade val="100000"/>
              </a:schemeClr>
            </a:gs>
            <a:gs pos="100000">
              <a:schemeClr val="accent3">
                <a:shade val="50000"/>
                <a:hueOff val="243233"/>
                <a:satOff val="-3881"/>
                <a:lumOff val="373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a:t>
          </a:r>
        </a:p>
      </dsp:txBody>
      <dsp:txXfrm>
        <a:off x="3186567" y="2124379"/>
        <a:ext cx="406691" cy="271126"/>
      </dsp:txXfrm>
    </dsp:sp>
    <dsp:sp modelId="{15CF3097-97EA-0140-BE16-45B8197616B3}">
      <dsp:nvSpPr>
        <dsp:cNvPr id="0" name=""/>
        <dsp:cNvSpPr/>
      </dsp:nvSpPr>
      <dsp:spPr>
        <a:xfrm>
          <a:off x="3661040" y="2124379"/>
          <a:ext cx="677817" cy="271126"/>
        </a:xfrm>
        <a:prstGeom prst="chevron">
          <a:avLst/>
        </a:prstGeom>
        <a:gradFill rotWithShape="0">
          <a:gsLst>
            <a:gs pos="0">
              <a:schemeClr val="accent3">
                <a:shade val="50000"/>
                <a:hueOff val="243233"/>
                <a:satOff val="-3881"/>
                <a:lumOff val="37370"/>
                <a:alphaOff val="0"/>
                <a:satMod val="103000"/>
                <a:lumMod val="102000"/>
                <a:tint val="94000"/>
              </a:schemeClr>
            </a:gs>
            <a:gs pos="50000">
              <a:schemeClr val="accent3">
                <a:shade val="50000"/>
                <a:hueOff val="243233"/>
                <a:satOff val="-3881"/>
                <a:lumOff val="37370"/>
                <a:alphaOff val="0"/>
                <a:satMod val="110000"/>
                <a:lumMod val="100000"/>
                <a:shade val="100000"/>
              </a:schemeClr>
            </a:gs>
            <a:gs pos="100000">
              <a:schemeClr val="accent3">
                <a:shade val="50000"/>
                <a:hueOff val="243233"/>
                <a:satOff val="-3881"/>
                <a:lumOff val="373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171</a:t>
          </a:r>
        </a:p>
      </dsp:txBody>
      <dsp:txXfrm>
        <a:off x="3796603" y="2124379"/>
        <a:ext cx="406691" cy="271126"/>
      </dsp:txXfrm>
    </dsp:sp>
    <dsp:sp modelId="{98D2BED8-CE84-C842-8B9F-1C0F54E88263}">
      <dsp:nvSpPr>
        <dsp:cNvPr id="0" name=""/>
        <dsp:cNvSpPr/>
      </dsp:nvSpPr>
      <dsp:spPr>
        <a:xfrm>
          <a:off x="4271075" y="2124379"/>
          <a:ext cx="677817" cy="271126"/>
        </a:xfrm>
        <a:prstGeom prst="chevron">
          <a:avLst/>
        </a:prstGeom>
        <a:gradFill rotWithShape="0">
          <a:gsLst>
            <a:gs pos="0">
              <a:schemeClr val="accent3">
                <a:shade val="50000"/>
                <a:hueOff val="194586"/>
                <a:satOff val="-3105"/>
                <a:lumOff val="29896"/>
                <a:alphaOff val="0"/>
                <a:satMod val="103000"/>
                <a:lumMod val="102000"/>
                <a:tint val="94000"/>
              </a:schemeClr>
            </a:gs>
            <a:gs pos="50000">
              <a:schemeClr val="accent3">
                <a:shade val="50000"/>
                <a:hueOff val="194586"/>
                <a:satOff val="-3105"/>
                <a:lumOff val="29896"/>
                <a:alphaOff val="0"/>
                <a:satMod val="110000"/>
                <a:lumMod val="100000"/>
                <a:shade val="100000"/>
              </a:schemeClr>
            </a:gs>
            <a:gs pos="100000">
              <a:schemeClr val="accent3">
                <a:shade val="50000"/>
                <a:hueOff val="194586"/>
                <a:satOff val="-3105"/>
                <a:lumOff val="298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172</a:t>
          </a:r>
        </a:p>
      </dsp:txBody>
      <dsp:txXfrm>
        <a:off x="4406638" y="2124379"/>
        <a:ext cx="406691" cy="271126"/>
      </dsp:txXfrm>
    </dsp:sp>
    <dsp:sp modelId="{A0AE24AC-FA0A-6A4B-98B2-409D5F87EA19}">
      <dsp:nvSpPr>
        <dsp:cNvPr id="0" name=""/>
        <dsp:cNvSpPr/>
      </dsp:nvSpPr>
      <dsp:spPr>
        <a:xfrm>
          <a:off x="4881111" y="2124379"/>
          <a:ext cx="677817" cy="271126"/>
        </a:xfrm>
        <a:prstGeom prst="chevron">
          <a:avLst/>
        </a:prstGeom>
        <a:gradFill rotWithShape="0">
          <a:gsLst>
            <a:gs pos="0">
              <a:schemeClr val="accent3">
                <a:shade val="50000"/>
                <a:hueOff val="145940"/>
                <a:satOff val="-2329"/>
                <a:lumOff val="22422"/>
                <a:alphaOff val="0"/>
                <a:satMod val="103000"/>
                <a:lumMod val="102000"/>
                <a:tint val="94000"/>
              </a:schemeClr>
            </a:gs>
            <a:gs pos="50000">
              <a:schemeClr val="accent3">
                <a:shade val="50000"/>
                <a:hueOff val="145940"/>
                <a:satOff val="-2329"/>
                <a:lumOff val="22422"/>
                <a:alphaOff val="0"/>
                <a:satMod val="110000"/>
                <a:lumMod val="100000"/>
                <a:shade val="100000"/>
              </a:schemeClr>
            </a:gs>
            <a:gs pos="100000">
              <a:schemeClr val="accent3">
                <a:shade val="50000"/>
                <a:hueOff val="145940"/>
                <a:satOff val="-2329"/>
                <a:lumOff val="224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173</a:t>
          </a:r>
        </a:p>
      </dsp:txBody>
      <dsp:txXfrm>
        <a:off x="5016674" y="2124379"/>
        <a:ext cx="406691" cy="271126"/>
      </dsp:txXfrm>
    </dsp:sp>
    <dsp:sp modelId="{72BFCE52-5B81-FF4F-B47F-E96468E6B7B1}">
      <dsp:nvSpPr>
        <dsp:cNvPr id="0" name=""/>
        <dsp:cNvSpPr/>
      </dsp:nvSpPr>
      <dsp:spPr>
        <a:xfrm>
          <a:off x="5491146" y="2124379"/>
          <a:ext cx="677817" cy="271126"/>
        </a:xfrm>
        <a:prstGeom prst="chevron">
          <a:avLst/>
        </a:prstGeom>
        <a:gradFill rotWithShape="0">
          <a:gsLst>
            <a:gs pos="0">
              <a:schemeClr val="accent3">
                <a:shade val="50000"/>
                <a:hueOff val="97293"/>
                <a:satOff val="-1552"/>
                <a:lumOff val="14948"/>
                <a:alphaOff val="0"/>
                <a:satMod val="103000"/>
                <a:lumMod val="102000"/>
                <a:tint val="94000"/>
              </a:schemeClr>
            </a:gs>
            <a:gs pos="50000">
              <a:schemeClr val="accent3">
                <a:shade val="50000"/>
                <a:hueOff val="97293"/>
                <a:satOff val="-1552"/>
                <a:lumOff val="14948"/>
                <a:alphaOff val="0"/>
                <a:satMod val="110000"/>
                <a:lumMod val="100000"/>
                <a:shade val="100000"/>
              </a:schemeClr>
            </a:gs>
            <a:gs pos="100000">
              <a:schemeClr val="accent3">
                <a:shade val="50000"/>
                <a:hueOff val="97293"/>
                <a:satOff val="-1552"/>
                <a:lumOff val="149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174</a:t>
          </a:r>
        </a:p>
      </dsp:txBody>
      <dsp:txXfrm>
        <a:off x="5626709" y="2124379"/>
        <a:ext cx="406691" cy="271126"/>
      </dsp:txXfrm>
    </dsp:sp>
    <dsp:sp modelId="{DD7FD036-877D-1248-BEE5-092CDD10C299}">
      <dsp:nvSpPr>
        <dsp:cNvPr id="0" name=""/>
        <dsp:cNvSpPr/>
      </dsp:nvSpPr>
      <dsp:spPr>
        <a:xfrm>
          <a:off x="6101182" y="2124379"/>
          <a:ext cx="677817" cy="271126"/>
        </a:xfrm>
        <a:prstGeom prst="chevron">
          <a:avLst/>
        </a:prstGeom>
        <a:gradFill rotWithShape="0">
          <a:gsLst>
            <a:gs pos="0">
              <a:schemeClr val="accent3">
                <a:shade val="50000"/>
                <a:hueOff val="48647"/>
                <a:satOff val="-776"/>
                <a:lumOff val="7474"/>
                <a:alphaOff val="0"/>
                <a:satMod val="103000"/>
                <a:lumMod val="102000"/>
                <a:tint val="94000"/>
              </a:schemeClr>
            </a:gs>
            <a:gs pos="50000">
              <a:schemeClr val="accent3">
                <a:shade val="50000"/>
                <a:hueOff val="48647"/>
                <a:satOff val="-776"/>
                <a:lumOff val="7474"/>
                <a:alphaOff val="0"/>
                <a:satMod val="110000"/>
                <a:lumMod val="100000"/>
                <a:shade val="100000"/>
              </a:schemeClr>
            </a:gs>
            <a:gs pos="100000">
              <a:schemeClr val="accent3">
                <a:shade val="50000"/>
                <a:hueOff val="48647"/>
                <a:satOff val="-776"/>
                <a:lumOff val="747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it-IT" sz="1500" kern="1200"/>
            <a:t>175</a:t>
          </a:r>
        </a:p>
      </dsp:txBody>
      <dsp:txXfrm>
        <a:off x="6236745" y="2124379"/>
        <a:ext cx="406691" cy="2711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99D67-0494-4F41-AEED-B08C71871E76}">
      <dsp:nvSpPr>
        <dsp:cNvPr id="0" name=""/>
        <dsp:cNvSpPr/>
      </dsp:nvSpPr>
      <dsp:spPr>
        <a:xfrm>
          <a:off x="5086554" y="2681605"/>
          <a:ext cx="146538" cy="641976"/>
        </a:xfrm>
        <a:custGeom>
          <a:avLst/>
          <a:gdLst/>
          <a:ahLst/>
          <a:cxnLst/>
          <a:rect l="0" t="0" r="0" b="0"/>
          <a:pathLst>
            <a:path>
              <a:moveTo>
                <a:pt x="0" y="0"/>
              </a:moveTo>
              <a:lnTo>
                <a:pt x="0" y="641976"/>
              </a:lnTo>
              <a:lnTo>
                <a:pt x="146538" y="641976"/>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A5287-56EA-C545-A3AB-6C8863190F9A}">
      <dsp:nvSpPr>
        <dsp:cNvPr id="0" name=""/>
        <dsp:cNvSpPr/>
      </dsp:nvSpPr>
      <dsp:spPr>
        <a:xfrm>
          <a:off x="3397876" y="4663359"/>
          <a:ext cx="146538" cy="641976"/>
        </a:xfrm>
        <a:custGeom>
          <a:avLst/>
          <a:gdLst/>
          <a:ahLst/>
          <a:cxnLst/>
          <a:rect l="0" t="0" r="0" b="0"/>
          <a:pathLst>
            <a:path>
              <a:moveTo>
                <a:pt x="0" y="0"/>
              </a:moveTo>
              <a:lnTo>
                <a:pt x="0" y="641976"/>
              </a:lnTo>
              <a:lnTo>
                <a:pt x="146538" y="641976"/>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49EC54-F460-5840-945A-304BDE8D2A86}">
      <dsp:nvSpPr>
        <dsp:cNvPr id="0" name=""/>
        <dsp:cNvSpPr/>
      </dsp:nvSpPr>
      <dsp:spPr>
        <a:xfrm>
          <a:off x="3251338" y="4663359"/>
          <a:ext cx="146538" cy="641976"/>
        </a:xfrm>
        <a:custGeom>
          <a:avLst/>
          <a:gdLst/>
          <a:ahLst/>
          <a:cxnLst/>
          <a:rect l="0" t="0" r="0" b="0"/>
          <a:pathLst>
            <a:path>
              <a:moveTo>
                <a:pt x="146538" y="0"/>
              </a:moveTo>
              <a:lnTo>
                <a:pt x="146538" y="641976"/>
              </a:lnTo>
              <a:lnTo>
                <a:pt x="0" y="641976"/>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8B1AEF-087D-CA4B-9014-178ABD59DCDB}">
      <dsp:nvSpPr>
        <dsp:cNvPr id="0" name=""/>
        <dsp:cNvSpPr/>
      </dsp:nvSpPr>
      <dsp:spPr>
        <a:xfrm>
          <a:off x="3352156" y="3672482"/>
          <a:ext cx="91440" cy="293076"/>
        </a:xfrm>
        <a:custGeom>
          <a:avLst/>
          <a:gdLst/>
          <a:ahLst/>
          <a:cxnLst/>
          <a:rect l="0" t="0" r="0" b="0"/>
          <a:pathLst>
            <a:path>
              <a:moveTo>
                <a:pt x="45720" y="0"/>
              </a:moveTo>
              <a:lnTo>
                <a:pt x="45720" y="293076"/>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B13851-586A-9F4D-86C4-879C2D176E90}">
      <dsp:nvSpPr>
        <dsp:cNvPr id="0" name=""/>
        <dsp:cNvSpPr/>
      </dsp:nvSpPr>
      <dsp:spPr>
        <a:xfrm>
          <a:off x="4095677" y="2681605"/>
          <a:ext cx="990877" cy="641976"/>
        </a:xfrm>
        <a:custGeom>
          <a:avLst/>
          <a:gdLst/>
          <a:ahLst/>
          <a:cxnLst/>
          <a:rect l="0" t="0" r="0" b="0"/>
          <a:pathLst>
            <a:path>
              <a:moveTo>
                <a:pt x="990877" y="0"/>
              </a:moveTo>
              <a:lnTo>
                <a:pt x="990877" y="641976"/>
              </a:lnTo>
              <a:lnTo>
                <a:pt x="0" y="641976"/>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6CB7A-A25E-434F-AC49-9CDEEB9E2D3A}">
      <dsp:nvSpPr>
        <dsp:cNvPr id="0" name=""/>
        <dsp:cNvSpPr/>
      </dsp:nvSpPr>
      <dsp:spPr>
        <a:xfrm>
          <a:off x="5040834" y="1690727"/>
          <a:ext cx="91440" cy="293076"/>
        </a:xfrm>
        <a:custGeom>
          <a:avLst/>
          <a:gdLst/>
          <a:ahLst/>
          <a:cxnLst/>
          <a:rect l="0" t="0" r="0" b="0"/>
          <a:pathLst>
            <a:path>
              <a:moveTo>
                <a:pt x="45720" y="0"/>
              </a:moveTo>
              <a:lnTo>
                <a:pt x="45720" y="293076"/>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86B83B-D182-6F49-8A68-B468B4D7FA8A}">
      <dsp:nvSpPr>
        <dsp:cNvPr id="0" name=""/>
        <dsp:cNvSpPr/>
      </dsp:nvSpPr>
      <dsp:spPr>
        <a:xfrm>
          <a:off x="5040834" y="699850"/>
          <a:ext cx="91440" cy="293076"/>
        </a:xfrm>
        <a:custGeom>
          <a:avLst/>
          <a:gdLst/>
          <a:ahLst/>
          <a:cxnLst/>
          <a:rect l="0" t="0" r="0" b="0"/>
          <a:pathLst>
            <a:path>
              <a:moveTo>
                <a:pt x="45720" y="0"/>
              </a:moveTo>
              <a:lnTo>
                <a:pt x="45720" y="293076"/>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93F1BD-8436-674D-9DD5-146D6A916C2D}">
      <dsp:nvSpPr>
        <dsp:cNvPr id="0" name=""/>
        <dsp:cNvSpPr/>
      </dsp:nvSpPr>
      <dsp:spPr>
        <a:xfrm>
          <a:off x="4388753" y="2049"/>
          <a:ext cx="1395601" cy="697800"/>
        </a:xfrm>
        <a:prstGeom prst="rect">
          <a:avLst/>
        </a:prstGeom>
        <a:solidFill>
          <a:schemeClr val="accent3">
            <a:shade val="60000"/>
            <a:hueOff val="0"/>
            <a:satOff val="0"/>
            <a:lumOff val="0"/>
            <a:alphaOff val="0"/>
          </a:schemeClr>
        </a:solidFill>
        <a:ln w="19050" cap="flat" cmpd="sng" algn="ctr">
          <a:no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Models </a:t>
          </a:r>
          <a:r>
            <a:rPr lang="it-IT" sz="2000" kern="1200" err="1"/>
            <a:t>estimation</a:t>
          </a:r>
          <a:endParaRPr lang="it-IT" sz="2000" kern="1200"/>
        </a:p>
      </dsp:txBody>
      <dsp:txXfrm>
        <a:off x="4388753" y="2049"/>
        <a:ext cx="1395601" cy="697800"/>
      </dsp:txXfrm>
    </dsp:sp>
    <dsp:sp modelId="{471FE8C5-3095-F941-B39D-C718C8A6827E}">
      <dsp:nvSpPr>
        <dsp:cNvPr id="0" name=""/>
        <dsp:cNvSpPr/>
      </dsp:nvSpPr>
      <dsp:spPr>
        <a:xfrm>
          <a:off x="4388753" y="992927"/>
          <a:ext cx="1395601" cy="697800"/>
        </a:xfrm>
        <a:prstGeom prst="rect">
          <a:avLst/>
        </a:prstGeom>
        <a:solidFill>
          <a:schemeClr val="accent3">
            <a:shade val="80000"/>
            <a:hueOff val="0"/>
            <a:satOff val="0"/>
            <a:lumOff val="0"/>
            <a:alphaOff val="0"/>
          </a:schemeClr>
        </a:solidFill>
        <a:ln w="19050" cap="flat" cmpd="sng" algn="ctr">
          <a:no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VaR</a:t>
          </a:r>
        </a:p>
      </dsp:txBody>
      <dsp:txXfrm>
        <a:off x="4388753" y="992927"/>
        <a:ext cx="1395601" cy="697800"/>
      </dsp:txXfrm>
    </dsp:sp>
    <dsp:sp modelId="{70FE6F63-3EE5-5D4B-8145-F41B5F982FAE}">
      <dsp:nvSpPr>
        <dsp:cNvPr id="0" name=""/>
        <dsp:cNvSpPr/>
      </dsp:nvSpPr>
      <dsp:spPr>
        <a:xfrm>
          <a:off x="4388753" y="1983804"/>
          <a:ext cx="1395601" cy="697800"/>
        </a:xfrm>
        <a:prstGeom prst="rect">
          <a:avLst/>
        </a:prstGeom>
        <a:solidFill>
          <a:schemeClr val="accent3">
            <a:tint val="99000"/>
            <a:hueOff val="0"/>
            <a:satOff val="0"/>
            <a:lumOff val="0"/>
            <a:alphaOff val="0"/>
          </a:schemeClr>
        </a:solidFill>
        <a:ln w="19050" cap="flat" cmpd="sng" algn="ctr">
          <a:no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err="1"/>
            <a:t>Backtesting</a:t>
          </a:r>
          <a:endParaRPr lang="it-IT" sz="2000" kern="1200"/>
        </a:p>
      </dsp:txBody>
      <dsp:txXfrm>
        <a:off x="4388753" y="1983804"/>
        <a:ext cx="1395601" cy="697800"/>
      </dsp:txXfrm>
    </dsp:sp>
    <dsp:sp modelId="{D1D3379B-2C37-964F-B411-D8897BC2BF18}">
      <dsp:nvSpPr>
        <dsp:cNvPr id="0" name=""/>
        <dsp:cNvSpPr/>
      </dsp:nvSpPr>
      <dsp:spPr>
        <a:xfrm>
          <a:off x="2700075" y="2974681"/>
          <a:ext cx="1395601" cy="697800"/>
        </a:xfrm>
        <a:prstGeom prst="rect">
          <a:avLst/>
        </a:prstGeom>
        <a:solidFill>
          <a:schemeClr val="accent3"/>
        </a:solidFill>
        <a:ln w="19050" cap="flat" cmpd="sng" algn="ctr">
          <a:no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Success</a:t>
          </a:r>
        </a:p>
      </dsp:txBody>
      <dsp:txXfrm>
        <a:off x="2700075" y="2974681"/>
        <a:ext cx="1395601" cy="697800"/>
      </dsp:txXfrm>
    </dsp:sp>
    <dsp:sp modelId="{A0A5353C-B344-6343-A896-9E3B1C0145E7}">
      <dsp:nvSpPr>
        <dsp:cNvPr id="0" name=""/>
        <dsp:cNvSpPr/>
      </dsp:nvSpPr>
      <dsp:spPr>
        <a:xfrm>
          <a:off x="2700075" y="3965559"/>
          <a:ext cx="1395601" cy="697800"/>
        </a:xfrm>
        <a:prstGeom prst="rect">
          <a:avLst/>
        </a:prstGeom>
        <a:solidFill>
          <a:schemeClr val="accent3"/>
        </a:solidFill>
        <a:ln w="19050" cap="flat" cmpd="sng" algn="ctr">
          <a:no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MCS</a:t>
          </a:r>
        </a:p>
      </dsp:txBody>
      <dsp:txXfrm>
        <a:off x="2700075" y="3965559"/>
        <a:ext cx="1395601" cy="697800"/>
      </dsp:txXfrm>
    </dsp:sp>
    <dsp:sp modelId="{3B4D7731-CAC8-8E4C-9FEB-62CF02FCC61C}">
      <dsp:nvSpPr>
        <dsp:cNvPr id="0" name=""/>
        <dsp:cNvSpPr/>
      </dsp:nvSpPr>
      <dsp:spPr>
        <a:xfrm>
          <a:off x="1855736" y="4956436"/>
          <a:ext cx="1395601" cy="697800"/>
        </a:xfrm>
        <a:prstGeom prst="rect">
          <a:avLst/>
        </a:prstGeom>
        <a:solidFill>
          <a:schemeClr val="accent3"/>
        </a:solidFill>
        <a:ln w="19050" cap="flat" cmpd="sng" algn="ctr">
          <a:no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err="1"/>
            <a:t>Ranked</a:t>
          </a:r>
          <a:endParaRPr lang="it-IT" sz="2000" kern="1200"/>
        </a:p>
      </dsp:txBody>
      <dsp:txXfrm>
        <a:off x="1855736" y="4956436"/>
        <a:ext cx="1395601" cy="697800"/>
      </dsp:txXfrm>
    </dsp:sp>
    <dsp:sp modelId="{3023EE00-0D41-CB42-AA9F-792FFC76CB71}">
      <dsp:nvSpPr>
        <dsp:cNvPr id="0" name=""/>
        <dsp:cNvSpPr/>
      </dsp:nvSpPr>
      <dsp:spPr>
        <a:xfrm>
          <a:off x="3544414" y="4956436"/>
          <a:ext cx="1395601" cy="697800"/>
        </a:xfrm>
        <a:prstGeom prst="rect">
          <a:avLst/>
        </a:prstGeom>
        <a:solidFill>
          <a:schemeClr val="accent3"/>
        </a:solidFill>
        <a:ln w="19050" cap="flat" cmpd="sng" algn="ctr">
          <a:no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err="1"/>
            <a:t>Eliminated</a:t>
          </a:r>
          <a:endParaRPr lang="it-IT" sz="2000" kern="1200"/>
        </a:p>
      </dsp:txBody>
      <dsp:txXfrm>
        <a:off x="3544414" y="4956436"/>
        <a:ext cx="1395601" cy="697800"/>
      </dsp:txXfrm>
    </dsp:sp>
    <dsp:sp modelId="{3D508CB5-86A4-2C45-A58A-1E7EAC5ED70D}">
      <dsp:nvSpPr>
        <dsp:cNvPr id="0" name=""/>
        <dsp:cNvSpPr/>
      </dsp:nvSpPr>
      <dsp:spPr>
        <a:xfrm>
          <a:off x="5233092" y="2974681"/>
          <a:ext cx="1395601" cy="697800"/>
        </a:xfrm>
        <a:prstGeom prst="rect">
          <a:avLst/>
        </a:prstGeom>
        <a:solidFill>
          <a:schemeClr val="accent3"/>
        </a:solidFill>
        <a:ln w="19050" cap="flat" cmpd="sng" algn="ctr">
          <a:no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Failure</a:t>
          </a:r>
        </a:p>
      </dsp:txBody>
      <dsp:txXfrm>
        <a:off x="5233092" y="2974681"/>
        <a:ext cx="1395601" cy="6978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AB3D5-F204-0C48-BAA6-9D3777D9B881}" type="datetimeFigureOut">
              <a:rPr lang="it-IT" smtClean="0"/>
              <a:t>07/05/22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260F1-68D0-7940-9666-24AC151CFF2C}" type="slidenum">
              <a:rPr lang="it-IT" smtClean="0"/>
              <a:t>‹#›</a:t>
            </a:fld>
            <a:endParaRPr lang="it-IT"/>
          </a:p>
        </p:txBody>
      </p:sp>
    </p:spTree>
    <p:extLst>
      <p:ext uri="{BB962C8B-B14F-4D97-AF65-F5344CB8AC3E}">
        <p14:creationId xmlns:p14="http://schemas.microsoft.com/office/powerpoint/2010/main" val="327886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016C-2F46-4486-A3A0-07B1A3A3F0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FF4975-83EB-45FF-A240-9A635199C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C0678D-061D-45BA-A016-D553DD805E22}"/>
              </a:ext>
            </a:extLst>
          </p:cNvPr>
          <p:cNvSpPr>
            <a:spLocks noGrp="1"/>
          </p:cNvSpPr>
          <p:nvPr>
            <p:ph type="dt" sz="half" idx="10"/>
          </p:nvPr>
        </p:nvSpPr>
        <p:spPr/>
        <p:txBody>
          <a:bodyPr/>
          <a:lstStyle/>
          <a:p>
            <a:fld id="{61CE44EC-F475-406C-889E-A2A0F3F7E425}" type="datetimeFigureOut">
              <a:rPr lang="en-US" smtClean="0"/>
              <a:t>5/7/22</a:t>
            </a:fld>
            <a:endParaRPr lang="en-US"/>
          </a:p>
        </p:txBody>
      </p:sp>
      <p:sp>
        <p:nvSpPr>
          <p:cNvPr id="5" name="Footer Placeholder 4">
            <a:extLst>
              <a:ext uri="{FF2B5EF4-FFF2-40B4-BE49-F238E27FC236}">
                <a16:creationId xmlns:a16="http://schemas.microsoft.com/office/drawing/2014/main" id="{B2F879CE-9869-46DC-B440-4792A396A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F3754-8103-45E7-9C5C-9E4BA4EC05FB}"/>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1782309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32BA-F62C-4754-86B6-8E07E0E1FF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C5EFEA-C9CA-4D50-A582-E61D5C6AB6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2656D-AD3B-4ADE-A480-838C147EABD5}"/>
              </a:ext>
            </a:extLst>
          </p:cNvPr>
          <p:cNvSpPr>
            <a:spLocks noGrp="1"/>
          </p:cNvSpPr>
          <p:nvPr>
            <p:ph type="dt" sz="half" idx="10"/>
          </p:nvPr>
        </p:nvSpPr>
        <p:spPr/>
        <p:txBody>
          <a:bodyPr/>
          <a:lstStyle/>
          <a:p>
            <a:fld id="{61CE44EC-F475-406C-889E-A2A0F3F7E425}" type="datetimeFigureOut">
              <a:rPr lang="en-US" smtClean="0"/>
              <a:t>5/7/22</a:t>
            </a:fld>
            <a:endParaRPr lang="en-US"/>
          </a:p>
        </p:txBody>
      </p:sp>
      <p:sp>
        <p:nvSpPr>
          <p:cNvPr id="5" name="Footer Placeholder 4">
            <a:extLst>
              <a:ext uri="{FF2B5EF4-FFF2-40B4-BE49-F238E27FC236}">
                <a16:creationId xmlns:a16="http://schemas.microsoft.com/office/drawing/2014/main" id="{B804B015-A754-424F-836E-23B2C0BB4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38172-A178-46D7-BD8B-014FE15DE4FD}"/>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56251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98BA0-D72E-441B-9E4F-67BC1C69E6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2AEF79-16C0-4574-A43E-316D421648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C123C-A7ED-4067-BB35-C589C98CDB9A}"/>
              </a:ext>
            </a:extLst>
          </p:cNvPr>
          <p:cNvSpPr>
            <a:spLocks noGrp="1"/>
          </p:cNvSpPr>
          <p:nvPr>
            <p:ph type="dt" sz="half" idx="10"/>
          </p:nvPr>
        </p:nvSpPr>
        <p:spPr/>
        <p:txBody>
          <a:bodyPr/>
          <a:lstStyle/>
          <a:p>
            <a:fld id="{61CE44EC-F475-406C-889E-A2A0F3F7E425}" type="datetimeFigureOut">
              <a:rPr lang="en-US" smtClean="0"/>
              <a:t>5/7/22</a:t>
            </a:fld>
            <a:endParaRPr lang="en-US"/>
          </a:p>
        </p:txBody>
      </p:sp>
      <p:sp>
        <p:nvSpPr>
          <p:cNvPr id="5" name="Footer Placeholder 4">
            <a:extLst>
              <a:ext uri="{FF2B5EF4-FFF2-40B4-BE49-F238E27FC236}">
                <a16:creationId xmlns:a16="http://schemas.microsoft.com/office/drawing/2014/main" id="{8E7FB6FD-D759-42E6-94E4-8C82D9298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A782D-4FE8-46A8-A5AA-ECDEF234581D}"/>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262276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E29E-DEC4-476B-9E37-7543387247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02E35-FEB9-4136-BD1C-2DD584901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4A509-A7DC-48FB-BA84-DDAF86C2AB41}"/>
              </a:ext>
            </a:extLst>
          </p:cNvPr>
          <p:cNvSpPr>
            <a:spLocks noGrp="1"/>
          </p:cNvSpPr>
          <p:nvPr>
            <p:ph type="dt" sz="half" idx="10"/>
          </p:nvPr>
        </p:nvSpPr>
        <p:spPr/>
        <p:txBody>
          <a:bodyPr/>
          <a:lstStyle/>
          <a:p>
            <a:fld id="{61CE44EC-F475-406C-889E-A2A0F3F7E425}" type="datetimeFigureOut">
              <a:rPr lang="en-US" smtClean="0"/>
              <a:t>5/7/22</a:t>
            </a:fld>
            <a:endParaRPr lang="en-US"/>
          </a:p>
        </p:txBody>
      </p:sp>
      <p:sp>
        <p:nvSpPr>
          <p:cNvPr id="5" name="Footer Placeholder 4">
            <a:extLst>
              <a:ext uri="{FF2B5EF4-FFF2-40B4-BE49-F238E27FC236}">
                <a16:creationId xmlns:a16="http://schemas.microsoft.com/office/drawing/2014/main" id="{3B8EFFA3-8D7A-4C12-9985-FE7645A15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FB054-D398-4D02-A133-1EB0576B318A}"/>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78398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4D82-5DD6-4A54-A121-74C2EAECE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4C0D01-BDB8-415F-8190-8248912C6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7FB859-1F45-4ED3-8B27-B94F8408B630}"/>
              </a:ext>
            </a:extLst>
          </p:cNvPr>
          <p:cNvSpPr>
            <a:spLocks noGrp="1"/>
          </p:cNvSpPr>
          <p:nvPr>
            <p:ph type="dt" sz="half" idx="10"/>
          </p:nvPr>
        </p:nvSpPr>
        <p:spPr/>
        <p:txBody>
          <a:bodyPr/>
          <a:lstStyle/>
          <a:p>
            <a:fld id="{61CE44EC-F475-406C-889E-A2A0F3F7E425}" type="datetimeFigureOut">
              <a:rPr lang="en-US" smtClean="0"/>
              <a:t>5/7/22</a:t>
            </a:fld>
            <a:endParaRPr lang="en-US"/>
          </a:p>
        </p:txBody>
      </p:sp>
      <p:sp>
        <p:nvSpPr>
          <p:cNvPr id="5" name="Footer Placeholder 4">
            <a:extLst>
              <a:ext uri="{FF2B5EF4-FFF2-40B4-BE49-F238E27FC236}">
                <a16:creationId xmlns:a16="http://schemas.microsoft.com/office/drawing/2014/main" id="{1B583D07-9A6E-4B90-B0A6-6F293A7FE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62F29-46BB-4E7B-A5E6-4F09C87097A2}"/>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184590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66AC-3770-47CF-A409-0097997687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FA529A-E009-482E-A322-C54B63B068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5E252-53CE-4FF6-A96D-268109963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A5F96-9E14-4E08-8E80-5F68A532D3A6}"/>
              </a:ext>
            </a:extLst>
          </p:cNvPr>
          <p:cNvSpPr>
            <a:spLocks noGrp="1"/>
          </p:cNvSpPr>
          <p:nvPr>
            <p:ph type="dt" sz="half" idx="10"/>
          </p:nvPr>
        </p:nvSpPr>
        <p:spPr/>
        <p:txBody>
          <a:bodyPr/>
          <a:lstStyle/>
          <a:p>
            <a:fld id="{61CE44EC-F475-406C-889E-A2A0F3F7E425}" type="datetimeFigureOut">
              <a:rPr lang="en-US" smtClean="0"/>
              <a:t>5/7/22</a:t>
            </a:fld>
            <a:endParaRPr lang="en-US"/>
          </a:p>
        </p:txBody>
      </p:sp>
      <p:sp>
        <p:nvSpPr>
          <p:cNvPr id="6" name="Footer Placeholder 5">
            <a:extLst>
              <a:ext uri="{FF2B5EF4-FFF2-40B4-BE49-F238E27FC236}">
                <a16:creationId xmlns:a16="http://schemas.microsoft.com/office/drawing/2014/main" id="{4A35DB4C-DB6D-4EDB-BFBF-263220E49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99B86-F494-4CE4-853B-D2C16E949509}"/>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28577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0886-9FF2-4A17-AAAB-FB31176DC1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EE9BF4-1C88-4366-A3AD-BF7697EF4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D22EA-D76F-42E1-AC7B-00803B7708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7DCDAC-918C-4E39-BB44-6478AF5CD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4C5991-F179-457E-9862-11A128C131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E2DF7-9D6E-4C3A-912F-AA894C4EA0C3}"/>
              </a:ext>
            </a:extLst>
          </p:cNvPr>
          <p:cNvSpPr>
            <a:spLocks noGrp="1"/>
          </p:cNvSpPr>
          <p:nvPr>
            <p:ph type="dt" sz="half" idx="10"/>
          </p:nvPr>
        </p:nvSpPr>
        <p:spPr/>
        <p:txBody>
          <a:bodyPr/>
          <a:lstStyle/>
          <a:p>
            <a:fld id="{61CE44EC-F475-406C-889E-A2A0F3F7E425}" type="datetimeFigureOut">
              <a:rPr lang="en-US" smtClean="0"/>
              <a:t>5/7/22</a:t>
            </a:fld>
            <a:endParaRPr lang="en-US"/>
          </a:p>
        </p:txBody>
      </p:sp>
      <p:sp>
        <p:nvSpPr>
          <p:cNvPr id="8" name="Footer Placeholder 7">
            <a:extLst>
              <a:ext uri="{FF2B5EF4-FFF2-40B4-BE49-F238E27FC236}">
                <a16:creationId xmlns:a16="http://schemas.microsoft.com/office/drawing/2014/main" id="{EB5B4897-D8DE-48BF-92BC-0BAB02486C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80ADCC-4EC7-42BF-B939-C66CFAF5E050}"/>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190446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B766-64B8-4714-942B-9EA609959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BC4DC8-FA5D-4539-A810-83217A1B007F}"/>
              </a:ext>
            </a:extLst>
          </p:cNvPr>
          <p:cNvSpPr>
            <a:spLocks noGrp="1"/>
          </p:cNvSpPr>
          <p:nvPr>
            <p:ph type="dt" sz="half" idx="10"/>
          </p:nvPr>
        </p:nvSpPr>
        <p:spPr/>
        <p:txBody>
          <a:bodyPr/>
          <a:lstStyle/>
          <a:p>
            <a:fld id="{61CE44EC-F475-406C-889E-A2A0F3F7E425}" type="datetimeFigureOut">
              <a:rPr lang="en-US" smtClean="0"/>
              <a:t>5/7/22</a:t>
            </a:fld>
            <a:endParaRPr lang="en-US"/>
          </a:p>
        </p:txBody>
      </p:sp>
      <p:sp>
        <p:nvSpPr>
          <p:cNvPr id="4" name="Footer Placeholder 3">
            <a:extLst>
              <a:ext uri="{FF2B5EF4-FFF2-40B4-BE49-F238E27FC236}">
                <a16:creationId xmlns:a16="http://schemas.microsoft.com/office/drawing/2014/main" id="{E48447E4-924E-4720-B917-335AAE40AC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E90141-3671-4B2A-9ED0-D42F0F43BA40}"/>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294317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B8D65E-1A8F-4F8B-AC0D-25423A202C41}"/>
              </a:ext>
            </a:extLst>
          </p:cNvPr>
          <p:cNvSpPr>
            <a:spLocks noGrp="1"/>
          </p:cNvSpPr>
          <p:nvPr>
            <p:ph type="dt" sz="half" idx="10"/>
          </p:nvPr>
        </p:nvSpPr>
        <p:spPr/>
        <p:txBody>
          <a:bodyPr/>
          <a:lstStyle/>
          <a:p>
            <a:fld id="{61CE44EC-F475-406C-889E-A2A0F3F7E425}" type="datetimeFigureOut">
              <a:rPr lang="en-US" smtClean="0"/>
              <a:t>5/7/22</a:t>
            </a:fld>
            <a:endParaRPr lang="en-US"/>
          </a:p>
        </p:txBody>
      </p:sp>
      <p:sp>
        <p:nvSpPr>
          <p:cNvPr id="3" name="Footer Placeholder 2">
            <a:extLst>
              <a:ext uri="{FF2B5EF4-FFF2-40B4-BE49-F238E27FC236}">
                <a16:creationId xmlns:a16="http://schemas.microsoft.com/office/drawing/2014/main" id="{056C96D2-918C-45B7-AA31-F44D4E52BF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FA2AFB-CEB1-48DF-AF61-54974BAD8C4A}"/>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48159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FA19-3A53-4EDA-941E-BAD3A0049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92BE7A-42B5-495C-BC9B-4F5F43902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F14C04-3047-465C-AED3-E01DE77DD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5F5AB-CED2-41C7-AEA5-115EE018FB62}"/>
              </a:ext>
            </a:extLst>
          </p:cNvPr>
          <p:cNvSpPr>
            <a:spLocks noGrp="1"/>
          </p:cNvSpPr>
          <p:nvPr>
            <p:ph type="dt" sz="half" idx="10"/>
          </p:nvPr>
        </p:nvSpPr>
        <p:spPr/>
        <p:txBody>
          <a:bodyPr/>
          <a:lstStyle/>
          <a:p>
            <a:fld id="{61CE44EC-F475-406C-889E-A2A0F3F7E425}" type="datetimeFigureOut">
              <a:rPr lang="en-US" smtClean="0"/>
              <a:t>5/7/22</a:t>
            </a:fld>
            <a:endParaRPr lang="en-US"/>
          </a:p>
        </p:txBody>
      </p:sp>
      <p:sp>
        <p:nvSpPr>
          <p:cNvPr id="6" name="Footer Placeholder 5">
            <a:extLst>
              <a:ext uri="{FF2B5EF4-FFF2-40B4-BE49-F238E27FC236}">
                <a16:creationId xmlns:a16="http://schemas.microsoft.com/office/drawing/2014/main" id="{7CE5A6DF-BB1D-4A71-8C44-E1FA8A8E4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E2D6D-7DE0-4893-B857-802FF7CB304F}"/>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367451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9A05-3CDB-417B-BB1D-6A5D1E0DD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BCB8BF-93FA-45E6-BA1B-CEAA554F0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4610A2-1863-485D-B3C1-3118C88B7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6272A-EE8B-4535-A264-33E354F049F1}"/>
              </a:ext>
            </a:extLst>
          </p:cNvPr>
          <p:cNvSpPr>
            <a:spLocks noGrp="1"/>
          </p:cNvSpPr>
          <p:nvPr>
            <p:ph type="dt" sz="half" idx="10"/>
          </p:nvPr>
        </p:nvSpPr>
        <p:spPr/>
        <p:txBody>
          <a:bodyPr/>
          <a:lstStyle/>
          <a:p>
            <a:fld id="{61CE44EC-F475-406C-889E-A2A0F3F7E425}" type="datetimeFigureOut">
              <a:rPr lang="en-US" smtClean="0"/>
              <a:t>5/7/22</a:t>
            </a:fld>
            <a:endParaRPr lang="en-US"/>
          </a:p>
        </p:txBody>
      </p:sp>
      <p:sp>
        <p:nvSpPr>
          <p:cNvPr id="6" name="Footer Placeholder 5">
            <a:extLst>
              <a:ext uri="{FF2B5EF4-FFF2-40B4-BE49-F238E27FC236}">
                <a16:creationId xmlns:a16="http://schemas.microsoft.com/office/drawing/2014/main" id="{6F7A9A4D-602F-4785-8640-3E823F879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E7918-8EAE-4340-9794-3EB5C1323759}"/>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99152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99364-5540-4EA7-9871-10CEEB989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9021CB-E20B-44CB-AE5E-5EB8B6AC6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E00CA-458D-4904-8ABA-2F352338E1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E44EC-F475-406C-889E-A2A0F3F7E425}" type="datetimeFigureOut">
              <a:rPr lang="en-US" smtClean="0"/>
              <a:t>5/7/22</a:t>
            </a:fld>
            <a:endParaRPr lang="en-US"/>
          </a:p>
        </p:txBody>
      </p:sp>
      <p:sp>
        <p:nvSpPr>
          <p:cNvPr id="5" name="Footer Placeholder 4">
            <a:extLst>
              <a:ext uri="{FF2B5EF4-FFF2-40B4-BE49-F238E27FC236}">
                <a16:creationId xmlns:a16="http://schemas.microsoft.com/office/drawing/2014/main" id="{76194FA2-A85A-468F-90E0-745CA2789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586AE4-4B77-4C70-84D9-9316C04F2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20299-E5FC-4D0E-80FD-6D86FCBA10E6}" type="slidenum">
              <a:rPr lang="en-US" smtClean="0"/>
              <a:t>‹#›</a:t>
            </a:fld>
            <a:endParaRPr lang="en-US"/>
          </a:p>
        </p:txBody>
      </p:sp>
    </p:spTree>
    <p:extLst>
      <p:ext uri="{BB962C8B-B14F-4D97-AF65-F5344CB8AC3E}">
        <p14:creationId xmlns:p14="http://schemas.microsoft.com/office/powerpoint/2010/main" val="1261178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jpe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image" Target="../media/image40.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1.png"/><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image" Target="../media/image41.png"/><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8AAAB3-02E5-42D0-924E-334E1A2F8B45}"/>
              </a:ext>
            </a:extLst>
          </p:cNvPr>
          <p:cNvGrpSpPr/>
          <p:nvPr/>
        </p:nvGrpSpPr>
        <p:grpSpPr>
          <a:xfrm>
            <a:off x="1815290" y="1731602"/>
            <a:ext cx="10376710" cy="3595592"/>
            <a:chOff x="1966880" y="1731602"/>
            <a:chExt cx="10376710" cy="3595592"/>
          </a:xfrm>
        </p:grpSpPr>
        <p:sp>
          <p:nvSpPr>
            <p:cNvPr id="4" name="Oval 3">
              <a:extLst>
                <a:ext uri="{FF2B5EF4-FFF2-40B4-BE49-F238E27FC236}">
                  <a16:creationId xmlns:a16="http://schemas.microsoft.com/office/drawing/2014/main" id="{57CEC4F9-A97D-495B-95CE-5CF85D9BC3B2}"/>
                </a:ext>
              </a:extLst>
            </p:cNvPr>
            <p:cNvSpPr/>
            <p:nvPr/>
          </p:nvSpPr>
          <p:spPr>
            <a:xfrm>
              <a:off x="2576480" y="1862105"/>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 name="Oval 4">
              <a:extLst>
                <a:ext uri="{FF2B5EF4-FFF2-40B4-BE49-F238E27FC236}">
                  <a16:creationId xmlns:a16="http://schemas.microsoft.com/office/drawing/2014/main" id="{96C991DF-FD89-4A2B-B677-F56990A2A629}"/>
                </a:ext>
              </a:extLst>
            </p:cNvPr>
            <p:cNvSpPr/>
            <p:nvPr/>
          </p:nvSpPr>
          <p:spPr>
            <a:xfrm>
              <a:off x="3186080" y="1862105"/>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Oval 5">
              <a:extLst>
                <a:ext uri="{FF2B5EF4-FFF2-40B4-BE49-F238E27FC236}">
                  <a16:creationId xmlns:a16="http://schemas.microsoft.com/office/drawing/2014/main" id="{E029DF62-C4E9-473E-A8CA-584A20A124F2}"/>
                </a:ext>
              </a:extLst>
            </p:cNvPr>
            <p:cNvSpPr/>
            <p:nvPr/>
          </p:nvSpPr>
          <p:spPr>
            <a:xfrm>
              <a:off x="3795680" y="1862105"/>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Oval 6">
              <a:extLst>
                <a:ext uri="{FF2B5EF4-FFF2-40B4-BE49-F238E27FC236}">
                  <a16:creationId xmlns:a16="http://schemas.microsoft.com/office/drawing/2014/main" id="{98A2B2E1-4184-4630-8E80-38540FA71912}"/>
                </a:ext>
              </a:extLst>
            </p:cNvPr>
            <p:cNvSpPr/>
            <p:nvPr/>
          </p:nvSpPr>
          <p:spPr>
            <a:xfrm>
              <a:off x="4405280" y="1862105"/>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0" name="Oval 9">
              <a:extLst>
                <a:ext uri="{FF2B5EF4-FFF2-40B4-BE49-F238E27FC236}">
                  <a16:creationId xmlns:a16="http://schemas.microsoft.com/office/drawing/2014/main" id="{C0969DCA-7EFA-4BB4-B5A7-8BDC5D963A0F}"/>
                </a:ext>
              </a:extLst>
            </p:cNvPr>
            <p:cNvSpPr/>
            <p:nvPr/>
          </p:nvSpPr>
          <p:spPr>
            <a:xfrm>
              <a:off x="2576480" y="2309780"/>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1" name="Oval 10">
              <a:extLst>
                <a:ext uri="{FF2B5EF4-FFF2-40B4-BE49-F238E27FC236}">
                  <a16:creationId xmlns:a16="http://schemas.microsoft.com/office/drawing/2014/main" id="{B7BAC60E-0115-40E6-B711-F75EBDDC38A3}"/>
                </a:ext>
              </a:extLst>
            </p:cNvPr>
            <p:cNvSpPr/>
            <p:nvPr/>
          </p:nvSpPr>
          <p:spPr>
            <a:xfrm>
              <a:off x="3186080" y="2309780"/>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2" name="Oval 11">
              <a:extLst>
                <a:ext uri="{FF2B5EF4-FFF2-40B4-BE49-F238E27FC236}">
                  <a16:creationId xmlns:a16="http://schemas.microsoft.com/office/drawing/2014/main" id="{C74E1703-3A4F-497E-BD1D-CBC2EB2FC13B}"/>
                </a:ext>
              </a:extLst>
            </p:cNvPr>
            <p:cNvSpPr/>
            <p:nvPr/>
          </p:nvSpPr>
          <p:spPr>
            <a:xfrm>
              <a:off x="3795680" y="2309780"/>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3" name="Oval 12">
              <a:extLst>
                <a:ext uri="{FF2B5EF4-FFF2-40B4-BE49-F238E27FC236}">
                  <a16:creationId xmlns:a16="http://schemas.microsoft.com/office/drawing/2014/main" id="{5515E3AD-B354-4574-88AF-C3BD3665050E}"/>
                </a:ext>
              </a:extLst>
            </p:cNvPr>
            <p:cNvSpPr/>
            <p:nvPr/>
          </p:nvSpPr>
          <p:spPr>
            <a:xfrm>
              <a:off x="4405280" y="2309780"/>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5" name="Oval 14">
              <a:extLst>
                <a:ext uri="{FF2B5EF4-FFF2-40B4-BE49-F238E27FC236}">
                  <a16:creationId xmlns:a16="http://schemas.microsoft.com/office/drawing/2014/main" id="{84DB8B36-D33A-4C22-893C-72C5A6121D5E}"/>
                </a:ext>
              </a:extLst>
            </p:cNvPr>
            <p:cNvSpPr/>
            <p:nvPr/>
          </p:nvSpPr>
          <p:spPr>
            <a:xfrm>
              <a:off x="2576480" y="2757455"/>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6" name="Oval 15">
              <a:extLst>
                <a:ext uri="{FF2B5EF4-FFF2-40B4-BE49-F238E27FC236}">
                  <a16:creationId xmlns:a16="http://schemas.microsoft.com/office/drawing/2014/main" id="{1E4196A4-5814-44E5-9A1E-D7AE2A7679DA}"/>
                </a:ext>
              </a:extLst>
            </p:cNvPr>
            <p:cNvSpPr/>
            <p:nvPr/>
          </p:nvSpPr>
          <p:spPr>
            <a:xfrm>
              <a:off x="3186080" y="2757455"/>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7" name="Oval 16">
              <a:extLst>
                <a:ext uri="{FF2B5EF4-FFF2-40B4-BE49-F238E27FC236}">
                  <a16:creationId xmlns:a16="http://schemas.microsoft.com/office/drawing/2014/main" id="{98677B29-41F9-4288-8F6F-9CF5AA21B05F}"/>
                </a:ext>
              </a:extLst>
            </p:cNvPr>
            <p:cNvSpPr/>
            <p:nvPr/>
          </p:nvSpPr>
          <p:spPr>
            <a:xfrm>
              <a:off x="3795680" y="2757455"/>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Oval 17">
              <a:extLst>
                <a:ext uri="{FF2B5EF4-FFF2-40B4-BE49-F238E27FC236}">
                  <a16:creationId xmlns:a16="http://schemas.microsoft.com/office/drawing/2014/main" id="{BCD59FB4-8B17-4280-ABA0-CF5808C703FE}"/>
                </a:ext>
              </a:extLst>
            </p:cNvPr>
            <p:cNvSpPr/>
            <p:nvPr/>
          </p:nvSpPr>
          <p:spPr>
            <a:xfrm>
              <a:off x="4405280" y="2757455"/>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0" name="Oval 19">
              <a:extLst>
                <a:ext uri="{FF2B5EF4-FFF2-40B4-BE49-F238E27FC236}">
                  <a16:creationId xmlns:a16="http://schemas.microsoft.com/office/drawing/2014/main" id="{D5650B36-3DFC-43F4-945F-AAE9EAFA076E}"/>
                </a:ext>
              </a:extLst>
            </p:cNvPr>
            <p:cNvSpPr/>
            <p:nvPr/>
          </p:nvSpPr>
          <p:spPr>
            <a:xfrm>
              <a:off x="2576480" y="3205130"/>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1" name="Oval 20">
              <a:extLst>
                <a:ext uri="{FF2B5EF4-FFF2-40B4-BE49-F238E27FC236}">
                  <a16:creationId xmlns:a16="http://schemas.microsoft.com/office/drawing/2014/main" id="{C709B986-7D46-4E81-A91A-1DCCA12E0D5E}"/>
                </a:ext>
              </a:extLst>
            </p:cNvPr>
            <p:cNvSpPr/>
            <p:nvPr/>
          </p:nvSpPr>
          <p:spPr>
            <a:xfrm>
              <a:off x="3186080" y="3205130"/>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2" name="Oval 21">
              <a:extLst>
                <a:ext uri="{FF2B5EF4-FFF2-40B4-BE49-F238E27FC236}">
                  <a16:creationId xmlns:a16="http://schemas.microsoft.com/office/drawing/2014/main" id="{39472EE7-7E38-4690-9FC1-40AA34D2EE7A}"/>
                </a:ext>
              </a:extLst>
            </p:cNvPr>
            <p:cNvSpPr/>
            <p:nvPr/>
          </p:nvSpPr>
          <p:spPr>
            <a:xfrm>
              <a:off x="3795680" y="3205130"/>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3" name="Oval 22">
              <a:extLst>
                <a:ext uri="{FF2B5EF4-FFF2-40B4-BE49-F238E27FC236}">
                  <a16:creationId xmlns:a16="http://schemas.microsoft.com/office/drawing/2014/main" id="{3450CCD1-3CFC-4476-87BF-F9F86DA4B5D0}"/>
                </a:ext>
              </a:extLst>
            </p:cNvPr>
            <p:cNvSpPr/>
            <p:nvPr/>
          </p:nvSpPr>
          <p:spPr>
            <a:xfrm>
              <a:off x="4405280" y="3205130"/>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4" name="Title 23">
              <a:extLst>
                <a:ext uri="{FF2B5EF4-FFF2-40B4-BE49-F238E27FC236}">
                  <a16:creationId xmlns:a16="http://schemas.microsoft.com/office/drawing/2014/main" id="{C577D3CD-0834-4F02-8492-5C41D73D860A}"/>
                </a:ext>
              </a:extLst>
            </p:cNvPr>
            <p:cNvSpPr txBox="1">
              <a:spLocks/>
            </p:cNvSpPr>
            <p:nvPr/>
          </p:nvSpPr>
          <p:spPr>
            <a:xfrm>
              <a:off x="5095879" y="1731602"/>
              <a:ext cx="7247711" cy="2492990"/>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a:ln>
                    <a:noFill/>
                  </a:ln>
                  <a:solidFill>
                    <a:prstClr val="white"/>
                  </a:solidFill>
                  <a:effectLst/>
                  <a:uLnTx/>
                  <a:uFillTx/>
                  <a:latin typeface="Bahnschrift" panose="020B0502040204020203" pitchFamily="34" charset="0"/>
                  <a:ea typeface="+mj-ea"/>
                  <a:cs typeface="+mj-cs"/>
                </a:rPr>
                <a:t>Time Series and Financial Time Series Project</a:t>
              </a:r>
            </a:p>
          </p:txBody>
        </p:sp>
        <p:sp>
          <p:nvSpPr>
            <p:cNvPr id="26" name="TextBox 25">
              <a:extLst>
                <a:ext uri="{FF2B5EF4-FFF2-40B4-BE49-F238E27FC236}">
                  <a16:creationId xmlns:a16="http://schemas.microsoft.com/office/drawing/2014/main" id="{777F7216-D3C3-40F9-8EEE-6A4EE2700FAE}"/>
                </a:ext>
              </a:extLst>
            </p:cNvPr>
            <p:cNvSpPr txBox="1"/>
            <p:nvPr/>
          </p:nvSpPr>
          <p:spPr>
            <a:xfrm>
              <a:off x="5091144" y="5111750"/>
              <a:ext cx="5432422" cy="215444"/>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Rockwell" panose="02060603020205020403"/>
                  <a:ea typeface="Cambria" panose="02040503050406030204" pitchFamily="18" charset="0"/>
                  <a:cs typeface="+mn-cs"/>
                </a:rPr>
                <a:t>Group members:</a:t>
              </a:r>
            </a:p>
          </p:txBody>
        </p:sp>
        <p:sp>
          <p:nvSpPr>
            <p:cNvPr id="27" name="Oval 26">
              <a:extLst>
                <a:ext uri="{FF2B5EF4-FFF2-40B4-BE49-F238E27FC236}">
                  <a16:creationId xmlns:a16="http://schemas.microsoft.com/office/drawing/2014/main" id="{B28373C5-7149-495E-B528-84E34E60BC34}"/>
                </a:ext>
              </a:extLst>
            </p:cNvPr>
            <p:cNvSpPr/>
            <p:nvPr/>
          </p:nvSpPr>
          <p:spPr>
            <a:xfrm>
              <a:off x="1966880" y="1862105"/>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8" name="Oval 27">
              <a:extLst>
                <a:ext uri="{FF2B5EF4-FFF2-40B4-BE49-F238E27FC236}">
                  <a16:creationId xmlns:a16="http://schemas.microsoft.com/office/drawing/2014/main" id="{715070C3-34E6-4F3A-969B-CB49CA631C89}"/>
                </a:ext>
              </a:extLst>
            </p:cNvPr>
            <p:cNvSpPr/>
            <p:nvPr/>
          </p:nvSpPr>
          <p:spPr>
            <a:xfrm>
              <a:off x="1966880" y="2309780"/>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9" name="Oval 28">
              <a:extLst>
                <a:ext uri="{FF2B5EF4-FFF2-40B4-BE49-F238E27FC236}">
                  <a16:creationId xmlns:a16="http://schemas.microsoft.com/office/drawing/2014/main" id="{62AC2485-F18A-4487-86A5-3FF49E82D00A}"/>
                </a:ext>
              </a:extLst>
            </p:cNvPr>
            <p:cNvSpPr/>
            <p:nvPr/>
          </p:nvSpPr>
          <p:spPr>
            <a:xfrm>
              <a:off x="1966880" y="2757455"/>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0" name="Oval 29">
              <a:extLst>
                <a:ext uri="{FF2B5EF4-FFF2-40B4-BE49-F238E27FC236}">
                  <a16:creationId xmlns:a16="http://schemas.microsoft.com/office/drawing/2014/main" id="{E2461898-16D7-427B-A0F1-4073575AEAD5}"/>
                </a:ext>
              </a:extLst>
            </p:cNvPr>
            <p:cNvSpPr/>
            <p:nvPr/>
          </p:nvSpPr>
          <p:spPr>
            <a:xfrm>
              <a:off x="1966880" y="3205130"/>
              <a:ext cx="171514" cy="1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30BAD7-10E5-43DA-B0AD-3DF6BB1CDCC0}"/>
              </a:ext>
            </a:extLst>
          </p:cNvPr>
          <p:cNvCxnSpPr/>
          <p:nvPr/>
        </p:nvCxnSpPr>
        <p:spPr>
          <a:xfrm flipV="1">
            <a:off x="3910854" y="45974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362032" y="0"/>
            <a:ext cx="829968" cy="82996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0" name="Rectangle 39">
            <a:extLst>
              <a:ext uri="{FF2B5EF4-FFF2-40B4-BE49-F238E27FC236}">
                <a16:creationId xmlns:a16="http://schemas.microsoft.com/office/drawing/2014/main" id="{4DCA76D0-89F1-494D-8FFB-8C502050824A}"/>
              </a:ext>
            </a:extLst>
          </p:cNvPr>
          <p:cNvSpPr/>
          <p:nvPr/>
        </p:nvSpPr>
        <p:spPr>
          <a:xfrm>
            <a:off x="0" y="6112412"/>
            <a:ext cx="745588" cy="74558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4" name="TextBox 25">
            <a:extLst>
              <a:ext uri="{FF2B5EF4-FFF2-40B4-BE49-F238E27FC236}">
                <a16:creationId xmlns:a16="http://schemas.microsoft.com/office/drawing/2014/main" id="{714A5143-851B-D8F5-4B74-F8083DC9F859}"/>
              </a:ext>
            </a:extLst>
          </p:cNvPr>
          <p:cNvSpPr txBox="1"/>
          <p:nvPr/>
        </p:nvSpPr>
        <p:spPr>
          <a:xfrm>
            <a:off x="6496751" y="5111750"/>
            <a:ext cx="2614797" cy="861774"/>
          </a:xfrm>
          <a:prstGeom prst="rect">
            <a:avLst/>
          </a:prstGeom>
          <a:noFill/>
        </p:spPr>
        <p:txBody>
          <a:bodyPr wrap="square" lIns="0" tIns="0" rIns="0" bIns="0" rtlCol="0" anchor="t">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Rockwell" panose="02060603020205020403"/>
                <a:ea typeface="Cambria" panose="02040503050406030204" pitchFamily="18" charset="0"/>
                <a:cs typeface="+mn-cs"/>
              </a:rPr>
              <a:t>Silvia Adagg</a:t>
            </a:r>
            <a:r>
              <a:rPr lang="en-US" sz="1400">
                <a:solidFill>
                  <a:prstClr val="white"/>
                </a:solidFill>
                <a:latin typeface="Rockwell" panose="02060603020205020403"/>
                <a:ea typeface="Cambria" panose="02040503050406030204" pitchFamily="18" charset="0"/>
              </a:rPr>
              <a:t>i</a:t>
            </a:r>
            <a:r>
              <a:rPr kumimoji="0" lang="en-US" sz="1400" b="0" i="0" u="none" strike="noStrike" kern="1200" cap="none" spc="0" normalizeH="0" baseline="0" noProof="0">
                <a:ln>
                  <a:noFill/>
                </a:ln>
                <a:solidFill>
                  <a:prstClr val="white"/>
                </a:solidFill>
                <a:effectLst/>
                <a:uLnTx/>
                <a:uFillTx/>
                <a:latin typeface="Rockwell" panose="02060603020205020403"/>
                <a:ea typeface="Cambria" panose="02040503050406030204" pitchFamily="18" charset="0"/>
                <a:cs typeface="+mn-cs"/>
              </a:rPr>
              <a:t>o</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Rockwell" panose="02060603020205020403"/>
                <a:ea typeface="Cambria" panose="02040503050406030204" pitchFamily="18" charset="0"/>
                <a:cs typeface="+mn-cs"/>
              </a:rPr>
              <a:t>Beatrice Saccucci</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a:solidFill>
                  <a:prstClr val="white"/>
                </a:solidFill>
                <a:latin typeface="Rockwell" panose="02060603020205020403"/>
                <a:ea typeface="Cambria" panose="02040503050406030204" pitchFamily="18" charset="0"/>
              </a:rPr>
              <a:t>Paolo Manenti</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Rockwell" panose="02060603020205020403"/>
                <a:ea typeface="Cambria" panose="02040503050406030204" pitchFamily="18" charset="0"/>
                <a:cs typeface="+mn-cs"/>
              </a:rPr>
              <a:t>Alessandr</a:t>
            </a:r>
            <a:r>
              <a:rPr lang="en-US" sz="1400">
                <a:solidFill>
                  <a:prstClr val="white"/>
                </a:solidFill>
                <a:latin typeface="Rockwell" panose="02060603020205020403"/>
                <a:ea typeface="Cambria" panose="02040503050406030204" pitchFamily="18" charset="0"/>
              </a:rPr>
              <a:t>o Lanzo</a:t>
            </a:r>
            <a:endParaRPr kumimoji="0" lang="en-US" sz="1400" b="0" i="0" u="none" strike="noStrike" kern="1200" cap="none" spc="0" normalizeH="0" baseline="0" noProof="0">
              <a:ln>
                <a:noFill/>
              </a:ln>
              <a:solidFill>
                <a:prstClr val="white"/>
              </a:solidFill>
              <a:effectLst/>
              <a:uLnTx/>
              <a:uFillTx/>
              <a:latin typeface="Rockwell" panose="02060603020205020403"/>
              <a:ea typeface="Cambria" panose="02040503050406030204" pitchFamily="18" charset="0"/>
              <a:cs typeface="+mn-cs"/>
            </a:endParaRPr>
          </a:p>
        </p:txBody>
      </p:sp>
      <p:sp>
        <p:nvSpPr>
          <p:cNvPr id="36" name="TextBox 25">
            <a:extLst>
              <a:ext uri="{FF2B5EF4-FFF2-40B4-BE49-F238E27FC236}">
                <a16:creationId xmlns:a16="http://schemas.microsoft.com/office/drawing/2014/main" id="{70DC3AF6-6BD5-C35D-07BC-36DBF86165DD}"/>
              </a:ext>
            </a:extLst>
          </p:cNvPr>
          <p:cNvSpPr txBox="1"/>
          <p:nvPr/>
        </p:nvSpPr>
        <p:spPr>
          <a:xfrm>
            <a:off x="8086170" y="5120572"/>
            <a:ext cx="2614797" cy="861774"/>
          </a:xfrm>
          <a:prstGeom prst="rect">
            <a:avLst/>
          </a:prstGeom>
          <a:noFill/>
        </p:spPr>
        <p:txBody>
          <a:bodyPr wrap="square" lIns="0" tIns="0" rIns="0" bIns="0" rtlCol="0" anchor="t">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Rockwell" panose="02060603020205020403"/>
                <a:ea typeface="Cambria" panose="02040503050406030204" pitchFamily="18" charset="0"/>
                <a:cs typeface="+mn-cs"/>
              </a:rPr>
              <a:t>2011167</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Rockwell" panose="02060603020205020403"/>
                <a:ea typeface="Cambria" panose="02040503050406030204" pitchFamily="18" charset="0"/>
                <a:cs typeface="+mn-cs"/>
              </a:rPr>
              <a:t>1786623</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a:solidFill>
                  <a:prstClr val="white"/>
                </a:solidFill>
                <a:latin typeface="Rockwell" panose="02060603020205020403"/>
                <a:ea typeface="Cambria" panose="02040503050406030204" pitchFamily="18" charset="0"/>
              </a:rPr>
              <a:t>1999957</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a:solidFill>
                  <a:prstClr val="white"/>
                </a:solidFill>
                <a:latin typeface="Rockwell" panose="02060603020205020403"/>
                <a:ea typeface="Cambria" panose="02040503050406030204" pitchFamily="18" charset="0"/>
              </a:rPr>
              <a:t>1995464</a:t>
            </a:r>
            <a:endParaRPr kumimoji="0" lang="en-US" sz="1400" b="0" i="0" u="none" strike="noStrike" kern="1200" cap="none" spc="0" normalizeH="0" baseline="0" noProof="0">
              <a:ln>
                <a:noFill/>
              </a:ln>
              <a:solidFill>
                <a:prstClr val="white"/>
              </a:solidFill>
              <a:effectLst/>
              <a:uLnTx/>
              <a:uFillTx/>
              <a:latin typeface="Rockwell" panose="02060603020205020403"/>
              <a:ea typeface="Cambria" panose="02040503050406030204" pitchFamily="18" charset="0"/>
              <a:cs typeface="+mn-cs"/>
            </a:endParaRPr>
          </a:p>
        </p:txBody>
      </p:sp>
      <p:pic>
        <p:nvPicPr>
          <p:cNvPr id="8" name="Immagine 7">
            <a:extLst>
              <a:ext uri="{FF2B5EF4-FFF2-40B4-BE49-F238E27FC236}">
                <a16:creationId xmlns:a16="http://schemas.microsoft.com/office/drawing/2014/main" id="{E3A51E62-C5EE-67D7-029F-4B39F477DF3F}"/>
              </a:ext>
            </a:extLst>
          </p:cNvPr>
          <p:cNvPicPr>
            <a:picLocks noChangeAspect="1"/>
          </p:cNvPicPr>
          <p:nvPr/>
        </p:nvPicPr>
        <p:blipFill rotWithShape="1">
          <a:blip r:embed="rId2"/>
          <a:srcRect l="29139" t="40208" r="29704" b="22321"/>
          <a:stretch/>
        </p:blipFill>
        <p:spPr>
          <a:xfrm>
            <a:off x="11436239" y="41567"/>
            <a:ext cx="681553" cy="746834"/>
          </a:xfrm>
          <a:prstGeom prst="rect">
            <a:avLst/>
          </a:prstGeom>
        </p:spPr>
      </p:pic>
      <p:sp>
        <p:nvSpPr>
          <p:cNvPr id="2" name="Segnaposto data 1">
            <a:extLst>
              <a:ext uri="{FF2B5EF4-FFF2-40B4-BE49-F238E27FC236}">
                <a16:creationId xmlns:a16="http://schemas.microsoft.com/office/drawing/2014/main" id="{86CA4F86-6EEB-0F8F-E893-48D5FB8C0E8F}"/>
              </a:ext>
            </a:extLst>
          </p:cNvPr>
          <p:cNvSpPr>
            <a:spLocks noGrp="1"/>
          </p:cNvSpPr>
          <p:nvPr>
            <p:ph type="dt" sz="half" idx="10"/>
          </p:nvPr>
        </p:nvSpPr>
        <p:spPr/>
        <p:txBody>
          <a:bodyPr/>
          <a:lstStyle/>
          <a:p>
            <a:r>
              <a:rPr lang="it-IT" err="1">
                <a:solidFill>
                  <a:schemeClr val="bg1"/>
                </a:solidFill>
              </a:rPr>
              <a:t>May</a:t>
            </a:r>
            <a:r>
              <a:rPr lang="it-IT">
                <a:solidFill>
                  <a:schemeClr val="bg1"/>
                </a:solidFill>
              </a:rPr>
              <a:t>, 9th 2022</a:t>
            </a:r>
            <a:endParaRPr lang="en-US">
              <a:solidFill>
                <a:schemeClr val="bg1"/>
              </a:solidFill>
            </a:endParaRPr>
          </a:p>
        </p:txBody>
      </p:sp>
    </p:spTree>
    <p:extLst>
      <p:ext uri="{BB962C8B-B14F-4D97-AF65-F5344CB8AC3E}">
        <p14:creationId xmlns:p14="http://schemas.microsoft.com/office/powerpoint/2010/main" val="1256372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10</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324600"/>
            <a:ext cx="533400" cy="5334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4" name="CasellaDiTesto 3">
            <a:extLst>
              <a:ext uri="{FF2B5EF4-FFF2-40B4-BE49-F238E27FC236}">
                <a16:creationId xmlns:a16="http://schemas.microsoft.com/office/drawing/2014/main" id="{C2FE07F1-63EB-2134-D6BF-1D7618D9AE24}"/>
              </a:ext>
            </a:extLst>
          </p:cNvPr>
          <p:cNvSpPr txBox="1"/>
          <p:nvPr/>
        </p:nvSpPr>
        <p:spPr>
          <a:xfrm>
            <a:off x="3923101" y="27614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p>
        </p:txBody>
      </p:sp>
      <p:sp>
        <p:nvSpPr>
          <p:cNvPr id="18" name="CasellaDiTesto 17">
            <a:extLst>
              <a:ext uri="{FF2B5EF4-FFF2-40B4-BE49-F238E27FC236}">
                <a16:creationId xmlns:a16="http://schemas.microsoft.com/office/drawing/2014/main" id="{D84CCDCD-6900-D739-F1F0-5F9222F1CEBE}"/>
              </a:ext>
            </a:extLst>
          </p:cNvPr>
          <p:cNvSpPr txBox="1"/>
          <p:nvPr/>
        </p:nvSpPr>
        <p:spPr>
          <a:xfrm>
            <a:off x="-1868333" y="285952"/>
            <a:ext cx="10899467" cy="1218795"/>
          </a:xfrm>
          <a:prstGeom prst="rect">
            <a:avLst/>
          </a:prstGeom>
        </p:spPr>
        <p:txBody>
          <a:bodyPr wrap="square" lIns="0" tIns="0" rIns="0" bIns="0" anchor="t">
            <a:spAutoFit/>
          </a:bodyPr>
          <a:lstStyle>
            <a:defPPr>
              <a:defRPr lang="it-IT"/>
            </a:defPPr>
            <a:lvl1pPr algn="ctr">
              <a:lnSpc>
                <a:spcPct val="90000"/>
              </a:lnSpc>
              <a:spcBef>
                <a:spcPct val="0"/>
              </a:spcBef>
              <a:buNone/>
              <a:defRPr sz="4400">
                <a:solidFill>
                  <a:schemeClr val="tx1">
                    <a:lumMod val="50000"/>
                    <a:lumOff val="50000"/>
                  </a:schemeClr>
                </a:solidFill>
                <a:latin typeface="Bahnschrift" panose="020B0502040204020203" pitchFamily="34" charset="0"/>
                <a:ea typeface="+mj-ea"/>
                <a:cs typeface="+mj-cs"/>
              </a:defRPr>
            </a:lvl1pPr>
          </a:lstStyle>
          <a:p>
            <a:r>
              <a:rPr lang="en-US"/>
              <a:t>Stationarity verification - 2 </a:t>
            </a:r>
          </a:p>
          <a:p>
            <a:endParaRPr lang="it-IT"/>
          </a:p>
        </p:txBody>
      </p:sp>
      <p:cxnSp>
        <p:nvCxnSpPr>
          <p:cNvPr id="19" name="Connettore 1 18">
            <a:extLst>
              <a:ext uri="{FF2B5EF4-FFF2-40B4-BE49-F238E27FC236}">
                <a16:creationId xmlns:a16="http://schemas.microsoft.com/office/drawing/2014/main" id="{448455E6-9472-3CAD-22F7-8144BF6E970D}"/>
              </a:ext>
            </a:extLst>
          </p:cNvPr>
          <p:cNvCxnSpPr>
            <a:cxnSpLocks/>
          </p:cNvCxnSpPr>
          <p:nvPr/>
        </p:nvCxnSpPr>
        <p:spPr>
          <a:xfrm flipH="1">
            <a:off x="5712451" y="1078037"/>
            <a:ext cx="1" cy="5449654"/>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1 19">
            <a:extLst>
              <a:ext uri="{FF2B5EF4-FFF2-40B4-BE49-F238E27FC236}">
                <a16:creationId xmlns:a16="http://schemas.microsoft.com/office/drawing/2014/main" id="{382FAD5A-50D9-EA6F-114F-7B1B80E5B562}"/>
              </a:ext>
            </a:extLst>
          </p:cNvPr>
          <p:cNvCxnSpPr>
            <a:cxnSpLocks/>
          </p:cNvCxnSpPr>
          <p:nvPr/>
        </p:nvCxnSpPr>
        <p:spPr>
          <a:xfrm flipH="1">
            <a:off x="987694" y="3802864"/>
            <a:ext cx="9458163" cy="1"/>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F6C6861A-E020-BE32-7192-163291818116}"/>
              </a:ext>
            </a:extLst>
          </p:cNvPr>
          <p:cNvPicPr>
            <a:picLocks noChangeAspect="1"/>
          </p:cNvPicPr>
          <p:nvPr/>
        </p:nvPicPr>
        <p:blipFill>
          <a:blip r:embed="rId3"/>
          <a:stretch>
            <a:fillRect/>
          </a:stretch>
        </p:blipFill>
        <p:spPr>
          <a:xfrm>
            <a:off x="849126" y="1409700"/>
            <a:ext cx="4638920" cy="2220103"/>
          </a:xfrm>
          <a:prstGeom prst="rect">
            <a:avLst/>
          </a:prstGeom>
        </p:spPr>
      </p:pic>
      <p:pic>
        <p:nvPicPr>
          <p:cNvPr id="7" name="Immagine 6">
            <a:extLst>
              <a:ext uri="{FF2B5EF4-FFF2-40B4-BE49-F238E27FC236}">
                <a16:creationId xmlns:a16="http://schemas.microsoft.com/office/drawing/2014/main" id="{8965208C-E8F2-D280-BD80-DA3B30CAED8D}"/>
              </a:ext>
            </a:extLst>
          </p:cNvPr>
          <p:cNvPicPr>
            <a:picLocks noChangeAspect="1"/>
          </p:cNvPicPr>
          <p:nvPr/>
        </p:nvPicPr>
        <p:blipFill>
          <a:blip r:embed="rId4"/>
          <a:stretch>
            <a:fillRect/>
          </a:stretch>
        </p:blipFill>
        <p:spPr>
          <a:xfrm>
            <a:off x="6065531" y="4155028"/>
            <a:ext cx="4638920" cy="2220103"/>
          </a:xfrm>
          <a:prstGeom prst="rect">
            <a:avLst/>
          </a:prstGeom>
        </p:spPr>
      </p:pic>
      <p:pic>
        <p:nvPicPr>
          <p:cNvPr id="10" name="Immagine 9">
            <a:extLst>
              <a:ext uri="{FF2B5EF4-FFF2-40B4-BE49-F238E27FC236}">
                <a16:creationId xmlns:a16="http://schemas.microsoft.com/office/drawing/2014/main" id="{43C2B97E-824E-B0E3-736D-BBD7AD7BDBB1}"/>
              </a:ext>
            </a:extLst>
          </p:cNvPr>
          <p:cNvPicPr>
            <a:picLocks noChangeAspect="1"/>
          </p:cNvPicPr>
          <p:nvPr/>
        </p:nvPicPr>
        <p:blipFill>
          <a:blip r:embed="rId5"/>
          <a:stretch>
            <a:fillRect/>
          </a:stretch>
        </p:blipFill>
        <p:spPr>
          <a:xfrm>
            <a:off x="6065531" y="1409700"/>
            <a:ext cx="4638920" cy="2220103"/>
          </a:xfrm>
          <a:prstGeom prst="rect">
            <a:avLst/>
          </a:prstGeom>
        </p:spPr>
      </p:pic>
      <p:pic>
        <p:nvPicPr>
          <p:cNvPr id="12" name="Immagine 11">
            <a:extLst>
              <a:ext uri="{FF2B5EF4-FFF2-40B4-BE49-F238E27FC236}">
                <a16:creationId xmlns:a16="http://schemas.microsoft.com/office/drawing/2014/main" id="{2A717CD5-53A6-3ABA-2D61-7F389786FA38}"/>
              </a:ext>
            </a:extLst>
          </p:cNvPr>
          <p:cNvPicPr>
            <a:picLocks noChangeAspect="1"/>
          </p:cNvPicPr>
          <p:nvPr/>
        </p:nvPicPr>
        <p:blipFill>
          <a:blip r:embed="rId6"/>
          <a:stretch>
            <a:fillRect/>
          </a:stretch>
        </p:blipFill>
        <p:spPr>
          <a:xfrm>
            <a:off x="707005" y="4155298"/>
            <a:ext cx="4638920" cy="2220103"/>
          </a:xfrm>
          <a:prstGeom prst="rect">
            <a:avLst/>
          </a:prstGeom>
        </p:spPr>
      </p:pic>
    </p:spTree>
    <p:extLst>
      <p:ext uri="{BB962C8B-B14F-4D97-AF65-F5344CB8AC3E}">
        <p14:creationId xmlns:p14="http://schemas.microsoft.com/office/powerpoint/2010/main" val="179085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10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10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10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11</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324600"/>
            <a:ext cx="533400" cy="5334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2" name="CasellaDiTesto 1">
            <a:extLst>
              <a:ext uri="{FF2B5EF4-FFF2-40B4-BE49-F238E27FC236}">
                <a16:creationId xmlns:a16="http://schemas.microsoft.com/office/drawing/2014/main" id="{CED92B3C-EDA0-5A45-AB40-FE782D45DC78}"/>
              </a:ext>
            </a:extLst>
          </p:cNvPr>
          <p:cNvSpPr txBox="1"/>
          <p:nvPr/>
        </p:nvSpPr>
        <p:spPr>
          <a:xfrm>
            <a:off x="-1035640" y="237185"/>
            <a:ext cx="8325440" cy="609398"/>
          </a:xfrm>
          <a:prstGeom prst="rect">
            <a:avLst/>
          </a:prstGeom>
        </p:spPr>
        <p:txBody>
          <a:bodyPr wrap="square" lIns="0" tIns="0" rIns="0" bIns="0" anchor="t">
            <a:spAutoFit/>
          </a:bodyPr>
          <a:lstStyle>
            <a:defPPr>
              <a:defRPr lang="it-IT"/>
            </a:defPPr>
            <a:lvl1pPr algn="ctr">
              <a:lnSpc>
                <a:spcPct val="90000"/>
              </a:lnSpc>
              <a:spcBef>
                <a:spcPct val="0"/>
              </a:spcBef>
              <a:buNone/>
              <a:defRPr sz="4400">
                <a:solidFill>
                  <a:schemeClr val="tx1">
                    <a:lumMod val="50000"/>
                    <a:lumOff val="50000"/>
                  </a:schemeClr>
                </a:solidFill>
                <a:latin typeface="Bahnschrift" panose="020B0502040204020203" pitchFamily="34" charset="0"/>
                <a:ea typeface="+mj-ea"/>
                <a:cs typeface="+mj-cs"/>
              </a:defRPr>
            </a:lvl1pPr>
          </a:lstStyle>
          <a:p>
            <a:r>
              <a:rPr lang="en-US"/>
              <a:t>Prices transformation</a:t>
            </a:r>
            <a:endParaRPr lang="it-IT"/>
          </a:p>
        </p:txBody>
      </p:sp>
      <p:pic>
        <p:nvPicPr>
          <p:cNvPr id="4" name="Immagine 3">
            <a:extLst>
              <a:ext uri="{FF2B5EF4-FFF2-40B4-BE49-F238E27FC236}">
                <a16:creationId xmlns:a16="http://schemas.microsoft.com/office/drawing/2014/main" id="{BD4AE83F-7508-3C12-F251-24C989C168CC}"/>
              </a:ext>
            </a:extLst>
          </p:cNvPr>
          <p:cNvPicPr>
            <a:picLocks noChangeAspect="1"/>
          </p:cNvPicPr>
          <p:nvPr/>
        </p:nvPicPr>
        <p:blipFill>
          <a:blip r:embed="rId3"/>
          <a:stretch>
            <a:fillRect/>
          </a:stretch>
        </p:blipFill>
        <p:spPr>
          <a:xfrm>
            <a:off x="530586" y="1659115"/>
            <a:ext cx="3220580" cy="1734158"/>
          </a:xfrm>
          <a:prstGeom prst="rect">
            <a:avLst/>
          </a:prstGeom>
        </p:spPr>
      </p:pic>
      <p:pic>
        <p:nvPicPr>
          <p:cNvPr id="7" name="Immagine 6">
            <a:extLst>
              <a:ext uri="{FF2B5EF4-FFF2-40B4-BE49-F238E27FC236}">
                <a16:creationId xmlns:a16="http://schemas.microsoft.com/office/drawing/2014/main" id="{E3213260-2BA2-DD9D-9C83-2DE727D12B74}"/>
              </a:ext>
            </a:extLst>
          </p:cNvPr>
          <p:cNvPicPr>
            <a:picLocks noChangeAspect="1"/>
          </p:cNvPicPr>
          <p:nvPr/>
        </p:nvPicPr>
        <p:blipFill>
          <a:blip r:embed="rId4"/>
          <a:stretch>
            <a:fillRect/>
          </a:stretch>
        </p:blipFill>
        <p:spPr>
          <a:xfrm>
            <a:off x="4240390" y="3810358"/>
            <a:ext cx="3284808" cy="1752509"/>
          </a:xfrm>
          <a:prstGeom prst="rect">
            <a:avLst/>
          </a:prstGeom>
        </p:spPr>
      </p:pic>
      <p:pic>
        <p:nvPicPr>
          <p:cNvPr id="11" name="Immagine 10">
            <a:extLst>
              <a:ext uri="{FF2B5EF4-FFF2-40B4-BE49-F238E27FC236}">
                <a16:creationId xmlns:a16="http://schemas.microsoft.com/office/drawing/2014/main" id="{3AFB252E-7374-70C8-65E1-74C8A5516820}"/>
              </a:ext>
            </a:extLst>
          </p:cNvPr>
          <p:cNvPicPr>
            <a:picLocks noChangeAspect="1"/>
          </p:cNvPicPr>
          <p:nvPr/>
        </p:nvPicPr>
        <p:blipFill>
          <a:blip r:embed="rId5"/>
          <a:stretch>
            <a:fillRect/>
          </a:stretch>
        </p:blipFill>
        <p:spPr>
          <a:xfrm>
            <a:off x="384125" y="3847059"/>
            <a:ext cx="3275633" cy="1715808"/>
          </a:xfrm>
          <a:prstGeom prst="rect">
            <a:avLst/>
          </a:prstGeom>
        </p:spPr>
      </p:pic>
      <p:pic>
        <p:nvPicPr>
          <p:cNvPr id="19" name="Immagine 18">
            <a:extLst>
              <a:ext uri="{FF2B5EF4-FFF2-40B4-BE49-F238E27FC236}">
                <a16:creationId xmlns:a16="http://schemas.microsoft.com/office/drawing/2014/main" id="{63D33CB4-AC42-F71E-5855-CEC55BE64F85}"/>
              </a:ext>
            </a:extLst>
          </p:cNvPr>
          <p:cNvPicPr>
            <a:picLocks noChangeAspect="1"/>
          </p:cNvPicPr>
          <p:nvPr/>
        </p:nvPicPr>
        <p:blipFill>
          <a:blip r:embed="rId6"/>
          <a:stretch>
            <a:fillRect/>
          </a:stretch>
        </p:blipFill>
        <p:spPr>
          <a:xfrm>
            <a:off x="4304618" y="1659115"/>
            <a:ext cx="3220580" cy="1669930"/>
          </a:xfrm>
          <a:prstGeom prst="rect">
            <a:avLst/>
          </a:prstGeom>
        </p:spPr>
      </p:pic>
      <p:cxnSp>
        <p:nvCxnSpPr>
          <p:cNvPr id="26" name="Connettore 1 25">
            <a:extLst>
              <a:ext uri="{FF2B5EF4-FFF2-40B4-BE49-F238E27FC236}">
                <a16:creationId xmlns:a16="http://schemas.microsoft.com/office/drawing/2014/main" id="{45B849A6-9D83-2FBB-3786-498EC2F74447}"/>
              </a:ext>
            </a:extLst>
          </p:cNvPr>
          <p:cNvCxnSpPr>
            <a:cxnSpLocks/>
          </p:cNvCxnSpPr>
          <p:nvPr/>
        </p:nvCxnSpPr>
        <p:spPr>
          <a:xfrm>
            <a:off x="4012518" y="1659115"/>
            <a:ext cx="0" cy="3903752"/>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1 26">
            <a:extLst>
              <a:ext uri="{FF2B5EF4-FFF2-40B4-BE49-F238E27FC236}">
                <a16:creationId xmlns:a16="http://schemas.microsoft.com/office/drawing/2014/main" id="{0B52C6B9-05CF-099B-E149-FE9C9BCF21AB}"/>
              </a:ext>
            </a:extLst>
          </p:cNvPr>
          <p:cNvCxnSpPr>
            <a:cxnSpLocks/>
          </p:cNvCxnSpPr>
          <p:nvPr/>
        </p:nvCxnSpPr>
        <p:spPr>
          <a:xfrm flipH="1">
            <a:off x="477583" y="3635749"/>
            <a:ext cx="7111843"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8A884B5D-056D-1FF9-9014-4AC7747CEA68}"/>
              </a:ext>
            </a:extLst>
          </p:cNvPr>
          <p:cNvSpPr txBox="1"/>
          <p:nvPr/>
        </p:nvSpPr>
        <p:spPr>
          <a:xfrm>
            <a:off x="7867785" y="2229989"/>
            <a:ext cx="37936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dirty="0">
                <a:solidFill>
                  <a:schemeClr val="tx1">
                    <a:lumMod val="75000"/>
                    <a:lumOff val="25000"/>
                  </a:schemeClr>
                </a:solidFill>
              </a:rPr>
              <a:t>In order to obtain stationary series, we have firstly computed the logarithms and then the first order differences between them.</a:t>
            </a:r>
          </a:p>
          <a:p>
            <a:pPr algn="just"/>
            <a:endParaRPr lang="en-GB" dirty="0">
              <a:solidFill>
                <a:schemeClr val="tx1">
                  <a:lumMod val="75000"/>
                  <a:lumOff val="25000"/>
                </a:schemeClr>
              </a:solidFill>
            </a:endParaRPr>
          </a:p>
          <a:p>
            <a:pPr algn="just"/>
            <a:endParaRPr lang="en-GB" dirty="0">
              <a:solidFill>
                <a:schemeClr val="tx1">
                  <a:lumMod val="75000"/>
                  <a:lumOff val="25000"/>
                </a:schemeClr>
              </a:solidFill>
            </a:endParaRPr>
          </a:p>
          <a:p>
            <a:pPr algn="just"/>
            <a:r>
              <a:rPr lang="en-GB" dirty="0">
                <a:solidFill>
                  <a:schemeClr val="tx1">
                    <a:lumMod val="75000"/>
                    <a:lumOff val="25000"/>
                  </a:schemeClr>
                </a:solidFill>
              </a:rPr>
              <a:t>Through this procedure we are able to calculate the return of the prices. </a:t>
            </a:r>
          </a:p>
          <a:p>
            <a:pPr algn="just"/>
            <a:endParaRPr lang="en-GB"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3" name="Rettangolo 2">
                <a:extLst>
                  <a:ext uri="{FF2B5EF4-FFF2-40B4-BE49-F238E27FC236}">
                    <a16:creationId xmlns:a16="http://schemas.microsoft.com/office/drawing/2014/main" id="{7017F012-6435-5880-9322-8FA0F41A4E28}"/>
                  </a:ext>
                </a:extLst>
              </p:cNvPr>
              <p:cNvSpPr/>
              <p:nvPr/>
            </p:nvSpPr>
            <p:spPr>
              <a:xfrm>
                <a:off x="8654231" y="4896937"/>
                <a:ext cx="2220736" cy="390748"/>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sSub>
                        <m:sSubPr>
                          <m:ctrlPr>
                            <a:rPr lang="it-IT" i="1">
                              <a:solidFill>
                                <a:schemeClr val="tx1">
                                  <a:lumMod val="75000"/>
                                  <a:lumOff val="25000"/>
                                </a:schemeClr>
                              </a:solidFill>
                              <a:latin typeface="Cambria Math" panose="02040503050406030204" pitchFamily="18" charset="0"/>
                            </a:rPr>
                          </m:ctrlPr>
                        </m:sSubPr>
                        <m:e>
                          <m:r>
                            <a:rPr lang="it-IT" i="1">
                              <a:solidFill>
                                <a:schemeClr val="tx1">
                                  <a:lumMod val="75000"/>
                                  <a:lumOff val="25000"/>
                                </a:schemeClr>
                              </a:solidFill>
                              <a:latin typeface="Cambria Math" panose="02040503050406030204" pitchFamily="18" charset="0"/>
                            </a:rPr>
                            <m:t>𝑟</m:t>
                          </m:r>
                        </m:e>
                        <m:sub>
                          <m:r>
                            <a:rPr lang="it-IT" i="1">
                              <a:solidFill>
                                <a:schemeClr val="tx1">
                                  <a:lumMod val="75000"/>
                                  <a:lumOff val="25000"/>
                                </a:schemeClr>
                              </a:solidFill>
                              <a:latin typeface="Cambria Math" panose="02040503050406030204" pitchFamily="18" charset="0"/>
                            </a:rPr>
                            <m:t>𝑡</m:t>
                          </m:r>
                        </m:sub>
                      </m:sSub>
                      <m:r>
                        <a:rPr lang="it-IT" i="1">
                          <a:solidFill>
                            <a:schemeClr val="tx1">
                              <a:lumMod val="75000"/>
                              <a:lumOff val="25000"/>
                            </a:schemeClr>
                          </a:solidFill>
                          <a:latin typeface="Cambria Math" panose="02040503050406030204" pitchFamily="18" charset="0"/>
                        </a:rPr>
                        <m:t>=</m:t>
                      </m:r>
                      <m:func>
                        <m:funcPr>
                          <m:ctrlPr>
                            <a:rPr lang="it-IT" i="1">
                              <a:solidFill>
                                <a:schemeClr val="tx1">
                                  <a:lumMod val="75000"/>
                                  <a:lumOff val="25000"/>
                                </a:schemeClr>
                              </a:solidFill>
                              <a:latin typeface="Cambria Math" panose="02040503050406030204" pitchFamily="18" charset="0"/>
                            </a:rPr>
                          </m:ctrlPr>
                        </m:funcPr>
                        <m:fName>
                          <m:sSub>
                            <m:sSubPr>
                              <m:ctrlPr>
                                <a:rPr lang="it-IT" i="1">
                                  <a:solidFill>
                                    <a:schemeClr val="tx1">
                                      <a:lumMod val="75000"/>
                                      <a:lumOff val="25000"/>
                                    </a:schemeClr>
                                  </a:solidFill>
                                  <a:latin typeface="Cambria Math" panose="02040503050406030204" pitchFamily="18" charset="0"/>
                                </a:rPr>
                              </m:ctrlPr>
                            </m:sSubPr>
                            <m:e>
                              <m:r>
                                <m:rPr>
                                  <m:sty m:val="p"/>
                                </m:rPr>
                                <a:rPr lang="it-IT">
                                  <a:solidFill>
                                    <a:schemeClr val="tx1">
                                      <a:lumMod val="75000"/>
                                      <a:lumOff val="25000"/>
                                    </a:schemeClr>
                                  </a:solidFill>
                                  <a:latin typeface="Cambria Math" panose="02040503050406030204" pitchFamily="18" charset="0"/>
                                </a:rPr>
                                <m:t>log</m:t>
                              </m:r>
                            </m:e>
                            <m:sub>
                              <m:r>
                                <a:rPr lang="it-IT" i="1">
                                  <a:solidFill>
                                    <a:schemeClr val="tx1">
                                      <a:lumMod val="75000"/>
                                      <a:lumOff val="25000"/>
                                    </a:schemeClr>
                                  </a:solidFill>
                                  <a:latin typeface="Cambria Math" panose="02040503050406030204" pitchFamily="18" charset="0"/>
                                </a:rPr>
                                <m:t>𝑝𝑡</m:t>
                              </m:r>
                            </m:sub>
                          </m:sSub>
                        </m:fName>
                        <m:e>
                          <m:r>
                            <a:rPr lang="it-IT" i="1">
                              <a:solidFill>
                                <a:schemeClr val="tx1">
                                  <a:lumMod val="75000"/>
                                  <a:lumOff val="25000"/>
                                </a:schemeClr>
                              </a:solidFill>
                              <a:latin typeface="Cambria Math" panose="02040503050406030204" pitchFamily="18" charset="0"/>
                            </a:rPr>
                            <m:t>−</m:t>
                          </m:r>
                          <m:sSub>
                            <m:sSubPr>
                              <m:ctrlPr>
                                <a:rPr lang="it-IT" i="1">
                                  <a:solidFill>
                                    <a:schemeClr val="tx1">
                                      <a:lumMod val="75000"/>
                                      <a:lumOff val="25000"/>
                                    </a:schemeClr>
                                  </a:solidFill>
                                  <a:latin typeface="Cambria Math" panose="02040503050406030204" pitchFamily="18" charset="0"/>
                                </a:rPr>
                              </m:ctrlPr>
                            </m:sSubPr>
                            <m:e>
                              <m:r>
                                <a:rPr lang="it-IT" i="1">
                                  <a:solidFill>
                                    <a:schemeClr val="tx1">
                                      <a:lumMod val="75000"/>
                                      <a:lumOff val="25000"/>
                                    </a:schemeClr>
                                  </a:solidFill>
                                  <a:latin typeface="Cambria Math" panose="02040503050406030204" pitchFamily="18" charset="0"/>
                                </a:rPr>
                                <m:t> </m:t>
                              </m:r>
                              <m:r>
                                <a:rPr lang="it-IT" i="1">
                                  <a:solidFill>
                                    <a:schemeClr val="tx1">
                                      <a:lumMod val="75000"/>
                                      <a:lumOff val="25000"/>
                                    </a:schemeClr>
                                  </a:solidFill>
                                  <a:latin typeface="Cambria Math" panose="02040503050406030204" pitchFamily="18" charset="0"/>
                                </a:rPr>
                                <m:t>𝑙𝑜𝑔</m:t>
                              </m:r>
                            </m:e>
                            <m:sub>
                              <m:r>
                                <a:rPr lang="it-IT" i="1">
                                  <a:solidFill>
                                    <a:schemeClr val="tx1">
                                      <a:lumMod val="75000"/>
                                      <a:lumOff val="25000"/>
                                    </a:schemeClr>
                                  </a:solidFill>
                                  <a:latin typeface="Cambria Math" panose="02040503050406030204" pitchFamily="18" charset="0"/>
                                </a:rPr>
                                <m:t>𝑝𝑡</m:t>
                              </m:r>
                              <m:r>
                                <a:rPr lang="it-IT" i="1">
                                  <a:solidFill>
                                    <a:schemeClr val="tx1">
                                      <a:lumMod val="75000"/>
                                      <a:lumOff val="25000"/>
                                    </a:schemeClr>
                                  </a:solidFill>
                                  <a:latin typeface="Cambria Math" panose="02040503050406030204" pitchFamily="18" charset="0"/>
                                </a:rPr>
                                <m:t>−1</m:t>
                              </m:r>
                            </m:sub>
                          </m:sSub>
                        </m:e>
                      </m:func>
                    </m:oMath>
                  </m:oMathPara>
                </a14:m>
                <a:endParaRPr lang="en-GB">
                  <a:solidFill>
                    <a:schemeClr val="tx1">
                      <a:lumMod val="75000"/>
                      <a:lumOff val="25000"/>
                    </a:schemeClr>
                  </a:solidFill>
                </a:endParaRPr>
              </a:p>
            </p:txBody>
          </p:sp>
        </mc:Choice>
        <mc:Fallback xmlns="">
          <p:sp>
            <p:nvSpPr>
              <p:cNvPr id="3" name="Rettangolo 2">
                <a:extLst>
                  <a:ext uri="{FF2B5EF4-FFF2-40B4-BE49-F238E27FC236}">
                    <a16:creationId xmlns:a16="http://schemas.microsoft.com/office/drawing/2014/main" id="{7017F012-6435-5880-9322-8FA0F41A4E28}"/>
                  </a:ext>
                </a:extLst>
              </p:cNvPr>
              <p:cNvSpPr>
                <a:spLocks noRot="1" noChangeAspect="1" noMove="1" noResize="1" noEditPoints="1" noAdjustHandles="1" noChangeArrowheads="1" noChangeShapeType="1" noTextEdit="1"/>
              </p:cNvSpPr>
              <p:nvPr/>
            </p:nvSpPr>
            <p:spPr>
              <a:xfrm>
                <a:off x="8654231" y="4896937"/>
                <a:ext cx="2220736" cy="390748"/>
              </a:xfrm>
              <a:prstGeom prst="rect">
                <a:avLst/>
              </a:prstGeom>
              <a:blipFill>
                <a:blip r:embed="rId7"/>
                <a:stretch>
                  <a:fillRect b="-9375"/>
                </a:stretch>
              </a:blipFill>
            </p:spPr>
            <p:txBody>
              <a:bodyPr/>
              <a:lstStyle/>
              <a:p>
                <a:r>
                  <a:rPr lang="en-GB">
                    <a:noFill/>
                  </a:rPr>
                  <a:t> </a:t>
                </a:r>
              </a:p>
            </p:txBody>
          </p:sp>
        </mc:Fallback>
      </mc:AlternateContent>
    </p:spTree>
    <p:extLst>
      <p:ext uri="{BB962C8B-B14F-4D97-AF65-F5344CB8AC3E}">
        <p14:creationId xmlns:p14="http://schemas.microsoft.com/office/powerpoint/2010/main" val="232227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10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100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100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par>
                          <p:cTn id="23" fill="hold">
                            <p:stCondLst>
                              <p:cond delay="1500"/>
                            </p:stCondLst>
                            <p:childTnLst>
                              <p:par>
                                <p:cTn id="24" presetID="10" presetClass="entr" presetSubtype="0" fill="hold" grpId="0" nodeType="afterEffect">
                                  <p:stCondLst>
                                    <p:cond delay="150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250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12</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324600"/>
            <a:ext cx="533400" cy="5334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4" name="CasellaDiTesto 3">
            <a:extLst>
              <a:ext uri="{FF2B5EF4-FFF2-40B4-BE49-F238E27FC236}">
                <a16:creationId xmlns:a16="http://schemas.microsoft.com/office/drawing/2014/main" id="{C2FE07F1-63EB-2134-D6BF-1D7618D9AE24}"/>
              </a:ext>
            </a:extLst>
          </p:cNvPr>
          <p:cNvSpPr txBox="1"/>
          <p:nvPr/>
        </p:nvSpPr>
        <p:spPr>
          <a:xfrm>
            <a:off x="3923101" y="27614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p>
        </p:txBody>
      </p:sp>
      <p:sp>
        <p:nvSpPr>
          <p:cNvPr id="18" name="CasellaDiTesto 17">
            <a:extLst>
              <a:ext uri="{FF2B5EF4-FFF2-40B4-BE49-F238E27FC236}">
                <a16:creationId xmlns:a16="http://schemas.microsoft.com/office/drawing/2014/main" id="{67B49FA8-80BE-536B-1A30-A8BC1885BC06}"/>
              </a:ext>
            </a:extLst>
          </p:cNvPr>
          <p:cNvSpPr txBox="1"/>
          <p:nvPr/>
        </p:nvSpPr>
        <p:spPr>
          <a:xfrm>
            <a:off x="-2814548" y="306806"/>
            <a:ext cx="10899467" cy="1218795"/>
          </a:xfrm>
          <a:prstGeom prst="rect">
            <a:avLst/>
          </a:prstGeom>
        </p:spPr>
        <p:txBody>
          <a:bodyPr wrap="square" lIns="0" tIns="0" rIns="0" bIns="0" anchor="t">
            <a:spAutoFit/>
          </a:bodyPr>
          <a:lstStyle>
            <a:defPPr>
              <a:defRPr lang="it-IT"/>
            </a:defPPr>
            <a:lvl1pPr algn="ctr">
              <a:lnSpc>
                <a:spcPct val="90000"/>
              </a:lnSpc>
              <a:spcBef>
                <a:spcPct val="0"/>
              </a:spcBef>
              <a:buNone/>
              <a:defRPr sz="4400">
                <a:solidFill>
                  <a:schemeClr val="tx1">
                    <a:lumMod val="50000"/>
                    <a:lumOff val="50000"/>
                  </a:schemeClr>
                </a:solidFill>
                <a:latin typeface="Bahnschrift" panose="020B0502040204020203" pitchFamily="34" charset="0"/>
                <a:ea typeface="+mj-ea"/>
                <a:cs typeface="+mj-cs"/>
              </a:defRPr>
            </a:lvl1pPr>
          </a:lstStyle>
          <a:p>
            <a:r>
              <a:rPr lang="en-US"/>
              <a:t>Stationarity tests</a:t>
            </a:r>
          </a:p>
          <a:p>
            <a:endParaRPr lang="it-IT"/>
          </a:p>
        </p:txBody>
      </p:sp>
      <p:pic>
        <p:nvPicPr>
          <p:cNvPr id="5" name="Immagine 4">
            <a:extLst>
              <a:ext uri="{FF2B5EF4-FFF2-40B4-BE49-F238E27FC236}">
                <a16:creationId xmlns:a16="http://schemas.microsoft.com/office/drawing/2014/main" id="{29AE18F7-1472-5DD6-9154-49DA114D9EE2}"/>
              </a:ext>
            </a:extLst>
          </p:cNvPr>
          <p:cNvPicPr>
            <a:picLocks noChangeAspect="1"/>
          </p:cNvPicPr>
          <p:nvPr/>
        </p:nvPicPr>
        <p:blipFill rotWithShape="1">
          <a:blip r:embed="rId3"/>
          <a:srcRect b="37723"/>
          <a:stretch/>
        </p:blipFill>
        <p:spPr>
          <a:xfrm>
            <a:off x="4681124" y="2982539"/>
            <a:ext cx="6807589" cy="857848"/>
          </a:xfrm>
          <a:prstGeom prst="rect">
            <a:avLst/>
          </a:prstGeom>
        </p:spPr>
      </p:pic>
      <p:pic>
        <p:nvPicPr>
          <p:cNvPr id="7" name="Immagine 6">
            <a:extLst>
              <a:ext uri="{FF2B5EF4-FFF2-40B4-BE49-F238E27FC236}">
                <a16:creationId xmlns:a16="http://schemas.microsoft.com/office/drawing/2014/main" id="{258CCE6F-F46F-01C5-27F2-900DA0974EDA}"/>
              </a:ext>
            </a:extLst>
          </p:cNvPr>
          <p:cNvPicPr>
            <a:picLocks noChangeAspect="1"/>
          </p:cNvPicPr>
          <p:nvPr/>
        </p:nvPicPr>
        <p:blipFill rotWithShape="1">
          <a:blip r:embed="rId3"/>
          <a:srcRect t="80083"/>
          <a:stretch/>
        </p:blipFill>
        <p:spPr>
          <a:xfrm>
            <a:off x="4681124" y="3838950"/>
            <a:ext cx="6807589" cy="274353"/>
          </a:xfrm>
          <a:prstGeom prst="rect">
            <a:avLst/>
          </a:prstGeom>
        </p:spPr>
      </p:pic>
      <p:sp>
        <p:nvSpPr>
          <p:cNvPr id="23" name="CasellaDiTesto 22">
            <a:extLst>
              <a:ext uri="{FF2B5EF4-FFF2-40B4-BE49-F238E27FC236}">
                <a16:creationId xmlns:a16="http://schemas.microsoft.com/office/drawing/2014/main" id="{1757D009-C1E8-A3B2-44C3-C01EFD09BF28}"/>
              </a:ext>
            </a:extLst>
          </p:cNvPr>
          <p:cNvSpPr txBox="1"/>
          <p:nvPr/>
        </p:nvSpPr>
        <p:spPr>
          <a:xfrm>
            <a:off x="384125" y="1355504"/>
            <a:ext cx="112268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With the following results, the stationarity of the series is confirmed. Although the data manipulation previously mentioned,  some results do not reject the null hypothesis at lag = 35. For this reason, we go on with the analysis computing again the Box-Pierce test with different values of lags.</a:t>
            </a:r>
          </a:p>
        </p:txBody>
      </p:sp>
      <p:pic>
        <p:nvPicPr>
          <p:cNvPr id="10" name="Immagine 9">
            <a:extLst>
              <a:ext uri="{FF2B5EF4-FFF2-40B4-BE49-F238E27FC236}">
                <a16:creationId xmlns:a16="http://schemas.microsoft.com/office/drawing/2014/main" id="{BF1EB8C8-385C-48CD-7E75-B5C05E5D423D}"/>
              </a:ext>
            </a:extLst>
          </p:cNvPr>
          <p:cNvPicPr>
            <a:picLocks noChangeAspect="1"/>
          </p:cNvPicPr>
          <p:nvPr/>
        </p:nvPicPr>
        <p:blipFill rotWithShape="1">
          <a:blip r:embed="rId4"/>
          <a:srcRect t="-1" b="49132"/>
          <a:stretch/>
        </p:blipFill>
        <p:spPr>
          <a:xfrm>
            <a:off x="781665" y="4974019"/>
            <a:ext cx="6508135" cy="614378"/>
          </a:xfrm>
          <a:prstGeom prst="rect">
            <a:avLst/>
          </a:prstGeom>
        </p:spPr>
      </p:pic>
      <p:pic>
        <p:nvPicPr>
          <p:cNvPr id="12" name="Immagine 11">
            <a:extLst>
              <a:ext uri="{FF2B5EF4-FFF2-40B4-BE49-F238E27FC236}">
                <a16:creationId xmlns:a16="http://schemas.microsoft.com/office/drawing/2014/main" id="{53753392-B46F-B593-3E59-A171BE0404F1}"/>
              </a:ext>
            </a:extLst>
          </p:cNvPr>
          <p:cNvPicPr>
            <a:picLocks noChangeAspect="1"/>
          </p:cNvPicPr>
          <p:nvPr/>
        </p:nvPicPr>
        <p:blipFill rotWithShape="1">
          <a:blip r:embed="rId4"/>
          <a:srcRect t="73613"/>
          <a:stretch/>
        </p:blipFill>
        <p:spPr>
          <a:xfrm>
            <a:off x="781665" y="5622370"/>
            <a:ext cx="6508135" cy="318705"/>
          </a:xfrm>
          <a:prstGeom prst="rect">
            <a:avLst/>
          </a:prstGeom>
        </p:spPr>
      </p:pic>
      <p:sp>
        <p:nvSpPr>
          <p:cNvPr id="28" name="CasellaDiTesto 27">
            <a:extLst>
              <a:ext uri="{FF2B5EF4-FFF2-40B4-BE49-F238E27FC236}">
                <a16:creationId xmlns:a16="http://schemas.microsoft.com/office/drawing/2014/main" id="{591710B9-1542-A097-26DF-BC62732114BB}"/>
              </a:ext>
            </a:extLst>
          </p:cNvPr>
          <p:cNvSpPr txBox="1"/>
          <p:nvPr/>
        </p:nvSpPr>
        <p:spPr>
          <a:xfrm>
            <a:off x="8610600" y="5094023"/>
            <a:ext cx="25916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GB">
                <a:solidFill>
                  <a:schemeClr val="tx1">
                    <a:lumMod val="75000"/>
                    <a:lumOff val="25000"/>
                  </a:schemeClr>
                </a:solidFill>
              </a:rPr>
              <a:t>WTI at lag  = 100</a:t>
            </a:r>
          </a:p>
          <a:p>
            <a:pPr marL="285750" indent="-285750" algn="just">
              <a:buFont typeface="Arial" panose="020B0604020202020204" pitchFamily="34" charset="0"/>
              <a:buChar char="•"/>
            </a:pPr>
            <a:r>
              <a:rPr lang="en-GB">
                <a:solidFill>
                  <a:schemeClr val="tx1">
                    <a:lumMod val="75000"/>
                    <a:lumOff val="25000"/>
                  </a:schemeClr>
                </a:solidFill>
              </a:rPr>
              <a:t>Brent at lag = 50</a:t>
            </a:r>
          </a:p>
        </p:txBody>
      </p:sp>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FA2CD558-C428-C588-AC72-F60030CC45C1}"/>
                  </a:ext>
                </a:extLst>
              </p:cNvPr>
              <p:cNvSpPr txBox="1"/>
              <p:nvPr/>
            </p:nvSpPr>
            <p:spPr>
              <a:xfrm>
                <a:off x="482600" y="3323663"/>
                <a:ext cx="36616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GB">
                    <a:solidFill>
                      <a:schemeClr val="tx1">
                        <a:lumMod val="75000"/>
                        <a:lumOff val="25000"/>
                      </a:schemeClr>
                    </a:solidFill>
                  </a:rPr>
                  <a:t>ADF </a:t>
                </a:r>
                <a14:m>
                  <m:oMath xmlns:m="http://schemas.openxmlformats.org/officeDocument/2006/math">
                    <m:sSub>
                      <m:sSubPr>
                        <m:ctrlPr>
                          <a:rPr lang="it-IT" i="1">
                            <a:solidFill>
                              <a:schemeClr val="tx1">
                                <a:lumMod val="75000"/>
                                <a:lumOff val="25000"/>
                              </a:schemeClr>
                            </a:solidFill>
                            <a:latin typeface="Cambria Math" panose="02040503050406030204" pitchFamily="18" charset="0"/>
                          </a:rPr>
                        </m:ctrlPr>
                      </m:sSubPr>
                      <m:e>
                        <m:r>
                          <a:rPr lang="it-IT">
                            <a:solidFill>
                              <a:schemeClr val="tx1">
                                <a:lumMod val="75000"/>
                                <a:lumOff val="25000"/>
                              </a:schemeClr>
                            </a:solidFill>
                            <a:latin typeface="Cambria Math" panose="02040503050406030204" pitchFamily="18" charset="0"/>
                          </a:rPr>
                          <m:t>𝐻</m:t>
                        </m:r>
                      </m:e>
                      <m:sub>
                        <m:r>
                          <a:rPr lang="it-IT">
                            <a:solidFill>
                              <a:schemeClr val="tx1">
                                <a:lumMod val="75000"/>
                                <a:lumOff val="25000"/>
                              </a:schemeClr>
                            </a:solidFill>
                            <a:latin typeface="Cambria Math" panose="02040503050406030204" pitchFamily="18" charset="0"/>
                          </a:rPr>
                          <m:t>0</m:t>
                        </m:r>
                      </m:sub>
                    </m:sSub>
                    <m:r>
                      <a:rPr lang="it-IT">
                        <a:solidFill>
                          <a:schemeClr val="tx1">
                            <a:lumMod val="75000"/>
                            <a:lumOff val="25000"/>
                          </a:schemeClr>
                        </a:solidFill>
                        <a:latin typeface="Cambria Math" panose="02040503050406030204" pitchFamily="18" charset="0"/>
                      </a:rPr>
                      <m:t>=</m:t>
                    </m:r>
                    <m:r>
                      <m:rPr>
                        <m:sty m:val="p"/>
                      </m:rPr>
                      <a:rPr lang="it-IT" b="0" i="0" smtClean="0">
                        <a:solidFill>
                          <a:schemeClr val="tx1">
                            <a:lumMod val="75000"/>
                            <a:lumOff val="25000"/>
                          </a:schemeClr>
                        </a:solidFill>
                        <a:latin typeface="Cambria Math" panose="02040503050406030204" pitchFamily="18" charset="0"/>
                      </a:rPr>
                      <m:t>No</m:t>
                    </m:r>
                    <m:r>
                      <a:rPr lang="it-IT" b="0" i="0" smtClean="0">
                        <a:solidFill>
                          <a:schemeClr val="tx1">
                            <a:lumMod val="75000"/>
                            <a:lumOff val="25000"/>
                          </a:schemeClr>
                        </a:solidFill>
                        <a:latin typeface="Cambria Math" panose="02040503050406030204" pitchFamily="18" charset="0"/>
                      </a:rPr>
                      <m:t> </m:t>
                    </m:r>
                    <m:r>
                      <m:rPr>
                        <m:sty m:val="p"/>
                      </m:rPr>
                      <a:rPr lang="it-IT" b="0" i="0" smtClean="0">
                        <a:solidFill>
                          <a:schemeClr val="tx1">
                            <a:lumMod val="75000"/>
                            <a:lumOff val="25000"/>
                          </a:schemeClr>
                        </a:solidFill>
                        <a:latin typeface="Cambria Math" panose="02040503050406030204" pitchFamily="18" charset="0"/>
                      </a:rPr>
                      <m:t>Stationarity</m:t>
                    </m:r>
                  </m:oMath>
                </a14:m>
                <a:endParaRPr lang="en-GB">
                  <a:solidFill>
                    <a:schemeClr val="tx1">
                      <a:lumMod val="75000"/>
                      <a:lumOff val="25000"/>
                    </a:schemeClr>
                  </a:solidFill>
                </a:endParaRPr>
              </a:p>
              <a:p>
                <a:pPr marL="285750" indent="-285750" algn="just">
                  <a:buFont typeface="Arial" panose="020B0604020202020204" pitchFamily="34" charset="0"/>
                  <a:buChar char="•"/>
                </a:pPr>
                <a:r>
                  <a:rPr lang="en-GB">
                    <a:solidFill>
                      <a:schemeClr val="tx1">
                        <a:lumMod val="75000"/>
                        <a:lumOff val="25000"/>
                      </a:schemeClr>
                    </a:solidFill>
                  </a:rPr>
                  <a:t>Box-Pierce </a:t>
                </a:r>
                <a14:m>
                  <m:oMath xmlns:m="http://schemas.openxmlformats.org/officeDocument/2006/math">
                    <m:sSub>
                      <m:sSubPr>
                        <m:ctrlPr>
                          <a:rPr lang="it-IT" i="1">
                            <a:solidFill>
                              <a:schemeClr val="tx1">
                                <a:lumMod val="75000"/>
                                <a:lumOff val="25000"/>
                              </a:schemeClr>
                            </a:solidFill>
                            <a:latin typeface="Cambria Math" panose="02040503050406030204" pitchFamily="18" charset="0"/>
                          </a:rPr>
                        </m:ctrlPr>
                      </m:sSubPr>
                      <m:e>
                        <m:r>
                          <a:rPr lang="it-IT">
                            <a:solidFill>
                              <a:schemeClr val="tx1">
                                <a:lumMod val="75000"/>
                                <a:lumOff val="25000"/>
                              </a:schemeClr>
                            </a:solidFill>
                            <a:latin typeface="Cambria Math" panose="02040503050406030204" pitchFamily="18" charset="0"/>
                          </a:rPr>
                          <m:t>𝐻</m:t>
                        </m:r>
                      </m:e>
                      <m:sub>
                        <m:r>
                          <a:rPr lang="it-IT">
                            <a:solidFill>
                              <a:schemeClr val="tx1">
                                <a:lumMod val="75000"/>
                                <a:lumOff val="25000"/>
                              </a:schemeClr>
                            </a:solidFill>
                            <a:latin typeface="Cambria Math" panose="02040503050406030204" pitchFamily="18" charset="0"/>
                          </a:rPr>
                          <m:t>0</m:t>
                        </m:r>
                      </m:sub>
                    </m:sSub>
                    <m:r>
                      <a:rPr lang="it-IT">
                        <a:solidFill>
                          <a:schemeClr val="tx1">
                            <a:lumMod val="75000"/>
                            <a:lumOff val="25000"/>
                          </a:schemeClr>
                        </a:solidFill>
                        <a:latin typeface="Cambria Math" panose="02040503050406030204" pitchFamily="18" charset="0"/>
                      </a:rPr>
                      <m:t>=</m:t>
                    </m:r>
                    <m:r>
                      <m:rPr>
                        <m:sty m:val="p"/>
                      </m:rPr>
                      <a:rPr lang="it-IT" b="0" i="0" smtClean="0">
                        <a:solidFill>
                          <a:schemeClr val="tx1">
                            <a:lumMod val="75000"/>
                            <a:lumOff val="25000"/>
                          </a:schemeClr>
                        </a:solidFill>
                        <a:latin typeface="Cambria Math" panose="02040503050406030204" pitchFamily="18" charset="0"/>
                      </a:rPr>
                      <m:t>No</m:t>
                    </m:r>
                    <m:r>
                      <a:rPr lang="it-IT" b="0" i="0" smtClean="0">
                        <a:solidFill>
                          <a:schemeClr val="tx1">
                            <a:lumMod val="75000"/>
                            <a:lumOff val="25000"/>
                          </a:schemeClr>
                        </a:solidFill>
                        <a:latin typeface="Cambria Math" panose="02040503050406030204" pitchFamily="18" charset="0"/>
                      </a:rPr>
                      <m:t> </m:t>
                    </m:r>
                    <m:r>
                      <m:rPr>
                        <m:sty m:val="p"/>
                      </m:rPr>
                      <a:rPr lang="it-IT">
                        <a:solidFill>
                          <a:schemeClr val="tx1">
                            <a:lumMod val="75000"/>
                            <a:lumOff val="25000"/>
                          </a:schemeClr>
                        </a:solidFill>
                        <a:latin typeface="Cambria Math" panose="02040503050406030204" pitchFamily="18" charset="0"/>
                      </a:rPr>
                      <m:t>Correlation</m:t>
                    </m:r>
                  </m:oMath>
                </a14:m>
                <a:endParaRPr lang="en-GB">
                  <a:solidFill>
                    <a:schemeClr val="tx1">
                      <a:lumMod val="75000"/>
                      <a:lumOff val="25000"/>
                    </a:schemeClr>
                  </a:solidFill>
                </a:endParaRPr>
              </a:p>
            </p:txBody>
          </p:sp>
        </mc:Choice>
        <mc:Fallback xmlns="">
          <p:sp>
            <p:nvSpPr>
              <p:cNvPr id="29" name="CasellaDiTesto 28">
                <a:extLst>
                  <a:ext uri="{FF2B5EF4-FFF2-40B4-BE49-F238E27FC236}">
                    <a16:creationId xmlns:a16="http://schemas.microsoft.com/office/drawing/2014/main" id="{FA2CD558-C428-C588-AC72-F60030CC45C1}"/>
                  </a:ext>
                </a:extLst>
              </p:cNvPr>
              <p:cNvSpPr txBox="1">
                <a:spLocks noRot="1" noChangeAspect="1" noMove="1" noResize="1" noEditPoints="1" noAdjustHandles="1" noChangeArrowheads="1" noChangeShapeType="1" noTextEdit="1"/>
              </p:cNvSpPr>
              <p:nvPr/>
            </p:nvSpPr>
            <p:spPr>
              <a:xfrm>
                <a:off x="482600" y="3323663"/>
                <a:ext cx="3661698" cy="646331"/>
              </a:xfrm>
              <a:prstGeom prst="rect">
                <a:avLst/>
              </a:prstGeom>
              <a:blipFill>
                <a:blip r:embed="rId5"/>
                <a:stretch>
                  <a:fillRect l="-690" t="-3846" b="-13462"/>
                </a:stretch>
              </a:blipFill>
            </p:spPr>
            <p:txBody>
              <a:bodyPr/>
              <a:lstStyle/>
              <a:p>
                <a:r>
                  <a:rPr lang="en-GB">
                    <a:noFill/>
                  </a:rPr>
                  <a:t> </a:t>
                </a:r>
              </a:p>
            </p:txBody>
          </p:sp>
        </mc:Fallback>
      </mc:AlternateContent>
    </p:spTree>
    <p:extLst>
      <p:ext uri="{BB962C8B-B14F-4D97-AF65-F5344CB8AC3E}">
        <p14:creationId xmlns:p14="http://schemas.microsoft.com/office/powerpoint/2010/main" val="133090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20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60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60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60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13</a:t>
            </a:fld>
            <a:endParaRPr lang="en-US">
              <a:solidFill>
                <a:schemeClr val="bg1"/>
              </a:solidFill>
            </a:endParaRPr>
          </a:p>
        </p:txBody>
      </p: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324600"/>
            <a:ext cx="533400" cy="5334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27" name="Title 23">
            <a:extLst>
              <a:ext uri="{FF2B5EF4-FFF2-40B4-BE49-F238E27FC236}">
                <a16:creationId xmlns:a16="http://schemas.microsoft.com/office/drawing/2014/main" id="{C1A105FE-A9E9-2F98-0E82-44F9504417B7}"/>
              </a:ext>
            </a:extLst>
          </p:cNvPr>
          <p:cNvSpPr txBox="1">
            <a:spLocks/>
          </p:cNvSpPr>
          <p:nvPr/>
        </p:nvSpPr>
        <p:spPr>
          <a:xfrm>
            <a:off x="-738187" y="283155"/>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Normality test and graphical analysis</a:t>
            </a:r>
          </a:p>
        </p:txBody>
      </p:sp>
      <p:sp>
        <p:nvSpPr>
          <p:cNvPr id="4" name="CasellaDiTesto 3">
            <a:extLst>
              <a:ext uri="{FF2B5EF4-FFF2-40B4-BE49-F238E27FC236}">
                <a16:creationId xmlns:a16="http://schemas.microsoft.com/office/drawing/2014/main" id="{C2FE07F1-63EB-2134-D6BF-1D7618D9AE24}"/>
              </a:ext>
            </a:extLst>
          </p:cNvPr>
          <p:cNvSpPr txBox="1"/>
          <p:nvPr/>
        </p:nvSpPr>
        <p:spPr>
          <a:xfrm>
            <a:off x="3923101" y="27614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p>
        </p:txBody>
      </p:sp>
      <p:pic>
        <p:nvPicPr>
          <p:cNvPr id="5" name="Immagine 4">
            <a:extLst>
              <a:ext uri="{FF2B5EF4-FFF2-40B4-BE49-F238E27FC236}">
                <a16:creationId xmlns:a16="http://schemas.microsoft.com/office/drawing/2014/main" id="{ED5D0972-F5F5-3FC1-8FBF-15E0B1EC19F4}"/>
              </a:ext>
            </a:extLst>
          </p:cNvPr>
          <p:cNvPicPr>
            <a:picLocks noChangeAspect="1"/>
          </p:cNvPicPr>
          <p:nvPr/>
        </p:nvPicPr>
        <p:blipFill>
          <a:blip r:embed="rId3"/>
          <a:stretch>
            <a:fillRect/>
          </a:stretch>
        </p:blipFill>
        <p:spPr>
          <a:xfrm>
            <a:off x="2463800" y="2299926"/>
            <a:ext cx="7264400" cy="1320800"/>
          </a:xfrm>
          <a:prstGeom prst="rect">
            <a:avLst/>
          </a:prstGeom>
        </p:spPr>
      </p:pic>
      <p:sp>
        <p:nvSpPr>
          <p:cNvPr id="20" name="CasellaDiTesto 19">
            <a:extLst>
              <a:ext uri="{FF2B5EF4-FFF2-40B4-BE49-F238E27FC236}">
                <a16:creationId xmlns:a16="http://schemas.microsoft.com/office/drawing/2014/main" id="{11851395-E310-1A78-AD94-EF28CE67ACEE}"/>
              </a:ext>
            </a:extLst>
          </p:cNvPr>
          <p:cNvSpPr txBox="1"/>
          <p:nvPr/>
        </p:nvSpPr>
        <p:spPr>
          <a:xfrm>
            <a:off x="384125" y="1355504"/>
            <a:ext cx="112268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What emerges is that none of the commodities has a normal distribution for the residuals. Both of the Jarque-</a:t>
            </a:r>
            <a:r>
              <a:rPr lang="en-GB" err="1">
                <a:solidFill>
                  <a:schemeClr val="tx1">
                    <a:lumMod val="75000"/>
                    <a:lumOff val="25000"/>
                  </a:schemeClr>
                </a:solidFill>
              </a:rPr>
              <a:t>Bera</a:t>
            </a:r>
            <a:r>
              <a:rPr lang="en-GB">
                <a:solidFill>
                  <a:schemeClr val="tx1">
                    <a:lumMod val="75000"/>
                    <a:lumOff val="25000"/>
                  </a:schemeClr>
                </a:solidFill>
              </a:rPr>
              <a:t> and Shapiro test consider the null hypothesis as the normality, that must be not rejected for a p-value &gt; 5%.  </a:t>
            </a:r>
          </a:p>
        </p:txBody>
      </p:sp>
      <p:pic>
        <p:nvPicPr>
          <p:cNvPr id="25" name="Immagine 24">
            <a:extLst>
              <a:ext uri="{FF2B5EF4-FFF2-40B4-BE49-F238E27FC236}">
                <a16:creationId xmlns:a16="http://schemas.microsoft.com/office/drawing/2014/main" id="{DCA87C01-615E-AAF1-5693-94F54B2614CD}"/>
              </a:ext>
            </a:extLst>
          </p:cNvPr>
          <p:cNvPicPr>
            <a:picLocks noChangeAspect="1"/>
          </p:cNvPicPr>
          <p:nvPr/>
        </p:nvPicPr>
        <p:blipFill>
          <a:blip r:embed="rId4"/>
          <a:stretch>
            <a:fillRect/>
          </a:stretch>
        </p:blipFill>
        <p:spPr>
          <a:xfrm>
            <a:off x="315652" y="4128066"/>
            <a:ext cx="2842862" cy="1356078"/>
          </a:xfrm>
          <a:prstGeom prst="rect">
            <a:avLst/>
          </a:prstGeom>
        </p:spPr>
      </p:pic>
      <p:pic>
        <p:nvPicPr>
          <p:cNvPr id="26" name="Immagine 25">
            <a:extLst>
              <a:ext uri="{FF2B5EF4-FFF2-40B4-BE49-F238E27FC236}">
                <a16:creationId xmlns:a16="http://schemas.microsoft.com/office/drawing/2014/main" id="{04E85116-D936-1087-B034-094B91B8A0EA}"/>
              </a:ext>
            </a:extLst>
          </p:cNvPr>
          <p:cNvPicPr>
            <a:picLocks noChangeAspect="1"/>
          </p:cNvPicPr>
          <p:nvPr/>
        </p:nvPicPr>
        <p:blipFill>
          <a:blip r:embed="rId5"/>
          <a:stretch>
            <a:fillRect/>
          </a:stretch>
        </p:blipFill>
        <p:spPr>
          <a:xfrm>
            <a:off x="6163735" y="4131912"/>
            <a:ext cx="2761170" cy="1494953"/>
          </a:xfrm>
          <a:prstGeom prst="rect">
            <a:avLst/>
          </a:prstGeom>
        </p:spPr>
      </p:pic>
      <p:pic>
        <p:nvPicPr>
          <p:cNvPr id="28" name="Immagine 27">
            <a:extLst>
              <a:ext uri="{FF2B5EF4-FFF2-40B4-BE49-F238E27FC236}">
                <a16:creationId xmlns:a16="http://schemas.microsoft.com/office/drawing/2014/main" id="{785AA61F-34CC-790D-8A98-7838EA784CC8}"/>
              </a:ext>
            </a:extLst>
          </p:cNvPr>
          <p:cNvPicPr>
            <a:picLocks noChangeAspect="1"/>
          </p:cNvPicPr>
          <p:nvPr/>
        </p:nvPicPr>
        <p:blipFill>
          <a:blip r:embed="rId6"/>
          <a:stretch>
            <a:fillRect/>
          </a:stretch>
        </p:blipFill>
        <p:spPr>
          <a:xfrm>
            <a:off x="8992641" y="4220394"/>
            <a:ext cx="2883707" cy="1437769"/>
          </a:xfrm>
          <a:prstGeom prst="rect">
            <a:avLst/>
          </a:prstGeom>
        </p:spPr>
      </p:pic>
      <p:pic>
        <p:nvPicPr>
          <p:cNvPr id="29" name="Immagine 28">
            <a:extLst>
              <a:ext uri="{FF2B5EF4-FFF2-40B4-BE49-F238E27FC236}">
                <a16:creationId xmlns:a16="http://schemas.microsoft.com/office/drawing/2014/main" id="{79CEDD33-D132-57E5-826A-3E87C8C18902}"/>
              </a:ext>
            </a:extLst>
          </p:cNvPr>
          <p:cNvPicPr>
            <a:picLocks noChangeAspect="1"/>
          </p:cNvPicPr>
          <p:nvPr/>
        </p:nvPicPr>
        <p:blipFill>
          <a:blip r:embed="rId7"/>
          <a:stretch>
            <a:fillRect/>
          </a:stretch>
        </p:blipFill>
        <p:spPr>
          <a:xfrm>
            <a:off x="3351168" y="4122364"/>
            <a:ext cx="2744832" cy="1535799"/>
          </a:xfrm>
          <a:prstGeom prst="rect">
            <a:avLst/>
          </a:prstGeom>
        </p:spPr>
      </p:pic>
    </p:spTree>
    <p:extLst>
      <p:ext uri="{BB962C8B-B14F-4D97-AF65-F5344CB8AC3E}">
        <p14:creationId xmlns:p14="http://schemas.microsoft.com/office/powerpoint/2010/main" val="315776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2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3000"/>
                            </p:stCondLst>
                            <p:childTnLst>
                              <p:par>
                                <p:cTn id="12" presetID="10" presetClass="entr" presetSubtype="0" fill="hold" nodeType="afterEffect">
                                  <p:stCondLst>
                                    <p:cond delay="100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4500"/>
                            </p:stCondLst>
                            <p:childTnLst>
                              <p:par>
                                <p:cTn id="16" presetID="10" presetClass="entr" presetSubtype="0"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0"/>
                            </p:stCondLst>
                            <p:childTnLst>
                              <p:par>
                                <p:cTn id="20" presetID="10"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5500"/>
                            </p:stCondLst>
                            <p:childTnLst>
                              <p:par>
                                <p:cTn id="24" presetID="10" presetClass="entr" presetSubtype="0"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14</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pic>
        <p:nvPicPr>
          <p:cNvPr id="3" name="Immagine 2">
            <a:extLst>
              <a:ext uri="{FF2B5EF4-FFF2-40B4-BE49-F238E27FC236}">
                <a16:creationId xmlns:a16="http://schemas.microsoft.com/office/drawing/2014/main" id="{6C970D63-D4D7-77D3-8479-9877B3FFB7EA}"/>
              </a:ext>
            </a:extLst>
          </p:cNvPr>
          <p:cNvPicPr>
            <a:picLocks noChangeAspect="1"/>
          </p:cNvPicPr>
          <p:nvPr/>
        </p:nvPicPr>
        <p:blipFill>
          <a:blip r:embed="rId3"/>
          <a:stretch>
            <a:fillRect/>
          </a:stretch>
        </p:blipFill>
        <p:spPr>
          <a:xfrm>
            <a:off x="6096000" y="3870449"/>
            <a:ext cx="4750242" cy="2504951"/>
          </a:xfrm>
          <a:prstGeom prst="rect">
            <a:avLst/>
          </a:prstGeom>
        </p:spPr>
      </p:pic>
      <p:pic>
        <p:nvPicPr>
          <p:cNvPr id="5" name="Immagine 4">
            <a:extLst>
              <a:ext uri="{FF2B5EF4-FFF2-40B4-BE49-F238E27FC236}">
                <a16:creationId xmlns:a16="http://schemas.microsoft.com/office/drawing/2014/main" id="{745A774A-1B5C-3437-0A5F-980148572AE2}"/>
              </a:ext>
            </a:extLst>
          </p:cNvPr>
          <p:cNvPicPr>
            <a:picLocks noChangeAspect="1"/>
          </p:cNvPicPr>
          <p:nvPr/>
        </p:nvPicPr>
        <p:blipFill>
          <a:blip r:embed="rId4"/>
          <a:stretch>
            <a:fillRect/>
          </a:stretch>
        </p:blipFill>
        <p:spPr>
          <a:xfrm>
            <a:off x="6165850" y="1228787"/>
            <a:ext cx="4582228" cy="2489677"/>
          </a:xfrm>
          <a:prstGeom prst="rect">
            <a:avLst/>
          </a:prstGeom>
        </p:spPr>
      </p:pic>
      <p:sp>
        <p:nvSpPr>
          <p:cNvPr id="47" name="CasellaDiTesto 46">
            <a:extLst>
              <a:ext uri="{FF2B5EF4-FFF2-40B4-BE49-F238E27FC236}">
                <a16:creationId xmlns:a16="http://schemas.microsoft.com/office/drawing/2014/main" id="{3866FD17-C22B-A486-17FC-4E6F60F41B3F}"/>
              </a:ext>
            </a:extLst>
          </p:cNvPr>
          <p:cNvSpPr txBox="1"/>
          <p:nvPr/>
        </p:nvSpPr>
        <p:spPr>
          <a:xfrm>
            <a:off x="-2814548" y="500195"/>
            <a:ext cx="10899467" cy="609398"/>
          </a:xfrm>
          <a:prstGeom prst="rect">
            <a:avLst/>
          </a:prstGeom>
        </p:spPr>
        <p:txBody>
          <a:bodyPr wrap="square" lIns="0" tIns="0" rIns="0" bIns="0" anchor="t">
            <a:spAutoFit/>
          </a:bodyPr>
          <a:lstStyle>
            <a:defPPr>
              <a:defRPr lang="it-IT"/>
            </a:defPPr>
            <a:lvl1pPr algn="ctr">
              <a:lnSpc>
                <a:spcPct val="90000"/>
              </a:lnSpc>
              <a:spcBef>
                <a:spcPct val="0"/>
              </a:spcBef>
              <a:buNone/>
              <a:defRPr sz="4400">
                <a:solidFill>
                  <a:schemeClr val="tx1">
                    <a:lumMod val="50000"/>
                    <a:lumOff val="50000"/>
                  </a:schemeClr>
                </a:solidFill>
                <a:latin typeface="Bahnschrift" panose="020B0502040204020203" pitchFamily="34" charset="0"/>
                <a:ea typeface="+mj-ea"/>
                <a:cs typeface="+mj-cs"/>
              </a:defRPr>
            </a:lvl1pPr>
          </a:lstStyle>
          <a:p>
            <a:r>
              <a:rPr lang="en-US"/>
              <a:t>Covid-19 analysis</a:t>
            </a:r>
          </a:p>
        </p:txBody>
      </p:sp>
      <p:sp>
        <p:nvSpPr>
          <p:cNvPr id="48" name="CasellaDiTesto 47">
            <a:extLst>
              <a:ext uri="{FF2B5EF4-FFF2-40B4-BE49-F238E27FC236}">
                <a16:creationId xmlns:a16="http://schemas.microsoft.com/office/drawing/2014/main" id="{C2551A9B-CF67-4CE2-910D-62CE7893D39A}"/>
              </a:ext>
            </a:extLst>
          </p:cNvPr>
          <p:cNvSpPr txBox="1"/>
          <p:nvPr/>
        </p:nvSpPr>
        <p:spPr>
          <a:xfrm>
            <a:off x="835717" y="1711171"/>
            <a:ext cx="471021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To pursue the aim of the project, after the preliminary analysis on the four different commodities,  we checked the stationarity in the weekly frequency variable. Given some irregular evolutions, we computed the first order differences so that the series would become stationary. </a:t>
            </a:r>
          </a:p>
        </p:txBody>
      </p:sp>
      <p:pic>
        <p:nvPicPr>
          <p:cNvPr id="12" name="Immagine 11">
            <a:extLst>
              <a:ext uri="{FF2B5EF4-FFF2-40B4-BE49-F238E27FC236}">
                <a16:creationId xmlns:a16="http://schemas.microsoft.com/office/drawing/2014/main" id="{98C92AB6-5EB3-54B1-72FC-34FBBAA76861}"/>
              </a:ext>
            </a:extLst>
          </p:cNvPr>
          <p:cNvPicPr>
            <a:picLocks noChangeAspect="1"/>
          </p:cNvPicPr>
          <p:nvPr/>
        </p:nvPicPr>
        <p:blipFill>
          <a:blip r:embed="rId5"/>
          <a:stretch>
            <a:fillRect/>
          </a:stretch>
        </p:blipFill>
        <p:spPr>
          <a:xfrm>
            <a:off x="1289322" y="4151682"/>
            <a:ext cx="3803007" cy="971242"/>
          </a:xfrm>
          <a:prstGeom prst="rect">
            <a:avLst/>
          </a:prstGeom>
        </p:spPr>
      </p:pic>
      <p:sp>
        <p:nvSpPr>
          <p:cNvPr id="21" name="CasellaDiTesto 20">
            <a:extLst>
              <a:ext uri="{FF2B5EF4-FFF2-40B4-BE49-F238E27FC236}">
                <a16:creationId xmlns:a16="http://schemas.microsoft.com/office/drawing/2014/main" id="{1F75CEB6-95AE-65F4-2D5E-C1BA51F50E7B}"/>
              </a:ext>
            </a:extLst>
          </p:cNvPr>
          <p:cNvSpPr txBox="1"/>
          <p:nvPr/>
        </p:nvSpPr>
        <p:spPr>
          <a:xfrm>
            <a:off x="1529204" y="4992119"/>
            <a:ext cx="471021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100">
                <a:solidFill>
                  <a:schemeClr val="tx1">
                    <a:lumMod val="75000"/>
                    <a:lumOff val="25000"/>
                  </a:schemeClr>
                </a:solidFill>
              </a:rPr>
              <a:t>At 5% the null hypothesis is rejected</a:t>
            </a:r>
          </a:p>
        </p:txBody>
      </p:sp>
    </p:spTree>
    <p:extLst>
      <p:ext uri="{BB962C8B-B14F-4D97-AF65-F5344CB8AC3E}">
        <p14:creationId xmlns:p14="http://schemas.microsoft.com/office/powerpoint/2010/main" val="242788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2500"/>
                            </p:stCondLst>
                            <p:childTnLst>
                              <p:par>
                                <p:cTn id="12" presetID="10" presetClass="entr" presetSubtype="0" fill="hold" nodeType="afterEffect">
                                  <p:stCondLst>
                                    <p:cond delay="400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40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nodeType="withEffect">
                                  <p:stCondLst>
                                    <p:cond delay="40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15</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1" name="CasellaDiTesto 10">
            <a:extLst>
              <a:ext uri="{FF2B5EF4-FFF2-40B4-BE49-F238E27FC236}">
                <a16:creationId xmlns:a16="http://schemas.microsoft.com/office/drawing/2014/main" id="{4DDFF2D8-B075-3C1E-F773-21EF3365BD7F}"/>
              </a:ext>
            </a:extLst>
          </p:cNvPr>
          <p:cNvSpPr txBox="1"/>
          <p:nvPr/>
        </p:nvSpPr>
        <p:spPr>
          <a:xfrm>
            <a:off x="-2002676" y="380988"/>
            <a:ext cx="10899467" cy="609398"/>
          </a:xfrm>
          <a:prstGeom prst="rect">
            <a:avLst/>
          </a:prstGeom>
        </p:spPr>
        <p:txBody>
          <a:bodyPr wrap="square" lIns="0" tIns="0" rIns="0" bIns="0" anchor="t">
            <a:spAutoFit/>
          </a:bodyPr>
          <a:lstStyle>
            <a:defPPr>
              <a:defRPr lang="it-IT"/>
            </a:defPPr>
            <a:lvl1pPr algn="ctr">
              <a:lnSpc>
                <a:spcPct val="90000"/>
              </a:lnSpc>
              <a:spcBef>
                <a:spcPct val="0"/>
              </a:spcBef>
              <a:buNone/>
              <a:defRPr sz="4400">
                <a:solidFill>
                  <a:schemeClr val="tx1">
                    <a:lumMod val="50000"/>
                    <a:lumOff val="50000"/>
                  </a:schemeClr>
                </a:solidFill>
                <a:latin typeface="Bahnschrift" panose="020B0502040204020203" pitchFamily="34" charset="0"/>
                <a:ea typeface="+mj-ea"/>
                <a:cs typeface="+mj-cs"/>
              </a:defRPr>
            </a:lvl1pPr>
          </a:lstStyle>
          <a:p>
            <a:r>
              <a:rPr lang="en-US"/>
              <a:t>VaR estimation strategy</a:t>
            </a:r>
          </a:p>
        </p:txBody>
      </p:sp>
      <p:sp>
        <p:nvSpPr>
          <p:cNvPr id="19" name="CasellaDiTesto 18">
            <a:extLst>
              <a:ext uri="{FF2B5EF4-FFF2-40B4-BE49-F238E27FC236}">
                <a16:creationId xmlns:a16="http://schemas.microsoft.com/office/drawing/2014/main" id="{AFB991C7-A50E-67C9-11EE-90EF9886A1CD}"/>
              </a:ext>
            </a:extLst>
          </p:cNvPr>
          <p:cNvSpPr txBox="1"/>
          <p:nvPr/>
        </p:nvSpPr>
        <p:spPr>
          <a:xfrm>
            <a:off x="384125" y="1445791"/>
            <a:ext cx="112268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The estimated VaR, computed at 95% and 99% confidence level, has been calculated by dividing the sample in two parts:</a:t>
            </a:r>
          </a:p>
        </p:txBody>
      </p:sp>
      <p:sp>
        <p:nvSpPr>
          <p:cNvPr id="20" name="CasellaDiTesto 19">
            <a:extLst>
              <a:ext uri="{FF2B5EF4-FFF2-40B4-BE49-F238E27FC236}">
                <a16:creationId xmlns:a16="http://schemas.microsoft.com/office/drawing/2014/main" id="{9EBE904D-4782-2BBF-B473-C590EACF7FAB}"/>
              </a:ext>
            </a:extLst>
          </p:cNvPr>
          <p:cNvSpPr txBox="1"/>
          <p:nvPr/>
        </p:nvSpPr>
        <p:spPr>
          <a:xfrm>
            <a:off x="2567651" y="2356391"/>
            <a:ext cx="1758815" cy="369332"/>
          </a:xfrm>
          <a:prstGeom prst="rect">
            <a:avLst/>
          </a:prstGeom>
          <a:noFill/>
        </p:spPr>
        <p:txBody>
          <a:bodyPr wrap="square" rtlCol="0">
            <a:spAutoFit/>
          </a:bodyPr>
          <a:lstStyle/>
          <a:p>
            <a:r>
              <a:rPr lang="it-IT"/>
              <a:t>In-sample data</a:t>
            </a:r>
          </a:p>
        </p:txBody>
      </p:sp>
      <p:sp>
        <p:nvSpPr>
          <p:cNvPr id="21" name="CasellaDiTesto 20">
            <a:extLst>
              <a:ext uri="{FF2B5EF4-FFF2-40B4-BE49-F238E27FC236}">
                <a16:creationId xmlns:a16="http://schemas.microsoft.com/office/drawing/2014/main" id="{7F49E556-35E2-E960-A09E-940C5AC258FA}"/>
              </a:ext>
            </a:extLst>
          </p:cNvPr>
          <p:cNvSpPr txBox="1"/>
          <p:nvPr/>
        </p:nvSpPr>
        <p:spPr>
          <a:xfrm>
            <a:off x="7209061" y="2356391"/>
            <a:ext cx="2218877" cy="369332"/>
          </a:xfrm>
          <a:prstGeom prst="rect">
            <a:avLst/>
          </a:prstGeom>
          <a:noFill/>
        </p:spPr>
        <p:txBody>
          <a:bodyPr wrap="square" rtlCol="0">
            <a:spAutoFit/>
          </a:bodyPr>
          <a:lstStyle/>
          <a:p>
            <a:r>
              <a:rPr lang="it-IT"/>
              <a:t>Out-of-sample data</a:t>
            </a:r>
          </a:p>
        </p:txBody>
      </p:sp>
      <p:sp>
        <p:nvSpPr>
          <p:cNvPr id="22" name="Rectangle 24">
            <a:extLst>
              <a:ext uri="{FF2B5EF4-FFF2-40B4-BE49-F238E27FC236}">
                <a16:creationId xmlns:a16="http://schemas.microsoft.com/office/drawing/2014/main" id="{8ABC7578-F344-3F0B-9616-5B025F33F8C8}"/>
              </a:ext>
            </a:extLst>
          </p:cNvPr>
          <p:cNvSpPr/>
          <p:nvPr/>
        </p:nvSpPr>
        <p:spPr>
          <a:xfrm>
            <a:off x="3447057" y="2860309"/>
            <a:ext cx="37652"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endParaRPr>
          </a:p>
        </p:txBody>
      </p:sp>
      <p:sp>
        <p:nvSpPr>
          <p:cNvPr id="23" name="Rectangle 24">
            <a:extLst>
              <a:ext uri="{FF2B5EF4-FFF2-40B4-BE49-F238E27FC236}">
                <a16:creationId xmlns:a16="http://schemas.microsoft.com/office/drawing/2014/main" id="{D947A40E-4A74-00A6-CE58-8F8A2DB9850E}"/>
              </a:ext>
            </a:extLst>
          </p:cNvPr>
          <p:cNvSpPr/>
          <p:nvPr/>
        </p:nvSpPr>
        <p:spPr>
          <a:xfrm>
            <a:off x="8280848" y="2863744"/>
            <a:ext cx="37652"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endParaRPr>
          </a:p>
        </p:txBody>
      </p:sp>
      <p:sp>
        <p:nvSpPr>
          <p:cNvPr id="24" name="CasellaDiTesto 23">
            <a:extLst>
              <a:ext uri="{FF2B5EF4-FFF2-40B4-BE49-F238E27FC236}">
                <a16:creationId xmlns:a16="http://schemas.microsoft.com/office/drawing/2014/main" id="{A51CA025-6A3C-121C-813B-BB463B07E354}"/>
              </a:ext>
            </a:extLst>
          </p:cNvPr>
          <p:cNvSpPr txBox="1"/>
          <p:nvPr/>
        </p:nvSpPr>
        <p:spPr>
          <a:xfrm>
            <a:off x="2567651" y="3753700"/>
            <a:ext cx="3851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165 observations</a:t>
            </a:r>
          </a:p>
        </p:txBody>
      </p:sp>
      <p:sp>
        <p:nvSpPr>
          <p:cNvPr id="25" name="CasellaDiTesto 24">
            <a:extLst>
              <a:ext uri="{FF2B5EF4-FFF2-40B4-BE49-F238E27FC236}">
                <a16:creationId xmlns:a16="http://schemas.microsoft.com/office/drawing/2014/main" id="{B361A073-5808-4763-C073-70C6EC29F5ED}"/>
              </a:ext>
            </a:extLst>
          </p:cNvPr>
          <p:cNvSpPr txBox="1"/>
          <p:nvPr/>
        </p:nvSpPr>
        <p:spPr>
          <a:xfrm>
            <a:off x="7342042" y="3753700"/>
            <a:ext cx="3851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150 observations</a:t>
            </a:r>
          </a:p>
        </p:txBody>
      </p:sp>
      <p:sp>
        <p:nvSpPr>
          <p:cNvPr id="5" name="TextBox 4">
            <a:extLst>
              <a:ext uri="{FF2B5EF4-FFF2-40B4-BE49-F238E27FC236}">
                <a16:creationId xmlns:a16="http://schemas.microsoft.com/office/drawing/2014/main" id="{A1500F6A-641D-5553-B663-27FDC3587F73}"/>
              </a:ext>
            </a:extLst>
          </p:cNvPr>
          <p:cNvSpPr txBox="1"/>
          <p:nvPr/>
        </p:nvSpPr>
        <p:spPr>
          <a:xfrm>
            <a:off x="2567651" y="5186194"/>
            <a:ext cx="7746550" cy="369332"/>
          </a:xfrm>
          <a:prstGeom prst="rect">
            <a:avLst/>
          </a:prstGeom>
          <a:noFill/>
          <a:ln w="28575">
            <a:solidFill>
              <a:schemeClr val="accent3"/>
            </a:solidFill>
          </a:ln>
        </p:spPr>
        <p:txBody>
          <a:bodyPr wrap="square" rtlCol="0">
            <a:spAutoFit/>
          </a:bodyPr>
          <a:lstStyle/>
          <a:p>
            <a:pPr algn="just"/>
            <a:r>
              <a:rPr lang="en-GB">
                <a:solidFill>
                  <a:schemeClr val="tx1">
                    <a:lumMod val="75000"/>
                    <a:lumOff val="25000"/>
                  </a:schemeClr>
                </a:solidFill>
              </a:rPr>
              <a:t>The function of the in-sample data is to estimate the out-of-sample part</a:t>
            </a:r>
            <a:r>
              <a:rPr lang="en-IT">
                <a:solidFill>
                  <a:schemeClr val="tx1">
                    <a:lumMod val="75000"/>
                    <a:lumOff val="25000"/>
                  </a:schemeClr>
                </a:solidFill>
              </a:rPr>
              <a:t>.</a:t>
            </a:r>
          </a:p>
        </p:txBody>
      </p:sp>
      <p:sp>
        <p:nvSpPr>
          <p:cNvPr id="10" name="Freccia destra con strisce 9">
            <a:extLst>
              <a:ext uri="{FF2B5EF4-FFF2-40B4-BE49-F238E27FC236}">
                <a16:creationId xmlns:a16="http://schemas.microsoft.com/office/drawing/2014/main" id="{15A6996E-5068-533B-EC9E-1A5B8C01EB6F}"/>
              </a:ext>
            </a:extLst>
          </p:cNvPr>
          <p:cNvSpPr/>
          <p:nvPr/>
        </p:nvSpPr>
        <p:spPr>
          <a:xfrm>
            <a:off x="1145178" y="5154144"/>
            <a:ext cx="1041998" cy="516130"/>
          </a:xfrm>
          <a:prstGeom prst="stripedRightArrow">
            <a:avLst>
              <a:gd name="adj1" fmla="val 40019"/>
              <a:gd name="adj2" fmla="val 949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8711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30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3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30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50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500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500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7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750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animBg="1"/>
      <p:bldP spid="23" grpId="0" animBg="1"/>
      <p:bldP spid="24" grpId="0"/>
      <p:bldP spid="25" grpId="0"/>
      <p:bldP spid="5"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5708F2FF-A22B-ADAA-9E25-9814DB0E5459}"/>
              </a:ext>
            </a:extLst>
          </p:cNvPr>
          <p:cNvGraphicFramePr/>
          <p:nvPr>
            <p:extLst>
              <p:ext uri="{D42A27DB-BD31-4B8C-83A1-F6EECF244321}">
                <p14:modId xmlns:p14="http://schemas.microsoft.com/office/powerpoint/2010/main" val="2722062925"/>
              </p:ext>
            </p:extLst>
          </p:nvPr>
        </p:nvGraphicFramePr>
        <p:xfrm>
          <a:off x="111172" y="1157194"/>
          <a:ext cx="6779827" cy="4519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6" name="Diagramma 35">
            <a:extLst>
              <a:ext uri="{FF2B5EF4-FFF2-40B4-BE49-F238E27FC236}">
                <a16:creationId xmlns:a16="http://schemas.microsoft.com/office/drawing/2014/main" id="{6B0DA4BA-5E72-246D-4401-F7EDD4F9740A}"/>
              </a:ext>
            </a:extLst>
          </p:cNvPr>
          <p:cNvGraphicFramePr/>
          <p:nvPr>
            <p:extLst>
              <p:ext uri="{D42A27DB-BD31-4B8C-83A1-F6EECF244321}">
                <p14:modId xmlns:p14="http://schemas.microsoft.com/office/powerpoint/2010/main" val="672902355"/>
              </p:ext>
            </p:extLst>
          </p:nvPr>
        </p:nvGraphicFramePr>
        <p:xfrm>
          <a:off x="111172" y="3440863"/>
          <a:ext cx="6779827" cy="45198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5" name="Diagramma 34">
            <a:extLst>
              <a:ext uri="{FF2B5EF4-FFF2-40B4-BE49-F238E27FC236}">
                <a16:creationId xmlns:a16="http://schemas.microsoft.com/office/drawing/2014/main" id="{39A58401-FC00-F131-7D86-C6D36ECF4386}"/>
              </a:ext>
            </a:extLst>
          </p:cNvPr>
          <p:cNvGraphicFramePr/>
          <p:nvPr>
            <p:extLst>
              <p:ext uri="{D42A27DB-BD31-4B8C-83A1-F6EECF244321}">
                <p14:modId xmlns:p14="http://schemas.microsoft.com/office/powerpoint/2010/main" val="488485924"/>
              </p:ext>
            </p:extLst>
          </p:nvPr>
        </p:nvGraphicFramePr>
        <p:xfrm>
          <a:off x="111172" y="1848483"/>
          <a:ext cx="6779827" cy="451988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16</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17"/>
          <a:srcRect l="29139" t="40208" r="29704" b="22321"/>
          <a:stretch/>
        </p:blipFill>
        <p:spPr>
          <a:xfrm>
            <a:off x="11751604" y="13431"/>
            <a:ext cx="408392" cy="447509"/>
          </a:xfrm>
          <a:prstGeom prst="rect">
            <a:avLst/>
          </a:prstGeom>
        </p:spPr>
      </p:pic>
      <p:sp>
        <p:nvSpPr>
          <p:cNvPr id="11" name="CasellaDiTesto 10">
            <a:extLst>
              <a:ext uri="{FF2B5EF4-FFF2-40B4-BE49-F238E27FC236}">
                <a16:creationId xmlns:a16="http://schemas.microsoft.com/office/drawing/2014/main" id="{4DDFF2D8-B075-3C1E-F773-21EF3365BD7F}"/>
              </a:ext>
            </a:extLst>
          </p:cNvPr>
          <p:cNvSpPr txBox="1"/>
          <p:nvPr/>
        </p:nvSpPr>
        <p:spPr>
          <a:xfrm>
            <a:off x="-2588001" y="356507"/>
            <a:ext cx="10899467" cy="609398"/>
          </a:xfrm>
          <a:prstGeom prst="rect">
            <a:avLst/>
          </a:prstGeom>
        </p:spPr>
        <p:txBody>
          <a:bodyPr wrap="square" lIns="0" tIns="0" rIns="0" bIns="0" anchor="t">
            <a:spAutoFit/>
          </a:bodyPr>
          <a:lstStyle>
            <a:defPPr>
              <a:defRPr lang="it-IT"/>
            </a:defPPr>
            <a:lvl1pPr algn="ctr">
              <a:lnSpc>
                <a:spcPct val="90000"/>
              </a:lnSpc>
              <a:spcBef>
                <a:spcPct val="0"/>
              </a:spcBef>
              <a:buNone/>
              <a:defRPr sz="4400">
                <a:solidFill>
                  <a:schemeClr val="tx1">
                    <a:lumMod val="50000"/>
                    <a:lumOff val="50000"/>
                  </a:schemeClr>
                </a:solidFill>
                <a:latin typeface="Bahnschrift" panose="020B0502040204020203" pitchFamily="34" charset="0"/>
                <a:ea typeface="+mj-ea"/>
                <a:cs typeface="+mj-cs"/>
              </a:defRPr>
            </a:lvl1pPr>
          </a:lstStyle>
          <a:p>
            <a:r>
              <a:rPr lang="en-US" err="1"/>
              <a:t>VaR</a:t>
            </a:r>
            <a:r>
              <a:rPr lang="en-US"/>
              <a:t> methodologies</a:t>
            </a:r>
          </a:p>
        </p:txBody>
      </p:sp>
      <p:sp>
        <p:nvSpPr>
          <p:cNvPr id="2" name="CasellaDiTesto 1">
            <a:extLst>
              <a:ext uri="{FF2B5EF4-FFF2-40B4-BE49-F238E27FC236}">
                <a16:creationId xmlns:a16="http://schemas.microsoft.com/office/drawing/2014/main" id="{7D5D29D1-BD9D-0437-B762-B0F8B5299F20}"/>
              </a:ext>
            </a:extLst>
          </p:cNvPr>
          <p:cNvSpPr txBox="1"/>
          <p:nvPr/>
        </p:nvSpPr>
        <p:spPr>
          <a:xfrm>
            <a:off x="241300" y="1249527"/>
            <a:ext cx="1008609" cy="369332"/>
          </a:xfrm>
          <a:prstGeom prst="rect">
            <a:avLst/>
          </a:prstGeom>
          <a:noFill/>
        </p:spPr>
        <p:txBody>
          <a:bodyPr wrap="none" rtlCol="0">
            <a:spAutoFit/>
          </a:bodyPr>
          <a:lstStyle/>
          <a:p>
            <a:r>
              <a:rPr lang="en-GB">
                <a:solidFill>
                  <a:schemeClr val="tx1">
                    <a:lumMod val="75000"/>
                    <a:lumOff val="25000"/>
                  </a:schemeClr>
                </a:solidFill>
              </a:rPr>
              <a:t>GARCH</a:t>
            </a:r>
            <a:endParaRPr lang="it-IT">
              <a:solidFill>
                <a:schemeClr val="tx1">
                  <a:lumMod val="75000"/>
                  <a:lumOff val="25000"/>
                </a:schemeClr>
              </a:solidFill>
            </a:endParaRPr>
          </a:p>
        </p:txBody>
      </p:sp>
      <p:sp>
        <p:nvSpPr>
          <p:cNvPr id="26" name="CasellaDiTesto 25">
            <a:extLst>
              <a:ext uri="{FF2B5EF4-FFF2-40B4-BE49-F238E27FC236}">
                <a16:creationId xmlns:a16="http://schemas.microsoft.com/office/drawing/2014/main" id="{5FE34223-9285-6C2C-08B1-1B991B717A25}"/>
              </a:ext>
            </a:extLst>
          </p:cNvPr>
          <p:cNvSpPr txBox="1"/>
          <p:nvPr/>
        </p:nvSpPr>
        <p:spPr>
          <a:xfrm>
            <a:off x="7289800" y="1157194"/>
            <a:ext cx="1790234" cy="369332"/>
          </a:xfrm>
          <a:prstGeom prst="rect">
            <a:avLst/>
          </a:prstGeom>
          <a:noFill/>
        </p:spPr>
        <p:txBody>
          <a:bodyPr wrap="none" rtlCol="0">
            <a:spAutoFit/>
          </a:bodyPr>
          <a:lstStyle/>
          <a:p>
            <a:r>
              <a:rPr lang="en-GB">
                <a:solidFill>
                  <a:schemeClr val="tx1">
                    <a:lumMod val="75000"/>
                    <a:lumOff val="25000"/>
                  </a:schemeClr>
                </a:solidFill>
              </a:rPr>
              <a:t>GARCH MIDAS</a:t>
            </a:r>
            <a:endParaRPr lang="it-IT">
              <a:solidFill>
                <a:schemeClr val="tx1">
                  <a:lumMod val="75000"/>
                  <a:lumOff val="25000"/>
                </a:schemeClr>
              </a:solidFill>
            </a:endParaRPr>
          </a:p>
        </p:txBody>
      </p:sp>
      <p:cxnSp>
        <p:nvCxnSpPr>
          <p:cNvPr id="27" name="Connettore 1 26">
            <a:extLst>
              <a:ext uri="{FF2B5EF4-FFF2-40B4-BE49-F238E27FC236}">
                <a16:creationId xmlns:a16="http://schemas.microsoft.com/office/drawing/2014/main" id="{DBF98FE3-E9C8-F319-FDCF-18AAA07A77EC}"/>
              </a:ext>
            </a:extLst>
          </p:cNvPr>
          <p:cNvCxnSpPr>
            <a:cxnSpLocks/>
          </p:cNvCxnSpPr>
          <p:nvPr/>
        </p:nvCxnSpPr>
        <p:spPr>
          <a:xfrm flipH="1">
            <a:off x="7021127" y="1157194"/>
            <a:ext cx="1" cy="5449654"/>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BC8E826F-E5E8-C01B-FFD7-B1E08E8FB3EE}"/>
              </a:ext>
            </a:extLst>
          </p:cNvPr>
          <p:cNvSpPr txBox="1"/>
          <p:nvPr/>
        </p:nvSpPr>
        <p:spPr>
          <a:xfrm>
            <a:off x="241300" y="1717815"/>
            <a:ext cx="3966279" cy="1200329"/>
          </a:xfrm>
          <a:prstGeom prst="rect">
            <a:avLst/>
          </a:prstGeom>
          <a:noFill/>
        </p:spPr>
        <p:txBody>
          <a:bodyPr wrap="none" rtlCol="0">
            <a:spAutoFit/>
          </a:bodyPr>
          <a:lstStyle/>
          <a:p>
            <a:r>
              <a:rPr lang="en-GB">
                <a:solidFill>
                  <a:schemeClr val="tx1">
                    <a:lumMod val="75000"/>
                    <a:lumOff val="25000"/>
                  </a:schemeClr>
                </a:solidFill>
              </a:rPr>
              <a:t>Main features: </a:t>
            </a:r>
          </a:p>
          <a:p>
            <a:pPr marL="285750" indent="-285750">
              <a:buFont typeface="Arial" panose="020B0604020202020204" pitchFamily="34" charset="0"/>
              <a:buChar char="•"/>
            </a:pPr>
            <a:r>
              <a:rPr lang="en-GB">
                <a:solidFill>
                  <a:schemeClr val="tx1">
                    <a:lumMod val="75000"/>
                    <a:lumOff val="25000"/>
                  </a:schemeClr>
                </a:solidFill>
              </a:rPr>
              <a:t>Refit window: “moving”</a:t>
            </a:r>
          </a:p>
          <a:p>
            <a:pPr marL="285750" indent="-285750">
              <a:buFont typeface="Arial" panose="020B0604020202020204" pitchFamily="34" charset="0"/>
              <a:buChar char="•"/>
            </a:pPr>
            <a:r>
              <a:rPr lang="en-GB">
                <a:solidFill>
                  <a:schemeClr val="tx1">
                    <a:lumMod val="75000"/>
                    <a:lumOff val="25000"/>
                  </a:schemeClr>
                </a:solidFill>
              </a:rPr>
              <a:t>Refit every: 5 step ahead forecast</a:t>
            </a:r>
          </a:p>
          <a:p>
            <a:pPr marL="285750" indent="-285750">
              <a:buFont typeface="Arial" panose="020B0604020202020204" pitchFamily="34" charset="0"/>
              <a:buChar char="•"/>
            </a:pPr>
            <a:endParaRPr lang="it-IT">
              <a:solidFill>
                <a:schemeClr val="tx1">
                  <a:lumMod val="75000"/>
                  <a:lumOff val="25000"/>
                </a:schemeClr>
              </a:solidFill>
            </a:endParaRPr>
          </a:p>
        </p:txBody>
      </p:sp>
      <p:sp>
        <p:nvSpPr>
          <p:cNvPr id="5" name="CasellaDiTesto 4">
            <a:extLst>
              <a:ext uri="{FF2B5EF4-FFF2-40B4-BE49-F238E27FC236}">
                <a16:creationId xmlns:a16="http://schemas.microsoft.com/office/drawing/2014/main" id="{A4C10DDB-8199-0337-4314-406344E4F896}"/>
              </a:ext>
            </a:extLst>
          </p:cNvPr>
          <p:cNvSpPr txBox="1"/>
          <p:nvPr/>
        </p:nvSpPr>
        <p:spPr>
          <a:xfrm>
            <a:off x="3301060" y="4222230"/>
            <a:ext cx="400050" cy="1200329"/>
          </a:xfrm>
          <a:prstGeom prst="rect">
            <a:avLst/>
          </a:prstGeom>
          <a:noFill/>
        </p:spPr>
        <p:txBody>
          <a:bodyPr wrap="square" rtlCol="0">
            <a:spAutoFit/>
          </a:bodyPr>
          <a:lstStyle/>
          <a:p>
            <a:pPr algn="ctr"/>
            <a:r>
              <a:rPr lang="it-IT" sz="2400">
                <a:solidFill>
                  <a:schemeClr val="accent3"/>
                </a:solidFill>
              </a:rPr>
              <a:t>.</a:t>
            </a:r>
          </a:p>
          <a:p>
            <a:pPr algn="ctr"/>
            <a:r>
              <a:rPr lang="it-IT" sz="2400">
                <a:solidFill>
                  <a:schemeClr val="accent3"/>
                </a:solidFill>
              </a:rPr>
              <a:t>.</a:t>
            </a:r>
          </a:p>
          <a:p>
            <a:pPr algn="ctr"/>
            <a:r>
              <a:rPr lang="it-IT" sz="2400">
                <a:solidFill>
                  <a:schemeClr val="accent3"/>
                </a:solidFill>
              </a:rPr>
              <a:t>.</a:t>
            </a:r>
          </a:p>
        </p:txBody>
      </p:sp>
      <p:sp>
        <p:nvSpPr>
          <p:cNvPr id="6" name="TextBox 5">
            <a:extLst>
              <a:ext uri="{FF2B5EF4-FFF2-40B4-BE49-F238E27FC236}">
                <a16:creationId xmlns:a16="http://schemas.microsoft.com/office/drawing/2014/main" id="{3C715DD5-F356-C374-0297-D349B21A0347}"/>
              </a:ext>
            </a:extLst>
          </p:cNvPr>
          <p:cNvSpPr txBox="1"/>
          <p:nvPr/>
        </p:nvSpPr>
        <p:spPr>
          <a:xfrm>
            <a:off x="7289800" y="1879726"/>
            <a:ext cx="4539638" cy="1754326"/>
          </a:xfrm>
          <a:prstGeom prst="rect">
            <a:avLst/>
          </a:prstGeom>
          <a:noFill/>
        </p:spPr>
        <p:txBody>
          <a:bodyPr wrap="square" rtlCol="0">
            <a:spAutoFit/>
          </a:bodyPr>
          <a:lstStyle/>
          <a:p>
            <a:pPr algn="just"/>
            <a:r>
              <a:rPr lang="en-IT">
                <a:solidFill>
                  <a:schemeClr val="tx1">
                    <a:lumMod val="75000"/>
                    <a:lumOff val="25000"/>
                  </a:schemeClr>
                </a:solidFill>
              </a:rPr>
              <a:t>Consequently to the estimation of the GARCH-MIDAS models, we are intersted in the out-of-sample volatility estimates in order to build the formula of the VaR.</a:t>
            </a:r>
          </a:p>
          <a:p>
            <a:pPr algn="just"/>
            <a:endParaRPr lang="en-IT">
              <a:solidFill>
                <a:schemeClr val="tx1">
                  <a:lumMod val="75000"/>
                  <a:lumOff val="25000"/>
                </a:schemeClr>
              </a:solidFill>
            </a:endParaRPr>
          </a:p>
          <a:p>
            <a:pPr algn="just"/>
            <a:r>
              <a:rPr lang="en-IT">
                <a:solidFill>
                  <a:schemeClr val="tx1">
                    <a:lumMod val="75000"/>
                    <a:lumOff val="25000"/>
                  </a:schemeClr>
                </a:solidFill>
              </a:rPr>
              <a:t>Normal and Student t distibution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6047EA-4613-9B38-2042-5CE9D75D043A}"/>
                  </a:ext>
                </a:extLst>
              </p:cNvPr>
              <p:cNvSpPr txBox="1"/>
              <p:nvPr/>
            </p:nvSpPr>
            <p:spPr>
              <a:xfrm>
                <a:off x="7410684" y="3643987"/>
                <a:ext cx="2153282" cy="284950"/>
              </a:xfrm>
              <a:prstGeom prst="rect">
                <a:avLst/>
              </a:prstGeom>
              <a:noFill/>
            </p:spPr>
            <p:txBody>
              <a:bodyPr wrap="none" lIns="0" tIns="0" rIns="0" bIns="0" rtlCol="0">
                <a:spAutoFit/>
              </a:bodyPr>
              <a:lstStyle/>
              <a:p>
                <a14:m>
                  <m:oMath xmlns:m="http://schemas.openxmlformats.org/officeDocument/2006/math">
                    <m:r>
                      <a:rPr lang="it-IT">
                        <a:solidFill>
                          <a:schemeClr val="tx1">
                            <a:lumMod val="75000"/>
                            <a:lumOff val="25000"/>
                          </a:schemeClr>
                        </a:solidFill>
                        <a:latin typeface="Cambria Math" panose="02040503050406030204" pitchFamily="18" charset="0"/>
                      </a:rPr>
                      <m:t>𝑉𝑎𝑅</m:t>
                    </m:r>
                    <m:r>
                      <a:rPr lang="it-IT">
                        <a:solidFill>
                          <a:schemeClr val="tx1">
                            <a:lumMod val="75000"/>
                            <a:lumOff val="25000"/>
                          </a:schemeClr>
                        </a:solidFill>
                        <a:latin typeface="Cambria Math" panose="02040503050406030204" pitchFamily="18" charset="0"/>
                      </a:rPr>
                      <m:t>= </m:t>
                    </m:r>
                    <m:r>
                      <a:rPr lang="it-IT">
                        <a:solidFill>
                          <a:schemeClr val="tx1">
                            <a:lumMod val="75000"/>
                            <a:lumOff val="25000"/>
                          </a:schemeClr>
                        </a:solidFill>
                        <a:latin typeface="Cambria Math" panose="02040503050406030204" pitchFamily="18" charset="0"/>
                      </a:rPr>
                      <m:t>𝜇</m:t>
                    </m:r>
                  </m:oMath>
                </a14:m>
                <a:r>
                  <a:rPr lang="en-IT">
                    <a:solidFill>
                      <a:schemeClr val="tx1">
                        <a:lumMod val="75000"/>
                        <a:lumOff val="25000"/>
                      </a:schemeClr>
                    </a:solidFill>
                  </a:rPr>
                  <a:t> + </a:t>
                </a:r>
                <a14:m>
                  <m:oMath xmlns:m="http://schemas.openxmlformats.org/officeDocument/2006/math">
                    <m:r>
                      <a:rPr lang="it-IT">
                        <a:solidFill>
                          <a:schemeClr val="tx1">
                            <a:lumMod val="75000"/>
                            <a:lumOff val="25000"/>
                          </a:schemeClr>
                        </a:solidFill>
                        <a:latin typeface="Cambria Math" panose="02040503050406030204" pitchFamily="18" charset="0"/>
                      </a:rPr>
                      <m:t>𝓆</m:t>
                    </m:r>
                    <m:d>
                      <m:dPr>
                        <m:ctrlPr>
                          <a:rPr lang="it-IT" i="1">
                            <a:solidFill>
                              <a:schemeClr val="tx1">
                                <a:lumMod val="75000"/>
                                <a:lumOff val="25000"/>
                              </a:schemeClr>
                            </a:solidFill>
                            <a:latin typeface="Cambria Math" panose="02040503050406030204" pitchFamily="18" charset="0"/>
                          </a:rPr>
                        </m:ctrlPr>
                      </m:dPr>
                      <m:e>
                        <m:r>
                          <a:rPr lang="it-IT">
                            <a:solidFill>
                              <a:schemeClr val="tx1">
                                <a:lumMod val="75000"/>
                                <a:lumOff val="25000"/>
                              </a:schemeClr>
                            </a:solidFill>
                            <a:latin typeface="Cambria Math" panose="02040503050406030204" pitchFamily="18" charset="0"/>
                          </a:rPr>
                          <m:t>𝜏</m:t>
                        </m:r>
                      </m:e>
                    </m:d>
                    <m:r>
                      <a:rPr lang="it-IT">
                        <a:solidFill>
                          <a:schemeClr val="tx1">
                            <a:lumMod val="75000"/>
                            <a:lumOff val="25000"/>
                          </a:schemeClr>
                        </a:solidFill>
                        <a:latin typeface="Cambria Math" panose="02040503050406030204" pitchFamily="18" charset="0"/>
                      </a:rPr>
                      <m:t> × </m:t>
                    </m:r>
                    <m:sSubSup>
                      <m:sSubSupPr>
                        <m:ctrlPr>
                          <a:rPr lang="it-IT" i="1" dirty="0">
                            <a:solidFill>
                              <a:schemeClr val="tx1">
                                <a:lumMod val="75000"/>
                                <a:lumOff val="25000"/>
                              </a:schemeClr>
                            </a:solidFill>
                            <a:latin typeface="Cambria Math" panose="02040503050406030204" pitchFamily="18" charset="0"/>
                          </a:rPr>
                        </m:ctrlPr>
                      </m:sSubSupPr>
                      <m:e>
                        <m:r>
                          <a:rPr lang="it-IT" dirty="0">
                            <a:solidFill>
                              <a:schemeClr val="tx1">
                                <a:lumMod val="75000"/>
                                <a:lumOff val="25000"/>
                              </a:schemeClr>
                            </a:solidFill>
                            <a:latin typeface="Cambria Math" panose="02040503050406030204" pitchFamily="18" charset="0"/>
                          </a:rPr>
                          <m:t>𝜎</m:t>
                        </m:r>
                      </m:e>
                      <m:sub>
                        <m:r>
                          <a:rPr lang="it-IT" dirty="0">
                            <a:solidFill>
                              <a:schemeClr val="tx1">
                                <a:lumMod val="75000"/>
                                <a:lumOff val="25000"/>
                              </a:schemeClr>
                            </a:solidFill>
                            <a:latin typeface="Cambria Math" panose="02040503050406030204" pitchFamily="18" charset="0"/>
                          </a:rPr>
                          <m:t>𝑡</m:t>
                        </m:r>
                      </m:sub>
                      <m:sup>
                        <m:r>
                          <a:rPr lang="it-IT" dirty="0">
                            <a:solidFill>
                              <a:schemeClr val="tx1">
                                <a:lumMod val="75000"/>
                                <a:lumOff val="25000"/>
                              </a:schemeClr>
                            </a:solidFill>
                            <a:latin typeface="Cambria Math" panose="02040503050406030204" pitchFamily="18" charset="0"/>
                          </a:rPr>
                          <m:t>2</m:t>
                        </m:r>
                      </m:sup>
                    </m:sSubSup>
                  </m:oMath>
                </a14:m>
                <a:endParaRPr lang="en-IT">
                  <a:solidFill>
                    <a:schemeClr val="tx1">
                      <a:lumMod val="75000"/>
                      <a:lumOff val="25000"/>
                    </a:schemeClr>
                  </a:solidFill>
                </a:endParaRPr>
              </a:p>
            </p:txBody>
          </p:sp>
        </mc:Choice>
        <mc:Fallback xmlns="">
          <p:sp>
            <p:nvSpPr>
              <p:cNvPr id="10" name="TextBox 9">
                <a:extLst>
                  <a:ext uri="{FF2B5EF4-FFF2-40B4-BE49-F238E27FC236}">
                    <a16:creationId xmlns:a16="http://schemas.microsoft.com/office/drawing/2014/main" id="{8A6047EA-4613-9B38-2042-5CE9D75D043A}"/>
                  </a:ext>
                </a:extLst>
              </p:cNvPr>
              <p:cNvSpPr txBox="1">
                <a:spLocks noRot="1" noChangeAspect="1" noMove="1" noResize="1" noEditPoints="1" noAdjustHandles="1" noChangeArrowheads="1" noChangeShapeType="1" noTextEdit="1"/>
              </p:cNvSpPr>
              <p:nvPr/>
            </p:nvSpPr>
            <p:spPr>
              <a:xfrm>
                <a:off x="7410684" y="3643987"/>
                <a:ext cx="2153282" cy="284950"/>
              </a:xfrm>
              <a:prstGeom prst="rect">
                <a:avLst/>
              </a:prstGeom>
              <a:blipFill>
                <a:blip r:embed="rId18"/>
                <a:stretch>
                  <a:fillRect l="-3509" t="-21739" r="-1170" b="-478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02EC4F-BDC9-BD3A-523E-777107F68497}"/>
                  </a:ext>
                </a:extLst>
              </p:cNvPr>
              <p:cNvSpPr txBox="1"/>
              <p:nvPr/>
            </p:nvSpPr>
            <p:spPr>
              <a:xfrm>
                <a:off x="7344049" y="4352081"/>
                <a:ext cx="4365350" cy="2033121"/>
              </a:xfrm>
              <a:prstGeom prst="rect">
                <a:avLst/>
              </a:prstGeom>
              <a:noFill/>
            </p:spPr>
            <p:txBody>
              <a:bodyPr wrap="square" rtlCol="0">
                <a:spAutoFit/>
              </a:bodyPr>
              <a:lstStyle/>
              <a:p>
                <a:r>
                  <a:rPr lang="en-GB">
                    <a:solidFill>
                      <a:schemeClr val="tx1">
                        <a:lumMod val="75000"/>
                        <a:lumOff val="25000"/>
                      </a:schemeClr>
                    </a:solidFill>
                  </a:rPr>
                  <a:t>W</a:t>
                </a:r>
                <a:r>
                  <a:rPr lang="en-IT">
                    <a:solidFill>
                      <a:schemeClr val="tx1">
                        <a:lumMod val="75000"/>
                        <a:lumOff val="25000"/>
                      </a:schemeClr>
                    </a:solidFill>
                  </a:rPr>
                  <a:t>here:</a:t>
                </a:r>
              </a:p>
              <a:p>
                <a:pPr indent="-285750">
                  <a:buFont typeface="Arial" panose="020B0604020202020204" pitchFamily="34" charset="0"/>
                  <a:buChar char="•"/>
                </a:pPr>
                <a14:m>
                  <m:oMath xmlns:m="http://schemas.openxmlformats.org/officeDocument/2006/math">
                    <m:r>
                      <a:rPr lang="en-IT">
                        <a:solidFill>
                          <a:schemeClr val="tx1">
                            <a:lumMod val="75000"/>
                            <a:lumOff val="25000"/>
                          </a:schemeClr>
                        </a:solidFill>
                        <a:latin typeface="Cambria Math" panose="02040503050406030204" pitchFamily="18" charset="0"/>
                      </a:rPr>
                      <m:t>𝜇</m:t>
                    </m:r>
                  </m:oMath>
                </a14:m>
                <a:r>
                  <a:rPr lang="en-IT">
                    <a:solidFill>
                      <a:schemeClr val="tx1">
                        <a:lumMod val="75000"/>
                        <a:lumOff val="25000"/>
                      </a:schemeClr>
                    </a:solidFill>
                  </a:rPr>
                  <a:t> is the estimated mean of returns</a:t>
                </a:r>
              </a:p>
              <a:p>
                <a:pPr indent="-285750">
                  <a:buFont typeface="Arial" panose="020B0604020202020204" pitchFamily="34" charset="0"/>
                  <a:buChar char="•"/>
                </a:pPr>
                <a14:m>
                  <m:oMath xmlns:m="http://schemas.openxmlformats.org/officeDocument/2006/math">
                    <m:r>
                      <a:rPr lang="en-GB">
                        <a:solidFill>
                          <a:schemeClr val="tx1">
                            <a:lumMod val="75000"/>
                            <a:lumOff val="25000"/>
                          </a:schemeClr>
                        </a:solidFill>
                        <a:latin typeface="Cambria Math" panose="02040503050406030204" pitchFamily="18" charset="0"/>
                      </a:rPr>
                      <m:t>𝓆</m:t>
                    </m:r>
                  </m:oMath>
                </a14:m>
                <a:r>
                  <a:rPr lang="en-GB">
                    <a:solidFill>
                      <a:schemeClr val="tx1">
                        <a:lumMod val="75000"/>
                        <a:lumOff val="25000"/>
                      </a:schemeClr>
                    </a:solidFill>
                  </a:rPr>
                  <a:t> is the quantile depending on the distribution</a:t>
                </a:r>
              </a:p>
              <a:p>
                <a:pPr indent="-285750">
                  <a:buFont typeface="Arial" panose="020B0604020202020204" pitchFamily="34" charset="0"/>
                  <a:buChar char="•"/>
                </a:pPr>
                <a14:m>
                  <m:oMath xmlns:m="http://schemas.openxmlformats.org/officeDocument/2006/math">
                    <m:sSubSup>
                      <m:sSubSupPr>
                        <m:ctrlPr>
                          <a:rPr lang="it-IT" i="1" dirty="0">
                            <a:solidFill>
                              <a:schemeClr val="tx1">
                                <a:lumMod val="75000"/>
                                <a:lumOff val="25000"/>
                              </a:schemeClr>
                            </a:solidFill>
                            <a:latin typeface="Cambria Math" panose="02040503050406030204" pitchFamily="18" charset="0"/>
                          </a:rPr>
                        </m:ctrlPr>
                      </m:sSubSupPr>
                      <m:e>
                        <m:r>
                          <a:rPr lang="it-IT" dirty="0">
                            <a:solidFill>
                              <a:schemeClr val="tx1">
                                <a:lumMod val="75000"/>
                                <a:lumOff val="25000"/>
                              </a:schemeClr>
                            </a:solidFill>
                            <a:latin typeface="Cambria Math" panose="02040503050406030204" pitchFamily="18" charset="0"/>
                          </a:rPr>
                          <m:t>𝜎</m:t>
                        </m:r>
                      </m:e>
                      <m:sub>
                        <m:r>
                          <a:rPr lang="it-IT" dirty="0">
                            <a:solidFill>
                              <a:schemeClr val="tx1">
                                <a:lumMod val="75000"/>
                                <a:lumOff val="25000"/>
                              </a:schemeClr>
                            </a:solidFill>
                            <a:latin typeface="Cambria Math" panose="02040503050406030204" pitchFamily="18" charset="0"/>
                          </a:rPr>
                          <m:t>𝑡</m:t>
                        </m:r>
                      </m:sub>
                      <m:sup>
                        <m:r>
                          <a:rPr lang="it-IT" dirty="0">
                            <a:solidFill>
                              <a:schemeClr val="tx1">
                                <a:lumMod val="75000"/>
                                <a:lumOff val="25000"/>
                              </a:schemeClr>
                            </a:solidFill>
                            <a:latin typeface="Cambria Math" panose="02040503050406030204" pitchFamily="18" charset="0"/>
                          </a:rPr>
                          <m:t>2</m:t>
                        </m:r>
                      </m:sup>
                    </m:sSubSup>
                  </m:oMath>
                </a14:m>
                <a:r>
                  <a:rPr lang="en-GB">
                    <a:solidFill>
                      <a:schemeClr val="tx1">
                        <a:lumMod val="75000"/>
                        <a:lumOff val="25000"/>
                      </a:schemeClr>
                    </a:solidFill>
                  </a:rPr>
                  <a:t> is the out-of-sample conditional volatility </a:t>
                </a:r>
              </a:p>
              <a:p>
                <a:pPr marL="285750" indent="-285750" algn="just">
                  <a:buFont typeface="Arial" panose="020B0604020202020204" pitchFamily="34" charset="0"/>
                  <a:buChar char="•"/>
                </a:pPr>
                <a:endParaRPr lang="en-IT" i="1"/>
              </a:p>
            </p:txBody>
          </p:sp>
        </mc:Choice>
        <mc:Fallback xmlns="">
          <p:sp>
            <p:nvSpPr>
              <p:cNvPr id="12" name="TextBox 11">
                <a:extLst>
                  <a:ext uri="{FF2B5EF4-FFF2-40B4-BE49-F238E27FC236}">
                    <a16:creationId xmlns:a16="http://schemas.microsoft.com/office/drawing/2014/main" id="{AD02EC4F-BDC9-BD3A-523E-777107F68497}"/>
                  </a:ext>
                </a:extLst>
              </p:cNvPr>
              <p:cNvSpPr txBox="1">
                <a:spLocks noRot="1" noChangeAspect="1" noMove="1" noResize="1" noEditPoints="1" noAdjustHandles="1" noChangeArrowheads="1" noChangeShapeType="1" noTextEdit="1"/>
              </p:cNvSpPr>
              <p:nvPr/>
            </p:nvSpPr>
            <p:spPr>
              <a:xfrm>
                <a:off x="7344049" y="4352081"/>
                <a:ext cx="4365350" cy="2033121"/>
              </a:xfrm>
              <a:prstGeom prst="rect">
                <a:avLst/>
              </a:prstGeom>
              <a:blipFill>
                <a:blip r:embed="rId19"/>
                <a:stretch>
                  <a:fillRect l="-1159" t="-1242"/>
                </a:stretch>
              </a:blipFill>
            </p:spPr>
            <p:txBody>
              <a:bodyPr/>
              <a:lstStyle/>
              <a:p>
                <a:r>
                  <a:rPr lang="en-GB">
                    <a:noFill/>
                  </a:rPr>
                  <a:t> </a:t>
                </a:r>
              </a:p>
            </p:txBody>
          </p:sp>
        </mc:Fallback>
      </mc:AlternateContent>
    </p:spTree>
    <p:extLst>
      <p:ext uri="{BB962C8B-B14F-4D97-AF65-F5344CB8AC3E}">
        <p14:creationId xmlns:p14="http://schemas.microsoft.com/office/powerpoint/2010/main" val="170230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30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700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10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0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1500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1500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160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160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1600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6" grpId="0">
        <p:bldAsOne/>
      </p:bldGraphic>
      <p:bldGraphic spid="35" grpId="0">
        <p:bldAsOne/>
      </p:bldGraphic>
      <p:bldP spid="2" grpId="0"/>
      <p:bldP spid="26" grpId="0"/>
      <p:bldP spid="28" grpId="0"/>
      <p:bldP spid="5" grpId="0"/>
      <p:bldP spid="6" grpId="0"/>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17</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3" name="CasellaDiTesto 12">
            <a:extLst>
              <a:ext uri="{FF2B5EF4-FFF2-40B4-BE49-F238E27FC236}">
                <a16:creationId xmlns:a16="http://schemas.microsoft.com/office/drawing/2014/main" id="{64E49F1C-C209-5DD8-ED52-A26FFBC638F6}"/>
              </a:ext>
            </a:extLst>
          </p:cNvPr>
          <p:cNvSpPr txBox="1"/>
          <p:nvPr/>
        </p:nvSpPr>
        <p:spPr>
          <a:xfrm>
            <a:off x="-2282702" y="365991"/>
            <a:ext cx="10899467" cy="609398"/>
          </a:xfrm>
          <a:prstGeom prst="rect">
            <a:avLst/>
          </a:prstGeom>
        </p:spPr>
        <p:txBody>
          <a:bodyPr wrap="square" lIns="0" tIns="0" rIns="0" bIns="0" anchor="t">
            <a:spAutoFit/>
          </a:bodyPr>
          <a:lstStyle>
            <a:defPPr>
              <a:defRPr lang="it-IT"/>
            </a:defPPr>
            <a:lvl1pPr algn="ctr">
              <a:lnSpc>
                <a:spcPct val="90000"/>
              </a:lnSpc>
              <a:spcBef>
                <a:spcPct val="0"/>
              </a:spcBef>
              <a:buNone/>
              <a:defRPr sz="4400">
                <a:solidFill>
                  <a:schemeClr val="tx1">
                    <a:lumMod val="50000"/>
                    <a:lumOff val="50000"/>
                  </a:schemeClr>
                </a:solidFill>
                <a:latin typeface="Bahnschrift" panose="020B0502040204020203" pitchFamily="34" charset="0"/>
                <a:ea typeface="+mj-ea"/>
                <a:cs typeface="+mj-cs"/>
              </a:defRPr>
            </a:lvl1pPr>
          </a:lstStyle>
          <a:p>
            <a:r>
              <a:rPr lang="en-US"/>
              <a:t>Backtesting procedure</a:t>
            </a:r>
          </a:p>
        </p:txBody>
      </p:sp>
      <p:sp>
        <p:nvSpPr>
          <p:cNvPr id="5" name="TextBox 4">
            <a:extLst>
              <a:ext uri="{FF2B5EF4-FFF2-40B4-BE49-F238E27FC236}">
                <a16:creationId xmlns:a16="http://schemas.microsoft.com/office/drawing/2014/main" id="{82068EBA-2BF5-F650-A03C-E05E5B2197E1}"/>
              </a:ext>
            </a:extLst>
          </p:cNvPr>
          <p:cNvSpPr txBox="1"/>
          <p:nvPr/>
        </p:nvSpPr>
        <p:spPr>
          <a:xfrm>
            <a:off x="384125" y="1216688"/>
            <a:ext cx="10972114" cy="923330"/>
          </a:xfrm>
          <a:prstGeom prst="rect">
            <a:avLst/>
          </a:prstGeom>
          <a:noFill/>
        </p:spPr>
        <p:txBody>
          <a:bodyPr wrap="square" rtlCol="0">
            <a:spAutoFit/>
          </a:bodyPr>
          <a:lstStyle/>
          <a:p>
            <a:pPr algn="just"/>
            <a:r>
              <a:rPr lang="en-IT"/>
              <a:t>The purpose of backtesting is to compare the ex-post estimated values, that precisesly correspond to on the VaR estimation, to those that have been actually realized, respectively corresponding to the out-of-sample values.</a:t>
            </a:r>
          </a:p>
        </p:txBody>
      </p:sp>
      <p:sp>
        <p:nvSpPr>
          <p:cNvPr id="15" name="CasellaDiTesto 14">
            <a:extLst>
              <a:ext uri="{FF2B5EF4-FFF2-40B4-BE49-F238E27FC236}">
                <a16:creationId xmlns:a16="http://schemas.microsoft.com/office/drawing/2014/main" id="{801E06C9-5DFC-C1C1-18A0-5019A85F6F0C}"/>
              </a:ext>
            </a:extLst>
          </p:cNvPr>
          <p:cNvSpPr txBox="1"/>
          <p:nvPr/>
        </p:nvSpPr>
        <p:spPr>
          <a:xfrm>
            <a:off x="1102918" y="2760834"/>
            <a:ext cx="1758815" cy="369332"/>
          </a:xfrm>
          <a:prstGeom prst="rect">
            <a:avLst/>
          </a:prstGeom>
          <a:noFill/>
        </p:spPr>
        <p:txBody>
          <a:bodyPr wrap="square" rtlCol="0">
            <a:spAutoFit/>
          </a:bodyPr>
          <a:lstStyle/>
          <a:p>
            <a:pPr algn="ctr"/>
            <a:r>
              <a:rPr lang="it-IT"/>
              <a:t>Kupiec (LR.uc)</a:t>
            </a:r>
          </a:p>
        </p:txBody>
      </p:sp>
      <p:sp>
        <p:nvSpPr>
          <p:cNvPr id="16" name="Rectangle 24">
            <a:extLst>
              <a:ext uri="{FF2B5EF4-FFF2-40B4-BE49-F238E27FC236}">
                <a16:creationId xmlns:a16="http://schemas.microsoft.com/office/drawing/2014/main" id="{20BBA5EB-333D-9288-CB71-98DDCFC26409}"/>
              </a:ext>
            </a:extLst>
          </p:cNvPr>
          <p:cNvSpPr/>
          <p:nvPr/>
        </p:nvSpPr>
        <p:spPr>
          <a:xfrm>
            <a:off x="1944673" y="3268665"/>
            <a:ext cx="37652"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endParaRPr>
          </a:p>
        </p:txBody>
      </p:sp>
      <p:sp>
        <p:nvSpPr>
          <p:cNvPr id="17" name="CasellaDiTesto 16">
            <a:extLst>
              <a:ext uri="{FF2B5EF4-FFF2-40B4-BE49-F238E27FC236}">
                <a16:creationId xmlns:a16="http://schemas.microsoft.com/office/drawing/2014/main" id="{BFE2F4DD-E224-1351-5896-E006E6699BC1}"/>
              </a:ext>
            </a:extLst>
          </p:cNvPr>
          <p:cNvSpPr txBox="1"/>
          <p:nvPr/>
        </p:nvSpPr>
        <p:spPr>
          <a:xfrm>
            <a:off x="4658749" y="2760834"/>
            <a:ext cx="2874502" cy="369332"/>
          </a:xfrm>
          <a:prstGeom prst="rect">
            <a:avLst/>
          </a:prstGeom>
          <a:noFill/>
        </p:spPr>
        <p:txBody>
          <a:bodyPr wrap="square" rtlCol="0">
            <a:spAutoFit/>
          </a:bodyPr>
          <a:lstStyle/>
          <a:p>
            <a:pPr algn="ctr"/>
            <a:r>
              <a:rPr lang="it-IT" err="1"/>
              <a:t>Christoffersen</a:t>
            </a:r>
            <a:r>
              <a:rPr lang="it-IT"/>
              <a:t> (</a:t>
            </a:r>
            <a:r>
              <a:rPr lang="it-IT" err="1"/>
              <a:t>LR.cc</a:t>
            </a:r>
            <a:r>
              <a:rPr lang="it-IT"/>
              <a:t>)</a:t>
            </a:r>
          </a:p>
        </p:txBody>
      </p:sp>
      <p:sp>
        <p:nvSpPr>
          <p:cNvPr id="18" name="Rectangle 24">
            <a:extLst>
              <a:ext uri="{FF2B5EF4-FFF2-40B4-BE49-F238E27FC236}">
                <a16:creationId xmlns:a16="http://schemas.microsoft.com/office/drawing/2014/main" id="{848BDCAE-7F1C-3528-D4DD-ACAE09AE3FFA}"/>
              </a:ext>
            </a:extLst>
          </p:cNvPr>
          <p:cNvSpPr/>
          <p:nvPr/>
        </p:nvSpPr>
        <p:spPr>
          <a:xfrm>
            <a:off x="6077174" y="3245842"/>
            <a:ext cx="37652"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endParaRPr>
          </a:p>
        </p:txBody>
      </p:sp>
      <p:sp>
        <p:nvSpPr>
          <p:cNvPr id="20" name="CasellaDiTesto 19">
            <a:extLst>
              <a:ext uri="{FF2B5EF4-FFF2-40B4-BE49-F238E27FC236}">
                <a16:creationId xmlns:a16="http://schemas.microsoft.com/office/drawing/2014/main" id="{F4E6573A-248A-C6CE-94CF-23936F7D877A}"/>
              </a:ext>
            </a:extLst>
          </p:cNvPr>
          <p:cNvSpPr txBox="1"/>
          <p:nvPr/>
        </p:nvSpPr>
        <p:spPr>
          <a:xfrm>
            <a:off x="8285483" y="2760834"/>
            <a:ext cx="2874502" cy="369332"/>
          </a:xfrm>
          <a:prstGeom prst="rect">
            <a:avLst/>
          </a:prstGeom>
          <a:noFill/>
        </p:spPr>
        <p:txBody>
          <a:bodyPr wrap="square" rtlCol="0">
            <a:spAutoFit/>
          </a:bodyPr>
          <a:lstStyle/>
          <a:p>
            <a:pPr algn="ctr"/>
            <a:r>
              <a:rPr lang="it-IT"/>
              <a:t>Dynamic Quantile (DQ)</a:t>
            </a:r>
          </a:p>
        </p:txBody>
      </p:sp>
      <p:sp>
        <p:nvSpPr>
          <p:cNvPr id="21" name="TextBox 4">
            <a:extLst>
              <a:ext uri="{FF2B5EF4-FFF2-40B4-BE49-F238E27FC236}">
                <a16:creationId xmlns:a16="http://schemas.microsoft.com/office/drawing/2014/main" id="{867DA2CB-2539-2587-551B-C8EA99D9D84D}"/>
              </a:ext>
            </a:extLst>
          </p:cNvPr>
          <p:cNvSpPr txBox="1"/>
          <p:nvPr/>
        </p:nvSpPr>
        <p:spPr>
          <a:xfrm>
            <a:off x="628834" y="5703379"/>
            <a:ext cx="10971984" cy="369332"/>
          </a:xfrm>
          <a:prstGeom prst="rect">
            <a:avLst/>
          </a:prstGeom>
          <a:noFill/>
          <a:ln w="28575">
            <a:solidFill>
              <a:schemeClr val="accent3"/>
            </a:solidFill>
          </a:ln>
        </p:spPr>
        <p:txBody>
          <a:bodyPr wrap="square" rtlCol="0">
            <a:spAutoFit/>
          </a:bodyPr>
          <a:lstStyle/>
          <a:p>
            <a:pPr algn="just"/>
            <a:r>
              <a:rPr lang="it-IT">
                <a:solidFill>
                  <a:schemeClr val="tx1">
                    <a:lumMod val="75000"/>
                    <a:lumOff val="25000"/>
                  </a:schemeClr>
                </a:solidFill>
              </a:rPr>
              <a:t>The models </a:t>
            </a:r>
            <a:r>
              <a:rPr lang="en-GB">
                <a:solidFill>
                  <a:schemeClr val="tx1">
                    <a:lumMod val="75000"/>
                    <a:lumOff val="25000"/>
                  </a:schemeClr>
                </a:solidFill>
              </a:rPr>
              <a:t>which</a:t>
            </a:r>
            <a:r>
              <a:rPr lang="it-IT">
                <a:solidFill>
                  <a:schemeClr val="tx1">
                    <a:lumMod val="75000"/>
                    <a:lumOff val="25000"/>
                  </a:schemeClr>
                </a:solidFill>
              </a:rPr>
              <a:t> pass </a:t>
            </a:r>
            <a:r>
              <a:rPr lang="it-IT" err="1">
                <a:solidFill>
                  <a:schemeClr val="tx1">
                    <a:lumMod val="75000"/>
                    <a:lumOff val="25000"/>
                  </a:schemeClr>
                </a:solidFill>
              </a:rPr>
              <a:t>two</a:t>
            </a:r>
            <a:r>
              <a:rPr lang="it-IT">
                <a:solidFill>
                  <a:schemeClr val="tx1">
                    <a:lumMod val="75000"/>
                    <a:lumOff val="25000"/>
                  </a:schemeClr>
                </a:solidFill>
              </a:rPr>
              <a:t> out of </a:t>
            </a:r>
            <a:r>
              <a:rPr lang="it-IT" err="1">
                <a:solidFill>
                  <a:schemeClr val="tx1">
                    <a:lumMod val="75000"/>
                    <a:lumOff val="25000"/>
                  </a:schemeClr>
                </a:solidFill>
              </a:rPr>
              <a:t>three</a:t>
            </a:r>
            <a:r>
              <a:rPr lang="it-IT">
                <a:solidFill>
                  <a:schemeClr val="tx1">
                    <a:lumMod val="75000"/>
                    <a:lumOff val="25000"/>
                  </a:schemeClr>
                </a:solidFill>
              </a:rPr>
              <a:t> the </a:t>
            </a:r>
            <a:r>
              <a:rPr lang="it-IT" err="1">
                <a:solidFill>
                  <a:schemeClr val="tx1">
                    <a:lumMod val="75000"/>
                    <a:lumOff val="25000"/>
                  </a:schemeClr>
                </a:solidFill>
              </a:rPr>
              <a:t>above</a:t>
            </a:r>
            <a:r>
              <a:rPr lang="it-IT">
                <a:solidFill>
                  <a:schemeClr val="tx1">
                    <a:lumMod val="75000"/>
                    <a:lumOff val="25000"/>
                  </a:schemeClr>
                </a:solidFill>
              </a:rPr>
              <a:t> </a:t>
            </a:r>
            <a:r>
              <a:rPr lang="it-IT" err="1">
                <a:solidFill>
                  <a:schemeClr val="tx1">
                    <a:lumMod val="75000"/>
                    <a:lumOff val="25000"/>
                  </a:schemeClr>
                </a:solidFill>
              </a:rPr>
              <a:t>mentioned</a:t>
            </a:r>
            <a:r>
              <a:rPr lang="it-IT">
                <a:solidFill>
                  <a:schemeClr val="tx1">
                    <a:lumMod val="75000"/>
                    <a:lumOff val="25000"/>
                  </a:schemeClr>
                </a:solidFill>
              </a:rPr>
              <a:t> </a:t>
            </a:r>
            <a:r>
              <a:rPr lang="it-IT" err="1">
                <a:solidFill>
                  <a:schemeClr val="tx1">
                    <a:lumMod val="75000"/>
                    <a:lumOff val="25000"/>
                  </a:schemeClr>
                </a:solidFill>
              </a:rPr>
              <a:t>tests</a:t>
            </a:r>
            <a:r>
              <a:rPr lang="it-IT">
                <a:solidFill>
                  <a:schemeClr val="tx1">
                    <a:lumMod val="75000"/>
                    <a:lumOff val="25000"/>
                  </a:schemeClr>
                </a:solidFill>
              </a:rPr>
              <a:t> </a:t>
            </a:r>
            <a:r>
              <a:rPr lang="it-IT" err="1">
                <a:solidFill>
                  <a:schemeClr val="tx1">
                    <a:lumMod val="75000"/>
                    <a:lumOff val="25000"/>
                  </a:schemeClr>
                </a:solidFill>
              </a:rPr>
              <a:t>will</a:t>
            </a:r>
            <a:r>
              <a:rPr lang="it-IT">
                <a:solidFill>
                  <a:schemeClr val="tx1">
                    <a:lumMod val="75000"/>
                    <a:lumOff val="25000"/>
                  </a:schemeClr>
                </a:solidFill>
              </a:rPr>
              <a:t> be </a:t>
            </a:r>
            <a:r>
              <a:rPr lang="it-IT" err="1">
                <a:solidFill>
                  <a:schemeClr val="tx1">
                    <a:lumMod val="75000"/>
                    <a:lumOff val="25000"/>
                  </a:schemeClr>
                </a:solidFill>
              </a:rPr>
              <a:t>admitted</a:t>
            </a:r>
            <a:r>
              <a:rPr lang="it-IT">
                <a:solidFill>
                  <a:schemeClr val="tx1">
                    <a:lumMod val="75000"/>
                    <a:lumOff val="25000"/>
                  </a:schemeClr>
                </a:solidFill>
              </a:rPr>
              <a:t> to MCS procedure.</a:t>
            </a:r>
            <a:endParaRPr lang="en-IT">
              <a:solidFill>
                <a:schemeClr val="tx1">
                  <a:lumMod val="75000"/>
                  <a:lumOff val="25000"/>
                </a:schemeClr>
              </a:solidFill>
            </a:endParaRPr>
          </a:p>
        </p:txBody>
      </p:sp>
      <p:sp>
        <p:nvSpPr>
          <p:cNvPr id="22" name="Rectangle 24">
            <a:extLst>
              <a:ext uri="{FF2B5EF4-FFF2-40B4-BE49-F238E27FC236}">
                <a16:creationId xmlns:a16="http://schemas.microsoft.com/office/drawing/2014/main" id="{9CDAFF7B-B295-E2D8-D905-A33589E7C348}"/>
              </a:ext>
            </a:extLst>
          </p:cNvPr>
          <p:cNvSpPr/>
          <p:nvPr/>
        </p:nvSpPr>
        <p:spPr>
          <a:xfrm>
            <a:off x="9722734" y="3249859"/>
            <a:ext cx="37652"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6FD8AC9E-6F5C-B114-A9CB-86918319BCFF}"/>
                  </a:ext>
                </a:extLst>
              </p:cNvPr>
              <p:cNvSpPr txBox="1"/>
              <p:nvPr/>
            </p:nvSpPr>
            <p:spPr>
              <a:xfrm>
                <a:off x="98340" y="4301964"/>
                <a:ext cx="3730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a:latin typeface="Cambria Math" panose="02040503050406030204" pitchFamily="18" charset="0"/>
                            </a:rPr>
                            <m:t>𝐻</m:t>
                          </m:r>
                        </m:e>
                        <m:sub>
                          <m:r>
                            <a:rPr lang="it-IT">
                              <a:latin typeface="Cambria Math" panose="02040503050406030204" pitchFamily="18" charset="0"/>
                            </a:rPr>
                            <m:t>𝑂</m:t>
                          </m:r>
                        </m:sub>
                      </m:sSub>
                      <m:r>
                        <a:rPr lang="it-IT">
                          <a:latin typeface="Cambria Math" panose="02040503050406030204" pitchFamily="18" charset="0"/>
                        </a:rPr>
                        <m:t>=</m:t>
                      </m:r>
                      <m:r>
                        <m:rPr>
                          <m:sty m:val="p"/>
                        </m:rPr>
                        <a:rPr lang="it-IT">
                          <a:latin typeface="Cambria Math" panose="02040503050406030204" pitchFamily="18" charset="0"/>
                        </a:rPr>
                        <m:t>Correct</m:t>
                      </m:r>
                      <m:r>
                        <a:rPr lang="it-IT">
                          <a:latin typeface="Cambria Math" panose="02040503050406030204" pitchFamily="18" charset="0"/>
                        </a:rPr>
                        <m:t> </m:t>
                      </m:r>
                      <m:r>
                        <m:rPr>
                          <m:sty m:val="p"/>
                        </m:rPr>
                        <a:rPr lang="it-IT">
                          <a:latin typeface="Cambria Math" panose="02040503050406030204" pitchFamily="18" charset="0"/>
                        </a:rPr>
                        <m:t>number</m:t>
                      </m:r>
                      <m:r>
                        <a:rPr lang="it-IT">
                          <a:latin typeface="Cambria Math" panose="02040503050406030204" pitchFamily="18" charset="0"/>
                        </a:rPr>
                        <m:t> </m:t>
                      </m:r>
                      <m:r>
                        <m:rPr>
                          <m:sty m:val="p"/>
                        </m:rPr>
                        <a:rPr lang="it-IT">
                          <a:latin typeface="Cambria Math" panose="02040503050406030204" pitchFamily="18" charset="0"/>
                        </a:rPr>
                        <m:t>of</m:t>
                      </m:r>
                      <m:r>
                        <a:rPr lang="it-IT">
                          <a:latin typeface="Cambria Math" panose="02040503050406030204" pitchFamily="18" charset="0"/>
                        </a:rPr>
                        <m:t> </m:t>
                      </m:r>
                      <m:r>
                        <m:rPr>
                          <m:sty m:val="p"/>
                        </m:rPr>
                        <a:rPr lang="it-IT">
                          <a:latin typeface="Cambria Math" panose="02040503050406030204" pitchFamily="18" charset="0"/>
                        </a:rPr>
                        <m:t>excedancees</m:t>
                      </m:r>
                    </m:oMath>
                  </m:oMathPara>
                </a14:m>
                <a:endParaRPr lang="it-IT"/>
              </a:p>
            </p:txBody>
          </p:sp>
        </mc:Choice>
        <mc:Fallback xmlns="">
          <p:sp>
            <p:nvSpPr>
              <p:cNvPr id="7" name="CasellaDiTesto 6">
                <a:extLst>
                  <a:ext uri="{FF2B5EF4-FFF2-40B4-BE49-F238E27FC236}">
                    <a16:creationId xmlns:a16="http://schemas.microsoft.com/office/drawing/2014/main" id="{6FD8AC9E-6F5C-B114-A9CB-86918319BCFF}"/>
                  </a:ext>
                </a:extLst>
              </p:cNvPr>
              <p:cNvSpPr txBox="1">
                <a:spLocks noRot="1" noChangeAspect="1" noMove="1" noResize="1" noEditPoints="1" noAdjustHandles="1" noChangeArrowheads="1" noChangeShapeType="1" noTextEdit="1"/>
              </p:cNvSpPr>
              <p:nvPr/>
            </p:nvSpPr>
            <p:spPr>
              <a:xfrm>
                <a:off x="98340" y="4301964"/>
                <a:ext cx="3730317" cy="276999"/>
              </a:xfrm>
              <a:prstGeom prst="rect">
                <a:avLst/>
              </a:prstGeom>
              <a:blipFill>
                <a:blip r:embed="rId3"/>
                <a:stretch>
                  <a:fillRect l="-678" t="-8696" r="-1017" b="-391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7F6D6AF6-787D-01F6-D4C3-73D3ECC83104}"/>
                  </a:ext>
                </a:extLst>
              </p:cNvPr>
              <p:cNvSpPr txBox="1"/>
              <p:nvPr/>
            </p:nvSpPr>
            <p:spPr>
              <a:xfrm>
                <a:off x="4191176" y="4301964"/>
                <a:ext cx="377199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a:latin typeface="Cambria Math" panose="02040503050406030204" pitchFamily="18" charset="0"/>
                            </a:rPr>
                            <m:t>𝐻</m:t>
                          </m:r>
                        </m:e>
                        <m:sub>
                          <m:r>
                            <a:rPr lang="it-IT">
                              <a:latin typeface="Cambria Math" panose="02040503050406030204" pitchFamily="18" charset="0"/>
                            </a:rPr>
                            <m:t>𝑂</m:t>
                          </m:r>
                        </m:sub>
                      </m:sSub>
                      <m:r>
                        <a:rPr lang="it-IT">
                          <a:latin typeface="Cambria Math" panose="02040503050406030204" pitchFamily="18" charset="0"/>
                        </a:rPr>
                        <m:t>=</m:t>
                      </m:r>
                      <m:r>
                        <m:rPr>
                          <m:sty m:val="p"/>
                        </m:rPr>
                        <a:rPr lang="it-IT">
                          <a:latin typeface="Cambria Math" panose="02040503050406030204" pitchFamily="18" charset="0"/>
                        </a:rPr>
                        <m:t>Correct</m:t>
                      </m:r>
                      <m:r>
                        <a:rPr lang="it-IT">
                          <a:latin typeface="Cambria Math" panose="02040503050406030204" pitchFamily="18" charset="0"/>
                        </a:rPr>
                        <m:t> </m:t>
                      </m:r>
                      <m:r>
                        <m:rPr>
                          <m:sty m:val="p"/>
                        </m:rPr>
                        <a:rPr lang="it-IT">
                          <a:latin typeface="Cambria Math" panose="02040503050406030204" pitchFamily="18" charset="0"/>
                        </a:rPr>
                        <m:t>number</m:t>
                      </m:r>
                      <m:r>
                        <a:rPr lang="it-IT">
                          <a:latin typeface="Cambria Math" panose="02040503050406030204" pitchFamily="18" charset="0"/>
                        </a:rPr>
                        <m:t> </m:t>
                      </m:r>
                      <m:r>
                        <m:rPr>
                          <m:sty m:val="p"/>
                        </m:rPr>
                        <a:rPr lang="it-IT">
                          <a:latin typeface="Cambria Math" panose="02040503050406030204" pitchFamily="18" charset="0"/>
                        </a:rPr>
                        <m:t>of</m:t>
                      </m:r>
                      <m:r>
                        <a:rPr lang="it-IT">
                          <a:latin typeface="Cambria Math" panose="02040503050406030204" pitchFamily="18" charset="0"/>
                        </a:rPr>
                        <m:t> </m:t>
                      </m:r>
                      <m:r>
                        <m:rPr>
                          <m:sty m:val="p"/>
                        </m:rPr>
                        <a:rPr lang="it-IT">
                          <a:latin typeface="Cambria Math" panose="02040503050406030204" pitchFamily="18" charset="0"/>
                        </a:rPr>
                        <m:t>excedancees</m:t>
                      </m:r>
                      <m:r>
                        <a:rPr lang="it-IT" b="0" i="0" smtClean="0">
                          <a:latin typeface="Cambria Math" panose="02040503050406030204" pitchFamily="18" charset="0"/>
                        </a:rPr>
                        <m:t> </m:t>
                      </m:r>
                    </m:oMath>
                  </m:oMathPara>
                </a14:m>
                <a:endParaRPr lang="it-IT" b="0" i="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it-IT" b="0" i="0" smtClean="0">
                          <a:latin typeface="Cambria Math" panose="02040503050406030204" pitchFamily="18" charset="0"/>
                        </a:rPr>
                        <m:t>and</m:t>
                      </m:r>
                      <m:r>
                        <a:rPr lang="it-IT" b="0" i="0" smtClean="0">
                          <a:latin typeface="Cambria Math" panose="02040503050406030204" pitchFamily="18" charset="0"/>
                        </a:rPr>
                        <m:t> </m:t>
                      </m:r>
                      <m:r>
                        <m:rPr>
                          <m:sty m:val="p"/>
                        </m:rPr>
                        <a:rPr lang="it-IT" b="0" i="0" smtClean="0">
                          <a:latin typeface="Cambria Math" panose="02040503050406030204" pitchFamily="18" charset="0"/>
                        </a:rPr>
                        <m:t>independence</m:t>
                      </m:r>
                    </m:oMath>
                  </m:oMathPara>
                </a14:m>
                <a:endParaRPr lang="it-IT"/>
              </a:p>
            </p:txBody>
          </p:sp>
        </mc:Choice>
        <mc:Fallback xmlns="">
          <p:sp>
            <p:nvSpPr>
              <p:cNvPr id="26" name="CasellaDiTesto 25">
                <a:extLst>
                  <a:ext uri="{FF2B5EF4-FFF2-40B4-BE49-F238E27FC236}">
                    <a16:creationId xmlns:a16="http://schemas.microsoft.com/office/drawing/2014/main" id="{7F6D6AF6-787D-01F6-D4C3-73D3ECC83104}"/>
                  </a:ext>
                </a:extLst>
              </p:cNvPr>
              <p:cNvSpPr txBox="1">
                <a:spLocks noRot="1" noChangeAspect="1" noMove="1" noResize="1" noEditPoints="1" noAdjustHandles="1" noChangeArrowheads="1" noChangeShapeType="1" noTextEdit="1"/>
              </p:cNvSpPr>
              <p:nvPr/>
            </p:nvSpPr>
            <p:spPr>
              <a:xfrm>
                <a:off x="4191176" y="4301964"/>
                <a:ext cx="3771995" cy="553998"/>
              </a:xfrm>
              <a:prstGeom prst="rect">
                <a:avLst/>
              </a:prstGeom>
              <a:blipFill>
                <a:blip r:embed="rId4"/>
                <a:stretch>
                  <a:fillRect l="-1347" t="-4444" r="-2357"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12CF2857-EFFF-5B5F-79E8-B48516FA6B16}"/>
                  </a:ext>
                </a:extLst>
              </p:cNvPr>
              <p:cNvSpPr txBox="1"/>
              <p:nvPr/>
            </p:nvSpPr>
            <p:spPr>
              <a:xfrm>
                <a:off x="8010835" y="4301963"/>
                <a:ext cx="3723904"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a:latin typeface="Cambria Math" panose="02040503050406030204" pitchFamily="18" charset="0"/>
                            </a:rPr>
                            <m:t>𝐻</m:t>
                          </m:r>
                        </m:e>
                        <m:sub>
                          <m:r>
                            <a:rPr lang="it-IT">
                              <a:latin typeface="Cambria Math" panose="02040503050406030204" pitchFamily="18" charset="0"/>
                            </a:rPr>
                            <m:t>𝑂</m:t>
                          </m:r>
                        </m:sub>
                      </m:sSub>
                      <m:r>
                        <a:rPr lang="it-IT">
                          <a:latin typeface="Cambria Math" panose="02040503050406030204" pitchFamily="18" charset="0"/>
                        </a:rPr>
                        <m:t>=</m:t>
                      </m:r>
                      <m:r>
                        <m:rPr>
                          <m:sty m:val="p"/>
                        </m:rPr>
                        <a:rPr lang="it-IT">
                          <a:latin typeface="Cambria Math" panose="02040503050406030204" pitchFamily="18" charset="0"/>
                        </a:rPr>
                        <m:t>Independence</m:t>
                      </m:r>
                      <m:r>
                        <a:rPr lang="it-IT">
                          <a:latin typeface="Cambria Math" panose="02040503050406030204" pitchFamily="18" charset="0"/>
                        </a:rPr>
                        <m:t> </m:t>
                      </m:r>
                      <m:r>
                        <m:rPr>
                          <m:sty m:val="p"/>
                        </m:rPr>
                        <a:rPr lang="it-IT">
                          <a:latin typeface="Cambria Math" panose="02040503050406030204" pitchFamily="18" charset="0"/>
                        </a:rPr>
                        <m:t>of</m:t>
                      </m:r>
                      <m:r>
                        <a:rPr lang="it-IT">
                          <a:latin typeface="Cambria Math" panose="02040503050406030204" pitchFamily="18" charset="0"/>
                        </a:rPr>
                        <m:t> </m:t>
                      </m:r>
                      <m:r>
                        <m:rPr>
                          <m:sty m:val="p"/>
                        </m:rPr>
                        <a:rPr lang="it-IT">
                          <a:latin typeface="Cambria Math" panose="02040503050406030204" pitchFamily="18" charset="0"/>
                        </a:rPr>
                        <m:t>the</m:t>
                      </m:r>
                      <m:r>
                        <a:rPr lang="it-IT">
                          <a:latin typeface="Cambria Math" panose="02040503050406030204" pitchFamily="18" charset="0"/>
                        </a:rPr>
                        <m:t> </m:t>
                      </m:r>
                      <m:r>
                        <m:rPr>
                          <m:sty m:val="p"/>
                        </m:rPr>
                        <a:rPr lang="it-IT">
                          <a:latin typeface="Cambria Math" panose="02040503050406030204" pitchFamily="18" charset="0"/>
                        </a:rPr>
                        <m:t>violations</m:t>
                      </m:r>
                      <m:r>
                        <a:rPr lang="it-IT" b="0" i="0" smtClean="0">
                          <a:latin typeface="Cambria Math" panose="02040503050406030204" pitchFamily="18" charset="0"/>
                        </a:rPr>
                        <m:t> </m:t>
                      </m:r>
                    </m:oMath>
                  </m:oMathPara>
                </a14:m>
                <a:endParaRPr lang="it-IT"/>
              </a:p>
            </p:txBody>
          </p:sp>
        </mc:Choice>
        <mc:Fallback xmlns="">
          <p:sp>
            <p:nvSpPr>
              <p:cNvPr id="27" name="CasellaDiTesto 26">
                <a:extLst>
                  <a:ext uri="{FF2B5EF4-FFF2-40B4-BE49-F238E27FC236}">
                    <a16:creationId xmlns:a16="http://schemas.microsoft.com/office/drawing/2014/main" id="{12CF2857-EFFF-5B5F-79E8-B48516FA6B16}"/>
                  </a:ext>
                </a:extLst>
              </p:cNvPr>
              <p:cNvSpPr txBox="1">
                <a:spLocks noRot="1" noChangeAspect="1" noMove="1" noResize="1" noEditPoints="1" noAdjustHandles="1" noChangeArrowheads="1" noChangeShapeType="1" noTextEdit="1"/>
              </p:cNvSpPr>
              <p:nvPr/>
            </p:nvSpPr>
            <p:spPr>
              <a:xfrm>
                <a:off x="8010835" y="4301963"/>
                <a:ext cx="3723904" cy="276999"/>
              </a:xfrm>
              <a:prstGeom prst="rect">
                <a:avLst/>
              </a:prstGeom>
              <a:blipFill>
                <a:blip r:embed="rId5"/>
                <a:stretch>
                  <a:fillRect l="-1695" t="-8696" r="-1017" b="-39130"/>
                </a:stretch>
              </a:blipFill>
            </p:spPr>
            <p:txBody>
              <a:bodyPr/>
              <a:lstStyle/>
              <a:p>
                <a:r>
                  <a:rPr lang="en-GB">
                    <a:noFill/>
                  </a:rPr>
                  <a:t> </a:t>
                </a:r>
              </a:p>
            </p:txBody>
          </p:sp>
        </mc:Fallback>
      </mc:AlternateContent>
      <p:sp>
        <p:nvSpPr>
          <p:cNvPr id="2" name="TextBox 1">
            <a:extLst>
              <a:ext uri="{FF2B5EF4-FFF2-40B4-BE49-F238E27FC236}">
                <a16:creationId xmlns:a16="http://schemas.microsoft.com/office/drawing/2014/main" id="{00B02237-06FC-DCC1-904C-F5E0641998D8}"/>
              </a:ext>
            </a:extLst>
          </p:cNvPr>
          <p:cNvSpPr txBox="1"/>
          <p:nvPr/>
        </p:nvSpPr>
        <p:spPr>
          <a:xfrm>
            <a:off x="628834" y="5296693"/>
            <a:ext cx="3199823" cy="369332"/>
          </a:xfrm>
          <a:prstGeom prst="rect">
            <a:avLst/>
          </a:prstGeom>
          <a:noFill/>
        </p:spPr>
        <p:txBody>
          <a:bodyPr wrap="square" rtlCol="0">
            <a:spAutoFit/>
          </a:bodyPr>
          <a:lstStyle/>
          <a:p>
            <a:r>
              <a:rPr lang="en-IT">
                <a:solidFill>
                  <a:schemeClr val="accent3">
                    <a:lumMod val="75000"/>
                  </a:schemeClr>
                </a:solidFill>
              </a:rPr>
              <a:t>IDEA OF THE PROCEDURE</a:t>
            </a:r>
          </a:p>
        </p:txBody>
      </p:sp>
    </p:spTree>
    <p:extLst>
      <p:ext uri="{BB962C8B-B14F-4D97-AF65-F5344CB8AC3E}">
        <p14:creationId xmlns:p14="http://schemas.microsoft.com/office/powerpoint/2010/main" val="320230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30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30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30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5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500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500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800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grpId="0" nodeType="withEffect">
                                  <p:stCondLst>
                                    <p:cond delay="800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animBg="1"/>
      <p:bldP spid="17" grpId="0"/>
      <p:bldP spid="18" grpId="0" animBg="1"/>
      <p:bldP spid="20" grpId="0"/>
      <p:bldP spid="21" grpId="0" animBg="1"/>
      <p:bldP spid="22" grpId="0" animBg="1"/>
      <p:bldP spid="7" grpId="0"/>
      <p:bldP spid="26" grpId="0"/>
      <p:bldP spid="27"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18</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4" name="Title 23">
            <a:extLst>
              <a:ext uri="{FF2B5EF4-FFF2-40B4-BE49-F238E27FC236}">
                <a16:creationId xmlns:a16="http://schemas.microsoft.com/office/drawing/2014/main" id="{E1E992E5-9E20-B7D1-56F4-A8AE9ACE867E}"/>
              </a:ext>
            </a:extLst>
          </p:cNvPr>
          <p:cNvSpPr txBox="1">
            <a:spLocks/>
          </p:cNvSpPr>
          <p:nvPr/>
        </p:nvSpPr>
        <p:spPr>
          <a:xfrm>
            <a:off x="-1564097" y="328612"/>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Backtesting application - WTI</a:t>
            </a:r>
          </a:p>
        </p:txBody>
      </p:sp>
      <p:pic>
        <p:nvPicPr>
          <p:cNvPr id="4" name="Immagine 3">
            <a:extLst>
              <a:ext uri="{FF2B5EF4-FFF2-40B4-BE49-F238E27FC236}">
                <a16:creationId xmlns:a16="http://schemas.microsoft.com/office/drawing/2014/main" id="{FD96E069-C5A2-25E7-6A1E-71C6F2CED42A}"/>
              </a:ext>
            </a:extLst>
          </p:cNvPr>
          <p:cNvPicPr>
            <a:picLocks noChangeAspect="1"/>
          </p:cNvPicPr>
          <p:nvPr/>
        </p:nvPicPr>
        <p:blipFill>
          <a:blip r:embed="rId3"/>
          <a:stretch>
            <a:fillRect/>
          </a:stretch>
        </p:blipFill>
        <p:spPr>
          <a:xfrm>
            <a:off x="1414400" y="1057388"/>
            <a:ext cx="9363200" cy="5472000"/>
          </a:xfrm>
          <a:prstGeom prst="rect">
            <a:avLst/>
          </a:prstGeom>
        </p:spPr>
      </p:pic>
    </p:spTree>
    <p:extLst>
      <p:ext uri="{BB962C8B-B14F-4D97-AF65-F5344CB8AC3E}">
        <p14:creationId xmlns:p14="http://schemas.microsoft.com/office/powerpoint/2010/main" val="63587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19</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4" name="Title 23">
            <a:extLst>
              <a:ext uri="{FF2B5EF4-FFF2-40B4-BE49-F238E27FC236}">
                <a16:creationId xmlns:a16="http://schemas.microsoft.com/office/drawing/2014/main" id="{E1E992E5-9E20-B7D1-56F4-A8AE9ACE867E}"/>
              </a:ext>
            </a:extLst>
          </p:cNvPr>
          <p:cNvSpPr txBox="1">
            <a:spLocks/>
          </p:cNvSpPr>
          <p:nvPr/>
        </p:nvSpPr>
        <p:spPr>
          <a:xfrm>
            <a:off x="-1286934" y="352526"/>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Backtesting application - Brent</a:t>
            </a:r>
          </a:p>
        </p:txBody>
      </p:sp>
      <p:pic>
        <p:nvPicPr>
          <p:cNvPr id="6" name="Immagine 5">
            <a:extLst>
              <a:ext uri="{FF2B5EF4-FFF2-40B4-BE49-F238E27FC236}">
                <a16:creationId xmlns:a16="http://schemas.microsoft.com/office/drawing/2014/main" id="{432EA2DB-8ADC-FE01-4B01-FD81F2FA0E0E}"/>
              </a:ext>
            </a:extLst>
          </p:cNvPr>
          <p:cNvPicPr>
            <a:picLocks noChangeAspect="1"/>
          </p:cNvPicPr>
          <p:nvPr/>
        </p:nvPicPr>
        <p:blipFill>
          <a:blip r:embed="rId3"/>
          <a:stretch>
            <a:fillRect/>
          </a:stretch>
        </p:blipFill>
        <p:spPr>
          <a:xfrm>
            <a:off x="1591875" y="1197311"/>
            <a:ext cx="9008249" cy="5184000"/>
          </a:xfrm>
          <a:prstGeom prst="rect">
            <a:avLst/>
          </a:prstGeom>
        </p:spPr>
      </p:pic>
      <p:cxnSp>
        <p:nvCxnSpPr>
          <p:cNvPr id="12" name="Connettore 1 11">
            <a:extLst>
              <a:ext uri="{FF2B5EF4-FFF2-40B4-BE49-F238E27FC236}">
                <a16:creationId xmlns:a16="http://schemas.microsoft.com/office/drawing/2014/main" id="{A2056E7A-7508-983A-4C45-E2B03322DCF1}"/>
              </a:ext>
            </a:extLst>
          </p:cNvPr>
          <p:cNvCxnSpPr>
            <a:cxnSpLocks/>
          </p:cNvCxnSpPr>
          <p:nvPr/>
        </p:nvCxnSpPr>
        <p:spPr>
          <a:xfrm>
            <a:off x="1846640" y="5976257"/>
            <a:ext cx="107753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ttore 1 12">
            <a:extLst>
              <a:ext uri="{FF2B5EF4-FFF2-40B4-BE49-F238E27FC236}">
                <a16:creationId xmlns:a16="http://schemas.microsoft.com/office/drawing/2014/main" id="{ED602699-23B7-D339-F375-E276C66258D4}"/>
              </a:ext>
            </a:extLst>
          </p:cNvPr>
          <p:cNvCxnSpPr>
            <a:cxnSpLocks/>
          </p:cNvCxnSpPr>
          <p:nvPr/>
        </p:nvCxnSpPr>
        <p:spPr>
          <a:xfrm>
            <a:off x="4326466" y="5796643"/>
            <a:ext cx="264583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8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C577D3CD-0834-4F02-8492-5C41D73D860A}"/>
              </a:ext>
            </a:extLst>
          </p:cNvPr>
          <p:cNvSpPr txBox="1">
            <a:spLocks/>
          </p:cNvSpPr>
          <p:nvPr/>
        </p:nvSpPr>
        <p:spPr>
          <a:xfrm>
            <a:off x="-2908300" y="381000"/>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Table of Contents</a:t>
            </a:r>
          </a:p>
        </p:txBody>
      </p:sp>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2</a:t>
            </a:fld>
            <a:endParaRPr lang="en-US">
              <a:solidFill>
                <a:schemeClr val="bg1"/>
              </a:solidFill>
            </a:endParaRPr>
          </a:p>
        </p:txBody>
      </p:sp>
      <p:cxnSp>
        <p:nvCxnSpPr>
          <p:cNvPr id="38" name="Straight Connector 37">
            <a:extLst>
              <a:ext uri="{FF2B5EF4-FFF2-40B4-BE49-F238E27FC236}">
                <a16:creationId xmlns:a16="http://schemas.microsoft.com/office/drawing/2014/main" id="{F530BAD7-10E5-43DA-B0AD-3DF6BB1CDCC0}"/>
              </a:ext>
            </a:extLst>
          </p:cNvPr>
          <p:cNvCxnSpPr/>
          <p:nvPr/>
        </p:nvCxnSpPr>
        <p:spPr>
          <a:xfrm flipV="1">
            <a:off x="3910854" y="45974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324600"/>
            <a:ext cx="533400" cy="5334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36" name="Freeform 43">
            <a:extLst>
              <a:ext uri="{FF2B5EF4-FFF2-40B4-BE49-F238E27FC236}">
                <a16:creationId xmlns:a16="http://schemas.microsoft.com/office/drawing/2014/main" id="{D2E897E8-0571-E7D2-8C41-469F4F60E459}"/>
              </a:ext>
            </a:extLst>
          </p:cNvPr>
          <p:cNvSpPr/>
          <p:nvPr/>
        </p:nvSpPr>
        <p:spPr>
          <a:xfrm>
            <a:off x="2102315" y="1763585"/>
            <a:ext cx="832714" cy="1146628"/>
          </a:xfrm>
          <a:custGeom>
            <a:avLst/>
            <a:gdLst/>
            <a:ahLst/>
            <a:cxnLst/>
            <a:rect l="l" t="t" r="r" b="b"/>
            <a:pathLst>
              <a:path w="832714" h="1146628">
                <a:moveTo>
                  <a:pt x="0" y="0"/>
                </a:moveTo>
                <a:lnTo>
                  <a:pt x="832414" y="0"/>
                </a:lnTo>
                <a:lnTo>
                  <a:pt x="460184" y="303271"/>
                </a:lnTo>
                <a:lnTo>
                  <a:pt x="625127" y="506031"/>
                </a:lnTo>
                <a:lnTo>
                  <a:pt x="758691" y="395800"/>
                </a:lnTo>
                <a:cubicBezTo>
                  <a:pt x="788193" y="369517"/>
                  <a:pt x="812868" y="344306"/>
                  <a:pt x="832714" y="320168"/>
                </a:cubicBezTo>
                <a:cubicBezTo>
                  <a:pt x="829496" y="382927"/>
                  <a:pt x="827887" y="452123"/>
                  <a:pt x="827887" y="527755"/>
                </a:cubicBezTo>
                <a:lnTo>
                  <a:pt x="827887" y="1146628"/>
                </a:lnTo>
                <a:lnTo>
                  <a:pt x="0" y="1146628"/>
                </a:lnTo>
                <a:close/>
              </a:path>
            </a:pathLst>
          </a:cu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4">
            <a:extLst>
              <a:ext uri="{FF2B5EF4-FFF2-40B4-BE49-F238E27FC236}">
                <a16:creationId xmlns:a16="http://schemas.microsoft.com/office/drawing/2014/main" id="{283022AF-46EB-F1D4-5F54-ABCF197F1947}"/>
              </a:ext>
            </a:extLst>
          </p:cNvPr>
          <p:cNvSpPr/>
          <p:nvPr/>
        </p:nvSpPr>
        <p:spPr>
          <a:xfrm>
            <a:off x="2102315" y="3290759"/>
            <a:ext cx="1146628" cy="1146628"/>
          </a:xfrm>
          <a:custGeom>
            <a:avLst/>
            <a:gdLst>
              <a:gd name="connsiteX0" fmla="*/ 1146628 w 1146628"/>
              <a:gd name="connsiteY0" fmla="*/ 595793 h 1146628"/>
              <a:gd name="connsiteX1" fmla="*/ 1146628 w 1146628"/>
              <a:gd name="connsiteY1" fmla="*/ 888217 h 1146628"/>
              <a:gd name="connsiteX2" fmla="*/ 850416 w 1146628"/>
              <a:gd name="connsiteY2" fmla="*/ 888217 h 1146628"/>
              <a:gd name="connsiteX3" fmla="*/ 850416 w 1146628"/>
              <a:gd name="connsiteY3" fmla="*/ 880171 h 1146628"/>
              <a:gd name="connsiteX4" fmla="*/ 1105877 w 1146628"/>
              <a:gd name="connsiteY4" fmla="*/ 642009 h 1146628"/>
              <a:gd name="connsiteX5" fmla="*/ 0 w 1146628"/>
              <a:gd name="connsiteY5" fmla="*/ 0 h 1146628"/>
              <a:gd name="connsiteX6" fmla="*/ 643055 w 1146628"/>
              <a:gd name="connsiteY6" fmla="*/ 0 h 1146628"/>
              <a:gd name="connsiteX7" fmla="*/ 581679 w 1146628"/>
              <a:gd name="connsiteY7" fmla="*/ 29304 h 1146628"/>
              <a:gd name="connsiteX8" fmla="*/ 428804 w 1146628"/>
              <a:gd name="connsiteY8" fmla="*/ 145569 h 1146628"/>
              <a:gd name="connsiteX9" fmla="*/ 603403 w 1146628"/>
              <a:gd name="connsiteY9" fmla="*/ 349938 h 1146628"/>
              <a:gd name="connsiteX10" fmla="*/ 731737 w 1146628"/>
              <a:gd name="connsiteY10" fmla="*/ 256202 h 1146628"/>
              <a:gd name="connsiteX11" fmla="*/ 843979 w 1146628"/>
              <a:gd name="connsiteY11" fmla="*/ 224420 h 1146628"/>
              <a:gd name="connsiteX12" fmla="*/ 927658 w 1146628"/>
              <a:gd name="connsiteY12" fmla="*/ 250972 h 1146628"/>
              <a:gd name="connsiteX13" fmla="*/ 957428 w 1146628"/>
              <a:gd name="connsiteY13" fmla="*/ 323386 h 1146628"/>
              <a:gd name="connsiteX14" fmla="*/ 942543 w 1146628"/>
              <a:gd name="connsiteY14" fmla="*/ 394191 h 1146628"/>
              <a:gd name="connsiteX15" fmla="*/ 889841 w 1146628"/>
              <a:gd name="connsiteY15" fmla="*/ 475054 h 1146628"/>
              <a:gd name="connsiteX16" fmla="*/ 728921 w 1146628"/>
              <a:gd name="connsiteY16" fmla="*/ 650859 h 1146628"/>
              <a:gd name="connsiteX17" fmla="*/ 441678 w 1146628"/>
              <a:gd name="connsiteY17" fmla="*/ 941321 h 1146628"/>
              <a:gd name="connsiteX18" fmla="*/ 441678 w 1146628"/>
              <a:gd name="connsiteY18" fmla="*/ 1146628 h 1146628"/>
              <a:gd name="connsiteX19" fmla="*/ 0 w 1146628"/>
              <a:gd name="connsiteY19"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46628" h="1146628">
                <a:moveTo>
                  <a:pt x="1146628" y="595793"/>
                </a:moveTo>
                <a:lnTo>
                  <a:pt x="1146628" y="888217"/>
                </a:lnTo>
                <a:lnTo>
                  <a:pt x="850416" y="888217"/>
                </a:lnTo>
                <a:lnTo>
                  <a:pt x="850416" y="880171"/>
                </a:lnTo>
                <a:cubicBezTo>
                  <a:pt x="980761" y="763235"/>
                  <a:pt x="1065915" y="683848"/>
                  <a:pt x="1105877" y="642009"/>
                </a:cubicBezTo>
                <a:close/>
                <a:moveTo>
                  <a:pt x="0" y="0"/>
                </a:moveTo>
                <a:lnTo>
                  <a:pt x="643055" y="0"/>
                </a:lnTo>
                <a:lnTo>
                  <a:pt x="581679" y="29304"/>
                </a:lnTo>
                <a:cubicBezTo>
                  <a:pt x="540376" y="52638"/>
                  <a:pt x="489418" y="91393"/>
                  <a:pt x="428804" y="145569"/>
                </a:cubicBezTo>
                <a:lnTo>
                  <a:pt x="603403" y="349938"/>
                </a:lnTo>
                <a:cubicBezTo>
                  <a:pt x="651143" y="308635"/>
                  <a:pt x="693921" y="277390"/>
                  <a:pt x="731737" y="256202"/>
                </a:cubicBezTo>
                <a:cubicBezTo>
                  <a:pt x="769553" y="235014"/>
                  <a:pt x="806967" y="224420"/>
                  <a:pt x="843979" y="224420"/>
                </a:cubicBezTo>
                <a:cubicBezTo>
                  <a:pt x="879918" y="224420"/>
                  <a:pt x="907811" y="233271"/>
                  <a:pt x="927658" y="250972"/>
                </a:cubicBezTo>
                <a:cubicBezTo>
                  <a:pt x="947504" y="268673"/>
                  <a:pt x="957428" y="292811"/>
                  <a:pt x="957428" y="323386"/>
                </a:cubicBezTo>
                <a:cubicBezTo>
                  <a:pt x="957428" y="348061"/>
                  <a:pt x="952466" y="371662"/>
                  <a:pt x="942543" y="394191"/>
                </a:cubicBezTo>
                <a:cubicBezTo>
                  <a:pt x="932619" y="416720"/>
                  <a:pt x="915052" y="443674"/>
                  <a:pt x="889841" y="475054"/>
                </a:cubicBezTo>
                <a:cubicBezTo>
                  <a:pt x="864630" y="506433"/>
                  <a:pt x="810990" y="565035"/>
                  <a:pt x="728921" y="650859"/>
                </a:cubicBezTo>
                <a:lnTo>
                  <a:pt x="441678" y="941321"/>
                </a:lnTo>
                <a:lnTo>
                  <a:pt x="441678" y="1146628"/>
                </a:lnTo>
                <a:lnTo>
                  <a:pt x="0" y="114662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5">
            <a:extLst>
              <a:ext uri="{FF2B5EF4-FFF2-40B4-BE49-F238E27FC236}">
                <a16:creationId xmlns:a16="http://schemas.microsoft.com/office/drawing/2014/main" id="{0B5F4697-F7DE-3B7E-8E65-942B36AB270C}"/>
              </a:ext>
            </a:extLst>
          </p:cNvPr>
          <p:cNvSpPr/>
          <p:nvPr/>
        </p:nvSpPr>
        <p:spPr>
          <a:xfrm>
            <a:off x="2102315" y="4817934"/>
            <a:ext cx="1146628" cy="1146628"/>
          </a:xfrm>
          <a:custGeom>
            <a:avLst/>
            <a:gdLst>
              <a:gd name="connsiteX0" fmla="*/ 1146628 w 1146628"/>
              <a:gd name="connsiteY0" fmla="*/ 452368 h 1146628"/>
              <a:gd name="connsiteX1" fmla="*/ 1146628 w 1146628"/>
              <a:gd name="connsiteY1" fmla="*/ 577914 h 1146628"/>
              <a:gd name="connsiteX2" fmla="*/ 1124886 w 1146628"/>
              <a:gd name="connsiteY2" fmla="*/ 567080 h 1146628"/>
              <a:gd name="connsiteX3" fmla="*/ 996049 w 1146628"/>
              <a:gd name="connsiteY3" fmla="*/ 535801 h 1146628"/>
              <a:gd name="connsiteX4" fmla="*/ 996049 w 1146628"/>
              <a:gd name="connsiteY4" fmla="*/ 530974 h 1146628"/>
              <a:gd name="connsiteX5" fmla="*/ 1107486 w 1146628"/>
              <a:gd name="connsiteY5" fmla="*/ 484810 h 1146628"/>
              <a:gd name="connsiteX6" fmla="*/ 0 w 1146628"/>
              <a:gd name="connsiteY6" fmla="*/ 0 h 1146628"/>
              <a:gd name="connsiteX7" fmla="*/ 601092 w 1146628"/>
              <a:gd name="connsiteY7" fmla="*/ 0 h 1146628"/>
              <a:gd name="connsiteX8" fmla="*/ 544969 w 1146628"/>
              <a:gd name="connsiteY8" fmla="*/ 21258 h 1146628"/>
              <a:gd name="connsiteX9" fmla="*/ 450529 w 1146628"/>
              <a:gd name="connsiteY9" fmla="*/ 76373 h 1146628"/>
              <a:gd name="connsiteX10" fmla="*/ 582483 w 1146628"/>
              <a:gd name="connsiteY10" fmla="*/ 288788 h 1146628"/>
              <a:gd name="connsiteX11" fmla="*/ 815818 w 1146628"/>
              <a:gd name="connsiteY11" fmla="*/ 213156 h 1146628"/>
              <a:gd name="connsiteX12" fmla="*/ 911968 w 1146628"/>
              <a:gd name="connsiteY12" fmla="*/ 235685 h 1146628"/>
              <a:gd name="connsiteX13" fmla="*/ 947773 w 1146628"/>
              <a:gd name="connsiteY13" fmla="*/ 304880 h 1146628"/>
              <a:gd name="connsiteX14" fmla="*/ 705587 w 1146628"/>
              <a:gd name="connsiteY14" fmla="*/ 428789 h 1146628"/>
              <a:gd name="connsiteX15" fmla="*/ 631564 w 1146628"/>
              <a:gd name="connsiteY15" fmla="*/ 428789 h 1146628"/>
              <a:gd name="connsiteX16" fmla="*/ 631564 w 1146628"/>
              <a:gd name="connsiteY16" fmla="*/ 667756 h 1146628"/>
              <a:gd name="connsiteX17" fmla="*/ 703978 w 1146628"/>
              <a:gd name="connsiteY17" fmla="*/ 667756 h 1146628"/>
              <a:gd name="connsiteX18" fmla="*/ 848807 w 1146628"/>
              <a:gd name="connsiteY18" fmla="*/ 681032 h 1146628"/>
              <a:gd name="connsiteX19" fmla="*/ 929267 w 1146628"/>
              <a:gd name="connsiteY19" fmla="*/ 720457 h 1146628"/>
              <a:gd name="connsiteX20" fmla="*/ 954209 w 1146628"/>
              <a:gd name="connsiteY20" fmla="*/ 794883 h 1146628"/>
              <a:gd name="connsiteX21" fmla="*/ 906336 w 1146628"/>
              <a:gd name="connsiteY21" fmla="*/ 887010 h 1146628"/>
              <a:gd name="connsiteX22" fmla="*/ 753864 w 1146628"/>
              <a:gd name="connsiteY22" fmla="*/ 916378 h 1146628"/>
              <a:gd name="connsiteX23" fmla="*/ 606219 w 1146628"/>
              <a:gd name="connsiteY23" fmla="*/ 897470 h 1146628"/>
              <a:gd name="connsiteX24" fmla="*/ 448919 w 1146628"/>
              <a:gd name="connsiteY24" fmla="*/ 839136 h 1146628"/>
              <a:gd name="connsiteX25" fmla="*/ 448919 w 1146628"/>
              <a:gd name="connsiteY25" fmla="*/ 1103046 h 1146628"/>
              <a:gd name="connsiteX26" fmla="*/ 539739 w 1146628"/>
              <a:gd name="connsiteY26" fmla="*/ 1133621 h 1146628"/>
              <a:gd name="connsiteX27" fmla="*/ 596443 w 1146628"/>
              <a:gd name="connsiteY27" fmla="*/ 1146628 h 1146628"/>
              <a:gd name="connsiteX28" fmla="*/ 0 w 1146628"/>
              <a:gd name="connsiteY28"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46628" h="1146628">
                <a:moveTo>
                  <a:pt x="1146628" y="452368"/>
                </a:moveTo>
                <a:lnTo>
                  <a:pt x="1146628" y="577914"/>
                </a:lnTo>
                <a:lnTo>
                  <a:pt x="1124886" y="567080"/>
                </a:lnTo>
                <a:cubicBezTo>
                  <a:pt x="1088075" y="552396"/>
                  <a:pt x="1045129" y="541970"/>
                  <a:pt x="996049" y="535801"/>
                </a:cubicBezTo>
                <a:lnTo>
                  <a:pt x="996049" y="530974"/>
                </a:lnTo>
                <a:cubicBezTo>
                  <a:pt x="1038156" y="519173"/>
                  <a:pt x="1075302" y="503785"/>
                  <a:pt x="1107486" y="484810"/>
                </a:cubicBezTo>
                <a:close/>
                <a:moveTo>
                  <a:pt x="0" y="0"/>
                </a:moveTo>
                <a:lnTo>
                  <a:pt x="601092" y="0"/>
                </a:lnTo>
                <a:lnTo>
                  <a:pt x="544969" y="21258"/>
                </a:lnTo>
                <a:cubicBezTo>
                  <a:pt x="513120" y="36546"/>
                  <a:pt x="481640" y="54917"/>
                  <a:pt x="450529" y="76373"/>
                </a:cubicBezTo>
                <a:lnTo>
                  <a:pt x="582483" y="288788"/>
                </a:lnTo>
                <a:cubicBezTo>
                  <a:pt x="662944" y="238367"/>
                  <a:pt x="740722" y="213156"/>
                  <a:pt x="815818" y="213156"/>
                </a:cubicBezTo>
                <a:cubicBezTo>
                  <a:pt x="856048" y="213156"/>
                  <a:pt x="888098" y="220666"/>
                  <a:pt x="911968" y="235685"/>
                </a:cubicBezTo>
                <a:cubicBezTo>
                  <a:pt x="935838" y="250704"/>
                  <a:pt x="947773" y="273769"/>
                  <a:pt x="947773" y="304880"/>
                </a:cubicBezTo>
                <a:cubicBezTo>
                  <a:pt x="947773" y="387486"/>
                  <a:pt x="867044" y="428789"/>
                  <a:pt x="705587" y="428789"/>
                </a:cubicBezTo>
                <a:lnTo>
                  <a:pt x="631564" y="428789"/>
                </a:lnTo>
                <a:lnTo>
                  <a:pt x="631564" y="667756"/>
                </a:lnTo>
                <a:lnTo>
                  <a:pt x="703978" y="667756"/>
                </a:lnTo>
                <a:cubicBezTo>
                  <a:pt x="763519" y="667756"/>
                  <a:pt x="811795" y="672181"/>
                  <a:pt x="848807" y="681032"/>
                </a:cubicBezTo>
                <a:cubicBezTo>
                  <a:pt x="885818" y="689883"/>
                  <a:pt x="912638" y="703024"/>
                  <a:pt x="929267" y="720457"/>
                </a:cubicBezTo>
                <a:cubicBezTo>
                  <a:pt x="945895" y="737890"/>
                  <a:pt x="954209" y="762699"/>
                  <a:pt x="954209" y="794883"/>
                </a:cubicBezTo>
                <a:cubicBezTo>
                  <a:pt x="954209" y="836722"/>
                  <a:pt x="938252" y="867431"/>
                  <a:pt x="906336" y="887010"/>
                </a:cubicBezTo>
                <a:cubicBezTo>
                  <a:pt x="874420" y="906589"/>
                  <a:pt x="823596" y="916378"/>
                  <a:pt x="753864" y="916378"/>
                </a:cubicBezTo>
                <a:cubicBezTo>
                  <a:pt x="708806" y="916378"/>
                  <a:pt x="659591" y="910075"/>
                  <a:pt x="606219" y="897470"/>
                </a:cubicBezTo>
                <a:cubicBezTo>
                  <a:pt x="552847" y="884864"/>
                  <a:pt x="500414" y="865420"/>
                  <a:pt x="448919" y="839136"/>
                </a:cubicBezTo>
                <a:lnTo>
                  <a:pt x="448919" y="1103046"/>
                </a:lnTo>
                <a:cubicBezTo>
                  <a:pt x="480299" y="1115115"/>
                  <a:pt x="510572" y="1125306"/>
                  <a:pt x="539739" y="1133621"/>
                </a:cubicBezTo>
                <a:lnTo>
                  <a:pt x="596443" y="1146628"/>
                </a:lnTo>
                <a:lnTo>
                  <a:pt x="0" y="1146628"/>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6">
            <a:extLst>
              <a:ext uri="{FF2B5EF4-FFF2-40B4-BE49-F238E27FC236}">
                <a16:creationId xmlns:a16="http://schemas.microsoft.com/office/drawing/2014/main" id="{E377CAF6-CE36-FABE-3848-F577AEF9E480}"/>
              </a:ext>
            </a:extLst>
          </p:cNvPr>
          <p:cNvSpPr/>
          <p:nvPr/>
        </p:nvSpPr>
        <p:spPr>
          <a:xfrm>
            <a:off x="6843260" y="1680156"/>
            <a:ext cx="897083" cy="1146628"/>
          </a:xfrm>
          <a:custGeom>
            <a:avLst/>
            <a:gdLst/>
            <a:ahLst/>
            <a:cxnLst/>
            <a:rect l="l" t="t" r="r" b="b"/>
            <a:pathLst>
              <a:path w="897083" h="1146628">
                <a:moveTo>
                  <a:pt x="888232" y="375685"/>
                </a:moveTo>
                <a:lnTo>
                  <a:pt x="897083" y="375685"/>
                </a:lnTo>
                <a:cubicBezTo>
                  <a:pt x="896010" y="377831"/>
                  <a:pt x="894535" y="400762"/>
                  <a:pt x="892657" y="444479"/>
                </a:cubicBezTo>
                <a:cubicBezTo>
                  <a:pt x="890780" y="488196"/>
                  <a:pt x="889841" y="522928"/>
                  <a:pt x="889841" y="548675"/>
                </a:cubicBezTo>
                <a:lnTo>
                  <a:pt x="889841" y="685457"/>
                </a:lnTo>
                <a:lnTo>
                  <a:pt x="695932" y="685457"/>
                </a:lnTo>
                <a:lnTo>
                  <a:pt x="826278" y="491548"/>
                </a:lnTo>
                <a:cubicBezTo>
                  <a:pt x="849343" y="455609"/>
                  <a:pt x="869994" y="416988"/>
                  <a:pt x="888232" y="375685"/>
                </a:cubicBezTo>
                <a:close/>
                <a:moveTo>
                  <a:pt x="0" y="0"/>
                </a:moveTo>
                <a:lnTo>
                  <a:pt x="892304" y="0"/>
                </a:lnTo>
                <a:lnTo>
                  <a:pt x="420758" y="689480"/>
                </a:lnTo>
                <a:lnTo>
                  <a:pt x="420758" y="922815"/>
                </a:lnTo>
                <a:lnTo>
                  <a:pt x="889841" y="922815"/>
                </a:lnTo>
                <a:lnTo>
                  <a:pt x="889841" y="1146628"/>
                </a:lnTo>
                <a:lnTo>
                  <a:pt x="0" y="1146628"/>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7">
            <a:extLst>
              <a:ext uri="{FF2B5EF4-FFF2-40B4-BE49-F238E27FC236}">
                <a16:creationId xmlns:a16="http://schemas.microsoft.com/office/drawing/2014/main" id="{A0E150EC-6522-E832-3BF9-CA1F49926C76}"/>
              </a:ext>
            </a:extLst>
          </p:cNvPr>
          <p:cNvSpPr/>
          <p:nvPr/>
        </p:nvSpPr>
        <p:spPr>
          <a:xfrm>
            <a:off x="6843260" y="3207330"/>
            <a:ext cx="1146628" cy="1146628"/>
          </a:xfrm>
          <a:custGeom>
            <a:avLst/>
            <a:gdLst>
              <a:gd name="connsiteX0" fmla="*/ 802944 w 1146628"/>
              <a:gd name="connsiteY0" fmla="*/ 238903 h 1146628"/>
              <a:gd name="connsiteX1" fmla="*/ 1146628 w 1146628"/>
              <a:gd name="connsiteY1" fmla="*/ 238903 h 1146628"/>
              <a:gd name="connsiteX2" fmla="*/ 1146628 w 1146628"/>
              <a:gd name="connsiteY2" fmla="*/ 455520 h 1146628"/>
              <a:gd name="connsiteX3" fmla="*/ 1109900 w 1146628"/>
              <a:gd name="connsiteY3" fmla="*/ 426778 h 1146628"/>
              <a:gd name="connsiteX4" fmla="*/ 926853 w 1146628"/>
              <a:gd name="connsiteY4" fmla="*/ 379708 h 1146628"/>
              <a:gd name="connsiteX5" fmla="*/ 877772 w 1146628"/>
              <a:gd name="connsiteY5" fmla="*/ 380915 h 1146628"/>
              <a:gd name="connsiteX6" fmla="*/ 788461 w 1146628"/>
              <a:gd name="connsiteY6" fmla="*/ 394191 h 1146628"/>
              <a:gd name="connsiteX7" fmla="*/ 0 w 1146628"/>
              <a:gd name="connsiteY7" fmla="*/ 0 h 1146628"/>
              <a:gd name="connsiteX8" fmla="*/ 530759 w 1146628"/>
              <a:gd name="connsiteY8" fmla="*/ 0 h 1146628"/>
              <a:gd name="connsiteX9" fmla="*/ 488345 w 1146628"/>
              <a:gd name="connsiteY9" fmla="*/ 595342 h 1146628"/>
              <a:gd name="connsiteX10" fmla="*/ 605012 w 1146628"/>
              <a:gd name="connsiteY10" fmla="*/ 653273 h 1146628"/>
              <a:gd name="connsiteX11" fmla="*/ 766737 w 1146628"/>
              <a:gd name="connsiteY11" fmla="*/ 625112 h 1146628"/>
              <a:gd name="connsiteX12" fmla="*/ 913175 w 1146628"/>
              <a:gd name="connsiteY12" fmla="*/ 662928 h 1146628"/>
              <a:gd name="connsiteX13" fmla="*/ 961451 w 1146628"/>
              <a:gd name="connsiteY13" fmla="*/ 768331 h 1146628"/>
              <a:gd name="connsiteX14" fmla="*/ 913979 w 1146628"/>
              <a:gd name="connsiteY14" fmla="*/ 878964 h 1146628"/>
              <a:gd name="connsiteX15" fmla="*/ 778002 w 1146628"/>
              <a:gd name="connsiteY15" fmla="*/ 916378 h 1146628"/>
              <a:gd name="connsiteX16" fmla="*/ 626334 w 1146628"/>
              <a:gd name="connsiteY16" fmla="*/ 895458 h 1146628"/>
              <a:gd name="connsiteX17" fmla="*/ 468230 w 1146628"/>
              <a:gd name="connsiteY17" fmla="*/ 842355 h 1146628"/>
              <a:gd name="connsiteX18" fmla="*/ 468230 w 1146628"/>
              <a:gd name="connsiteY18" fmla="*/ 1103046 h 1146628"/>
              <a:gd name="connsiteX19" fmla="*/ 538130 w 1146628"/>
              <a:gd name="connsiteY19" fmla="*/ 1130855 h 1146628"/>
              <a:gd name="connsiteX20" fmla="*/ 601144 w 1146628"/>
              <a:gd name="connsiteY20" fmla="*/ 1146628 h 1146628"/>
              <a:gd name="connsiteX21" fmla="*/ 0 w 1146628"/>
              <a:gd name="connsiteY21"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46628" h="1146628">
                <a:moveTo>
                  <a:pt x="802944" y="238903"/>
                </a:moveTo>
                <a:lnTo>
                  <a:pt x="1146628" y="238903"/>
                </a:lnTo>
                <a:lnTo>
                  <a:pt x="1146628" y="455520"/>
                </a:lnTo>
                <a:lnTo>
                  <a:pt x="1109900" y="426778"/>
                </a:lnTo>
                <a:cubicBezTo>
                  <a:pt x="1055455" y="395398"/>
                  <a:pt x="994440" y="379708"/>
                  <a:pt x="926853" y="379708"/>
                </a:cubicBezTo>
                <a:cubicBezTo>
                  <a:pt x="911834" y="379708"/>
                  <a:pt x="895473" y="380111"/>
                  <a:pt x="877772" y="380915"/>
                </a:cubicBezTo>
                <a:cubicBezTo>
                  <a:pt x="860071" y="381720"/>
                  <a:pt x="830301" y="386145"/>
                  <a:pt x="788461" y="394191"/>
                </a:cubicBezTo>
                <a:close/>
                <a:moveTo>
                  <a:pt x="0" y="0"/>
                </a:moveTo>
                <a:lnTo>
                  <a:pt x="530759" y="0"/>
                </a:lnTo>
                <a:lnTo>
                  <a:pt x="488345" y="595342"/>
                </a:lnTo>
                <a:lnTo>
                  <a:pt x="605012" y="653273"/>
                </a:lnTo>
                <a:cubicBezTo>
                  <a:pt x="662944" y="634499"/>
                  <a:pt x="716852" y="625112"/>
                  <a:pt x="766737" y="625112"/>
                </a:cubicBezTo>
                <a:cubicBezTo>
                  <a:pt x="832178" y="625112"/>
                  <a:pt x="880991" y="637717"/>
                  <a:pt x="913175" y="662928"/>
                </a:cubicBezTo>
                <a:cubicBezTo>
                  <a:pt x="945359" y="688139"/>
                  <a:pt x="961451" y="723274"/>
                  <a:pt x="961451" y="768331"/>
                </a:cubicBezTo>
                <a:cubicBezTo>
                  <a:pt x="961451" y="817144"/>
                  <a:pt x="945627" y="854021"/>
                  <a:pt x="913979" y="878964"/>
                </a:cubicBezTo>
                <a:cubicBezTo>
                  <a:pt x="882332" y="903907"/>
                  <a:pt x="837006" y="916378"/>
                  <a:pt x="778002" y="916378"/>
                </a:cubicBezTo>
                <a:cubicBezTo>
                  <a:pt x="735626" y="916378"/>
                  <a:pt x="685070" y="909405"/>
                  <a:pt x="626334" y="895458"/>
                </a:cubicBezTo>
                <a:cubicBezTo>
                  <a:pt x="567598" y="881512"/>
                  <a:pt x="514897" y="863811"/>
                  <a:pt x="468230" y="842355"/>
                </a:cubicBezTo>
                <a:lnTo>
                  <a:pt x="468230" y="1103046"/>
                </a:lnTo>
                <a:cubicBezTo>
                  <a:pt x="489954" y="1113640"/>
                  <a:pt x="513254" y="1122909"/>
                  <a:pt x="538130" y="1130855"/>
                </a:cubicBezTo>
                <a:lnTo>
                  <a:pt x="601144" y="1146628"/>
                </a:lnTo>
                <a:lnTo>
                  <a:pt x="0" y="114662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8">
            <a:extLst>
              <a:ext uri="{FF2B5EF4-FFF2-40B4-BE49-F238E27FC236}">
                <a16:creationId xmlns:a16="http://schemas.microsoft.com/office/drawing/2014/main" id="{88A42EE5-8AB3-4C38-E33F-7F58DB9E72A7}"/>
              </a:ext>
            </a:extLst>
          </p:cNvPr>
          <p:cNvSpPr/>
          <p:nvPr/>
        </p:nvSpPr>
        <p:spPr>
          <a:xfrm>
            <a:off x="6843260" y="4734505"/>
            <a:ext cx="1146628" cy="1146628"/>
          </a:xfrm>
          <a:custGeom>
            <a:avLst/>
            <a:gdLst>
              <a:gd name="connsiteX0" fmla="*/ 888232 w 1146628"/>
              <a:gd name="connsiteY0" fmla="*/ 611434 h 1146628"/>
              <a:gd name="connsiteX1" fmla="*/ 999267 w 1146628"/>
              <a:gd name="connsiteY1" fmla="*/ 754653 h 1146628"/>
              <a:gd name="connsiteX2" fmla="*/ 967485 w 1146628"/>
              <a:gd name="connsiteY2" fmla="*/ 876550 h 1146628"/>
              <a:gd name="connsiteX3" fmla="*/ 885014 w 1146628"/>
              <a:gd name="connsiteY3" fmla="*/ 914769 h 1146628"/>
              <a:gd name="connsiteX4" fmla="*/ 798117 w 1146628"/>
              <a:gd name="connsiteY4" fmla="*/ 865286 h 1146628"/>
              <a:gd name="connsiteX5" fmla="*/ 765128 w 1146628"/>
              <a:gd name="connsiteY5" fmla="*/ 738561 h 1146628"/>
              <a:gd name="connsiteX6" fmla="*/ 799324 w 1146628"/>
              <a:gd name="connsiteY6" fmla="*/ 648446 h 1146628"/>
              <a:gd name="connsiteX7" fmla="*/ 888232 w 1146628"/>
              <a:gd name="connsiteY7" fmla="*/ 611434 h 1146628"/>
              <a:gd name="connsiteX8" fmla="*/ 1058003 w 1146628"/>
              <a:gd name="connsiteY8" fmla="*/ 204305 h 1146628"/>
              <a:gd name="connsiteX9" fmla="*/ 1146628 w 1146628"/>
              <a:gd name="connsiteY9" fmla="*/ 208039 h 1146628"/>
              <a:gd name="connsiteX10" fmla="*/ 1146628 w 1146628"/>
              <a:gd name="connsiteY10" fmla="*/ 407927 h 1146628"/>
              <a:gd name="connsiteX11" fmla="*/ 1116840 w 1146628"/>
              <a:gd name="connsiteY11" fmla="*/ 391275 h 1146628"/>
              <a:gd name="connsiteX12" fmla="*/ 977543 w 1146628"/>
              <a:gd name="connsiteY12" fmla="*/ 366030 h 1146628"/>
              <a:gd name="connsiteX13" fmla="*/ 745013 w 1146628"/>
              <a:gd name="connsiteY13" fmla="*/ 502813 h 1146628"/>
              <a:gd name="connsiteX14" fmla="*/ 735358 w 1146628"/>
              <a:gd name="connsiteY14" fmla="*/ 502813 h 1146628"/>
              <a:gd name="connsiteX15" fmla="*/ 820646 w 1146628"/>
              <a:gd name="connsiteY15" fmla="*/ 274306 h 1146628"/>
              <a:gd name="connsiteX16" fmla="*/ 1058003 w 1146628"/>
              <a:gd name="connsiteY16" fmla="*/ 204305 h 1146628"/>
              <a:gd name="connsiteX17" fmla="*/ 0 w 1146628"/>
              <a:gd name="connsiteY17" fmla="*/ 0 h 1146628"/>
              <a:gd name="connsiteX18" fmla="*/ 794975 w 1146628"/>
              <a:gd name="connsiteY18" fmla="*/ 0 h 1146628"/>
              <a:gd name="connsiteX19" fmla="*/ 726909 w 1146628"/>
              <a:gd name="connsiteY19" fmla="*/ 29706 h 1146628"/>
              <a:gd name="connsiteX20" fmla="*/ 519322 w 1146628"/>
              <a:gd name="connsiteY20" fmla="*/ 254593 h 1146628"/>
              <a:gd name="connsiteX21" fmla="*/ 448919 w 1146628"/>
              <a:gd name="connsiteY21" fmla="*/ 653273 h 1146628"/>
              <a:gd name="connsiteX22" fmla="*/ 566391 w 1146628"/>
              <a:gd name="connsiteY22" fmla="*/ 1031436 h 1146628"/>
              <a:gd name="connsiteX23" fmla="*/ 706593 w 1146628"/>
              <a:gd name="connsiteY23" fmla="*/ 1132816 h 1146628"/>
              <a:gd name="connsiteX24" fmla="*/ 754086 w 1146628"/>
              <a:gd name="connsiteY24" fmla="*/ 1146628 h 1146628"/>
              <a:gd name="connsiteX25" fmla="*/ 0 w 1146628"/>
              <a:gd name="connsiteY25"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46628" h="1146628">
                <a:moveTo>
                  <a:pt x="888232" y="611434"/>
                </a:moveTo>
                <a:cubicBezTo>
                  <a:pt x="962255" y="611434"/>
                  <a:pt x="999267" y="659174"/>
                  <a:pt x="999267" y="754653"/>
                </a:cubicBezTo>
                <a:cubicBezTo>
                  <a:pt x="999267" y="810439"/>
                  <a:pt x="988673" y="851071"/>
                  <a:pt x="967485" y="876550"/>
                </a:cubicBezTo>
                <a:cubicBezTo>
                  <a:pt x="946298" y="902029"/>
                  <a:pt x="918807" y="914769"/>
                  <a:pt x="885014" y="914769"/>
                </a:cubicBezTo>
                <a:cubicBezTo>
                  <a:pt x="849075" y="914769"/>
                  <a:pt x="820109" y="898274"/>
                  <a:pt x="798117" y="865286"/>
                </a:cubicBezTo>
                <a:cubicBezTo>
                  <a:pt x="776124" y="832297"/>
                  <a:pt x="765128" y="790055"/>
                  <a:pt x="765128" y="738561"/>
                </a:cubicBezTo>
                <a:cubicBezTo>
                  <a:pt x="765128" y="703158"/>
                  <a:pt x="776526" y="673120"/>
                  <a:pt x="799324" y="648446"/>
                </a:cubicBezTo>
                <a:cubicBezTo>
                  <a:pt x="822121" y="623771"/>
                  <a:pt x="851757" y="611434"/>
                  <a:pt x="888232" y="611434"/>
                </a:cubicBezTo>
                <a:close/>
                <a:moveTo>
                  <a:pt x="1058003" y="204305"/>
                </a:moveTo>
                <a:lnTo>
                  <a:pt x="1146628" y="208039"/>
                </a:lnTo>
                <a:lnTo>
                  <a:pt x="1146628" y="407927"/>
                </a:lnTo>
                <a:lnTo>
                  <a:pt x="1116840" y="391275"/>
                </a:lnTo>
                <a:cubicBezTo>
                  <a:pt x="1076274" y="374445"/>
                  <a:pt x="1029842" y="366030"/>
                  <a:pt x="977543" y="366030"/>
                </a:cubicBezTo>
                <a:cubicBezTo>
                  <a:pt x="870799" y="366030"/>
                  <a:pt x="793289" y="411624"/>
                  <a:pt x="745013" y="502813"/>
                </a:cubicBezTo>
                <a:lnTo>
                  <a:pt x="735358" y="502813"/>
                </a:lnTo>
                <a:cubicBezTo>
                  <a:pt x="740185" y="397142"/>
                  <a:pt x="768615" y="320972"/>
                  <a:pt x="820646" y="274306"/>
                </a:cubicBezTo>
                <a:cubicBezTo>
                  <a:pt x="872676" y="227639"/>
                  <a:pt x="951796" y="204305"/>
                  <a:pt x="1058003" y="204305"/>
                </a:cubicBezTo>
                <a:close/>
                <a:moveTo>
                  <a:pt x="0" y="0"/>
                </a:moveTo>
                <a:lnTo>
                  <a:pt x="794975" y="0"/>
                </a:lnTo>
                <a:lnTo>
                  <a:pt x="726909" y="29706"/>
                </a:lnTo>
                <a:cubicBezTo>
                  <a:pt x="635453" y="77983"/>
                  <a:pt x="566257" y="152945"/>
                  <a:pt x="519322" y="254593"/>
                </a:cubicBezTo>
                <a:cubicBezTo>
                  <a:pt x="472387" y="356241"/>
                  <a:pt x="448919" y="489134"/>
                  <a:pt x="448919" y="653273"/>
                </a:cubicBezTo>
                <a:cubicBezTo>
                  <a:pt x="448919" y="815266"/>
                  <a:pt x="488077" y="941321"/>
                  <a:pt x="566391" y="1031436"/>
                </a:cubicBezTo>
                <a:cubicBezTo>
                  <a:pt x="605549" y="1076494"/>
                  <a:pt x="652283" y="1110287"/>
                  <a:pt x="706593" y="1132816"/>
                </a:cubicBezTo>
                <a:lnTo>
                  <a:pt x="754086" y="1146628"/>
                </a:lnTo>
                <a:lnTo>
                  <a:pt x="0" y="1146628"/>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95">
            <a:extLst>
              <a:ext uri="{FF2B5EF4-FFF2-40B4-BE49-F238E27FC236}">
                <a16:creationId xmlns:a16="http://schemas.microsoft.com/office/drawing/2014/main" id="{1485F6C2-421B-A8A5-BC99-3F21F4AB141C}"/>
              </a:ext>
            </a:extLst>
          </p:cNvPr>
          <p:cNvSpPr txBox="1"/>
          <p:nvPr/>
        </p:nvSpPr>
        <p:spPr>
          <a:xfrm>
            <a:off x="3527523" y="2100040"/>
            <a:ext cx="2069797" cy="461665"/>
          </a:xfrm>
          <a:prstGeom prst="rect">
            <a:avLst/>
          </a:prstGeom>
          <a:noFill/>
        </p:spPr>
        <p:txBody>
          <a:bodyPr wrap="none" rtlCol="0">
            <a:spAutoFit/>
          </a:bodyPr>
          <a:lstStyle/>
          <a:p>
            <a:r>
              <a:rPr lang="en-US" sz="2400" b="1">
                <a:solidFill>
                  <a:schemeClr val="bg1">
                    <a:lumMod val="65000"/>
                  </a:schemeClr>
                </a:solidFill>
                <a:latin typeface="Rockwell" panose="02060603020205020403"/>
              </a:rPr>
              <a:t>Introduction</a:t>
            </a:r>
          </a:p>
        </p:txBody>
      </p:sp>
      <p:sp>
        <p:nvSpPr>
          <p:cNvPr id="50" name="TextBox 95">
            <a:extLst>
              <a:ext uri="{FF2B5EF4-FFF2-40B4-BE49-F238E27FC236}">
                <a16:creationId xmlns:a16="http://schemas.microsoft.com/office/drawing/2014/main" id="{227B257A-6EBF-A484-0D0D-B16EF6358728}"/>
              </a:ext>
            </a:extLst>
          </p:cNvPr>
          <p:cNvSpPr txBox="1"/>
          <p:nvPr/>
        </p:nvSpPr>
        <p:spPr>
          <a:xfrm>
            <a:off x="3566031" y="3455995"/>
            <a:ext cx="2021707" cy="830997"/>
          </a:xfrm>
          <a:prstGeom prst="rect">
            <a:avLst/>
          </a:prstGeom>
          <a:noFill/>
        </p:spPr>
        <p:txBody>
          <a:bodyPr wrap="none" rtlCol="0">
            <a:spAutoFit/>
          </a:bodyPr>
          <a:lstStyle/>
          <a:p>
            <a:r>
              <a:rPr lang="en-US" sz="2400" b="1">
                <a:solidFill>
                  <a:schemeClr val="bg1">
                    <a:lumMod val="65000"/>
                  </a:schemeClr>
                </a:solidFill>
                <a:latin typeface="Rockwell" panose="02060603020205020403"/>
              </a:rPr>
              <a:t>Descriptive </a:t>
            </a:r>
          </a:p>
          <a:p>
            <a:r>
              <a:rPr lang="en-US" sz="2400" b="1">
                <a:solidFill>
                  <a:schemeClr val="bg1">
                    <a:lumMod val="65000"/>
                  </a:schemeClr>
                </a:solidFill>
                <a:latin typeface="Rockwell" panose="02060603020205020403"/>
              </a:rPr>
              <a:t>Statistics</a:t>
            </a:r>
          </a:p>
        </p:txBody>
      </p:sp>
      <p:sp>
        <p:nvSpPr>
          <p:cNvPr id="53" name="TextBox 95">
            <a:extLst>
              <a:ext uri="{FF2B5EF4-FFF2-40B4-BE49-F238E27FC236}">
                <a16:creationId xmlns:a16="http://schemas.microsoft.com/office/drawing/2014/main" id="{72D47571-D4B8-0804-B7D6-C87F31DFFCD1}"/>
              </a:ext>
            </a:extLst>
          </p:cNvPr>
          <p:cNvSpPr txBox="1"/>
          <p:nvPr/>
        </p:nvSpPr>
        <p:spPr>
          <a:xfrm>
            <a:off x="3636405" y="5119726"/>
            <a:ext cx="1316386" cy="461665"/>
          </a:xfrm>
          <a:prstGeom prst="rect">
            <a:avLst/>
          </a:prstGeom>
          <a:noFill/>
        </p:spPr>
        <p:txBody>
          <a:bodyPr wrap="none" rtlCol="0">
            <a:spAutoFit/>
          </a:bodyPr>
          <a:lstStyle/>
          <a:p>
            <a:r>
              <a:rPr lang="en-US" sz="2400" b="1">
                <a:solidFill>
                  <a:schemeClr val="bg1">
                    <a:lumMod val="65000"/>
                  </a:schemeClr>
                </a:solidFill>
                <a:latin typeface="Rockwell" panose="02060603020205020403"/>
              </a:rPr>
              <a:t>Models</a:t>
            </a:r>
          </a:p>
        </p:txBody>
      </p:sp>
      <p:sp>
        <p:nvSpPr>
          <p:cNvPr id="54" name="TextBox 95">
            <a:extLst>
              <a:ext uri="{FF2B5EF4-FFF2-40B4-BE49-F238E27FC236}">
                <a16:creationId xmlns:a16="http://schemas.microsoft.com/office/drawing/2014/main" id="{B4D68585-EA6C-8CE9-BB1A-88B2407EA77F}"/>
              </a:ext>
            </a:extLst>
          </p:cNvPr>
          <p:cNvSpPr txBox="1"/>
          <p:nvPr/>
        </p:nvSpPr>
        <p:spPr>
          <a:xfrm>
            <a:off x="8374771" y="1915373"/>
            <a:ext cx="1984967" cy="830997"/>
          </a:xfrm>
          <a:prstGeom prst="rect">
            <a:avLst/>
          </a:prstGeom>
          <a:noFill/>
        </p:spPr>
        <p:txBody>
          <a:bodyPr wrap="none" rtlCol="0">
            <a:spAutoFit/>
          </a:bodyPr>
          <a:lstStyle/>
          <a:p>
            <a:r>
              <a:rPr lang="en-US" sz="2400" b="1" dirty="0">
                <a:solidFill>
                  <a:schemeClr val="bg1">
                    <a:lumMod val="65000"/>
                  </a:schemeClr>
                </a:solidFill>
                <a:latin typeface="Rockwell" panose="02060603020205020403"/>
              </a:rPr>
              <a:t>Backtesting</a:t>
            </a:r>
          </a:p>
          <a:p>
            <a:r>
              <a:rPr lang="en-US" sz="2400" b="1" dirty="0">
                <a:solidFill>
                  <a:schemeClr val="bg1">
                    <a:lumMod val="65000"/>
                  </a:schemeClr>
                </a:solidFill>
                <a:latin typeface="Rockwell" panose="02060603020205020403"/>
              </a:rPr>
              <a:t>Application</a:t>
            </a:r>
          </a:p>
        </p:txBody>
      </p:sp>
      <p:sp>
        <p:nvSpPr>
          <p:cNvPr id="55" name="TextBox 95">
            <a:extLst>
              <a:ext uri="{FF2B5EF4-FFF2-40B4-BE49-F238E27FC236}">
                <a16:creationId xmlns:a16="http://schemas.microsoft.com/office/drawing/2014/main" id="{4DD1ADC6-43BF-9BBC-E13D-E5C3D6D3F5DA}"/>
              </a:ext>
            </a:extLst>
          </p:cNvPr>
          <p:cNvSpPr txBox="1"/>
          <p:nvPr/>
        </p:nvSpPr>
        <p:spPr>
          <a:xfrm>
            <a:off x="8399068" y="3633240"/>
            <a:ext cx="2021707" cy="461665"/>
          </a:xfrm>
          <a:prstGeom prst="rect">
            <a:avLst/>
          </a:prstGeom>
          <a:noFill/>
        </p:spPr>
        <p:txBody>
          <a:bodyPr wrap="none" rtlCol="0">
            <a:spAutoFit/>
          </a:bodyPr>
          <a:lstStyle/>
          <a:p>
            <a:r>
              <a:rPr lang="en-US" sz="2400" b="1">
                <a:solidFill>
                  <a:schemeClr val="bg1">
                    <a:lumMod val="65000"/>
                  </a:schemeClr>
                </a:solidFill>
                <a:latin typeface="Rockwell" panose="02060603020205020403"/>
              </a:rPr>
              <a:t>MCS results</a:t>
            </a:r>
          </a:p>
        </p:txBody>
      </p:sp>
      <p:sp>
        <p:nvSpPr>
          <p:cNvPr id="56" name="TextBox 95">
            <a:extLst>
              <a:ext uri="{FF2B5EF4-FFF2-40B4-BE49-F238E27FC236}">
                <a16:creationId xmlns:a16="http://schemas.microsoft.com/office/drawing/2014/main" id="{69EEAC6F-86B1-EB2A-3272-E25EF2E08D53}"/>
              </a:ext>
            </a:extLst>
          </p:cNvPr>
          <p:cNvSpPr txBox="1"/>
          <p:nvPr/>
        </p:nvSpPr>
        <p:spPr>
          <a:xfrm>
            <a:off x="8382171" y="5024574"/>
            <a:ext cx="2055499" cy="461665"/>
          </a:xfrm>
          <a:prstGeom prst="rect">
            <a:avLst/>
          </a:prstGeom>
          <a:noFill/>
        </p:spPr>
        <p:txBody>
          <a:bodyPr wrap="none" rtlCol="0">
            <a:spAutoFit/>
          </a:bodyPr>
          <a:lstStyle/>
          <a:p>
            <a:r>
              <a:rPr lang="en-US" sz="2400" b="1">
                <a:solidFill>
                  <a:schemeClr val="bg1">
                    <a:lumMod val="65000"/>
                  </a:schemeClr>
                </a:solidFill>
                <a:latin typeface="Rockwell" panose="02060603020205020403"/>
              </a:rPr>
              <a:t>Conclusions</a:t>
            </a:r>
          </a:p>
        </p:txBody>
      </p:sp>
    </p:spTree>
    <p:extLst>
      <p:ext uri="{BB962C8B-B14F-4D97-AF65-F5344CB8AC3E}">
        <p14:creationId xmlns:p14="http://schemas.microsoft.com/office/powerpoint/2010/main" val="873837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20</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9074944" y="0"/>
            <a:ext cx="192881" cy="19288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4" name="Title 23">
            <a:extLst>
              <a:ext uri="{FF2B5EF4-FFF2-40B4-BE49-F238E27FC236}">
                <a16:creationId xmlns:a16="http://schemas.microsoft.com/office/drawing/2014/main" id="{E1E992E5-9E20-B7D1-56F4-A8AE9ACE867E}"/>
              </a:ext>
            </a:extLst>
          </p:cNvPr>
          <p:cNvSpPr txBox="1">
            <a:spLocks/>
          </p:cNvSpPr>
          <p:nvPr/>
        </p:nvSpPr>
        <p:spPr>
          <a:xfrm>
            <a:off x="-738187" y="305102"/>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Backtesting application – Heating Oil </a:t>
            </a:r>
          </a:p>
        </p:txBody>
      </p:sp>
      <p:pic>
        <p:nvPicPr>
          <p:cNvPr id="7" name="Immagine 6">
            <a:extLst>
              <a:ext uri="{FF2B5EF4-FFF2-40B4-BE49-F238E27FC236}">
                <a16:creationId xmlns:a16="http://schemas.microsoft.com/office/drawing/2014/main" id="{7A15F8F3-DD0A-75DC-FE9F-5F28508C3A24}"/>
              </a:ext>
            </a:extLst>
          </p:cNvPr>
          <p:cNvPicPr>
            <a:picLocks noChangeAspect="1"/>
          </p:cNvPicPr>
          <p:nvPr/>
        </p:nvPicPr>
        <p:blipFill>
          <a:blip r:embed="rId3"/>
          <a:stretch>
            <a:fillRect/>
          </a:stretch>
        </p:blipFill>
        <p:spPr>
          <a:xfrm>
            <a:off x="1908921" y="1173599"/>
            <a:ext cx="8374158" cy="5184000"/>
          </a:xfrm>
          <a:prstGeom prst="rect">
            <a:avLst/>
          </a:prstGeom>
        </p:spPr>
      </p:pic>
      <p:cxnSp>
        <p:nvCxnSpPr>
          <p:cNvPr id="12" name="Connettore 1 11">
            <a:extLst>
              <a:ext uri="{FF2B5EF4-FFF2-40B4-BE49-F238E27FC236}">
                <a16:creationId xmlns:a16="http://schemas.microsoft.com/office/drawing/2014/main" id="{E06F6707-8034-DDDD-1AC9-B001C6D90D37}"/>
              </a:ext>
            </a:extLst>
          </p:cNvPr>
          <p:cNvCxnSpPr>
            <a:cxnSpLocks/>
          </p:cNvCxnSpPr>
          <p:nvPr/>
        </p:nvCxnSpPr>
        <p:spPr>
          <a:xfrm>
            <a:off x="2009776" y="3722914"/>
            <a:ext cx="179610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ttore 1 12">
            <a:extLst>
              <a:ext uri="{FF2B5EF4-FFF2-40B4-BE49-F238E27FC236}">
                <a16:creationId xmlns:a16="http://schemas.microsoft.com/office/drawing/2014/main" id="{64482827-CDDF-B7FA-8160-9DCF5F58F936}"/>
              </a:ext>
            </a:extLst>
          </p:cNvPr>
          <p:cNvCxnSpPr>
            <a:cxnSpLocks/>
          </p:cNvCxnSpPr>
          <p:nvPr/>
        </p:nvCxnSpPr>
        <p:spPr>
          <a:xfrm>
            <a:off x="7237640" y="3575958"/>
            <a:ext cx="2837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C56FDB5C-54F5-71DB-C034-2F0AEBEF17B3}"/>
              </a:ext>
            </a:extLst>
          </p:cNvPr>
          <p:cNvCxnSpPr>
            <a:cxnSpLocks/>
          </p:cNvCxnSpPr>
          <p:nvPr/>
        </p:nvCxnSpPr>
        <p:spPr>
          <a:xfrm>
            <a:off x="7237640" y="4218215"/>
            <a:ext cx="2837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Connettore 1 15">
            <a:extLst>
              <a:ext uri="{FF2B5EF4-FFF2-40B4-BE49-F238E27FC236}">
                <a16:creationId xmlns:a16="http://schemas.microsoft.com/office/drawing/2014/main" id="{A46528E4-6E39-3C4D-AB9E-A7C010F9DD85}"/>
              </a:ext>
            </a:extLst>
          </p:cNvPr>
          <p:cNvCxnSpPr>
            <a:cxnSpLocks/>
          </p:cNvCxnSpPr>
          <p:nvPr/>
        </p:nvCxnSpPr>
        <p:spPr>
          <a:xfrm>
            <a:off x="7237640" y="4528458"/>
            <a:ext cx="2837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Connettore 1 16">
            <a:extLst>
              <a:ext uri="{FF2B5EF4-FFF2-40B4-BE49-F238E27FC236}">
                <a16:creationId xmlns:a16="http://schemas.microsoft.com/office/drawing/2014/main" id="{B7930C58-2A6F-BE62-51D7-5CBA44FD5ECD}"/>
              </a:ext>
            </a:extLst>
          </p:cNvPr>
          <p:cNvCxnSpPr>
            <a:cxnSpLocks/>
          </p:cNvCxnSpPr>
          <p:nvPr/>
        </p:nvCxnSpPr>
        <p:spPr>
          <a:xfrm>
            <a:off x="7237640" y="4855030"/>
            <a:ext cx="2837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Connettore 1 17">
            <a:extLst>
              <a:ext uri="{FF2B5EF4-FFF2-40B4-BE49-F238E27FC236}">
                <a16:creationId xmlns:a16="http://schemas.microsoft.com/office/drawing/2014/main" id="{DE81DE4B-7BB0-DE7F-2EE8-BCD371294483}"/>
              </a:ext>
            </a:extLst>
          </p:cNvPr>
          <p:cNvCxnSpPr>
            <a:cxnSpLocks/>
          </p:cNvCxnSpPr>
          <p:nvPr/>
        </p:nvCxnSpPr>
        <p:spPr>
          <a:xfrm>
            <a:off x="2009776" y="4381500"/>
            <a:ext cx="19073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Connettore 1 18">
            <a:extLst>
              <a:ext uri="{FF2B5EF4-FFF2-40B4-BE49-F238E27FC236}">
                <a16:creationId xmlns:a16="http://schemas.microsoft.com/office/drawing/2014/main" id="{08CC4248-B0DD-7F57-2795-4510AB33AF0D}"/>
              </a:ext>
            </a:extLst>
          </p:cNvPr>
          <p:cNvCxnSpPr>
            <a:cxnSpLocks/>
          </p:cNvCxnSpPr>
          <p:nvPr/>
        </p:nvCxnSpPr>
        <p:spPr>
          <a:xfrm>
            <a:off x="2009776" y="4708071"/>
            <a:ext cx="166018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nettore 1 19">
            <a:extLst>
              <a:ext uri="{FF2B5EF4-FFF2-40B4-BE49-F238E27FC236}">
                <a16:creationId xmlns:a16="http://schemas.microsoft.com/office/drawing/2014/main" id="{2DC7E6B6-8BDE-FC55-BB63-24300A5B8450}"/>
              </a:ext>
            </a:extLst>
          </p:cNvPr>
          <p:cNvCxnSpPr>
            <a:cxnSpLocks/>
          </p:cNvCxnSpPr>
          <p:nvPr/>
        </p:nvCxnSpPr>
        <p:spPr>
          <a:xfrm>
            <a:off x="2009776" y="4985656"/>
            <a:ext cx="157368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53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par>
                                <p:cTn id="25" presetID="53" presetClass="entr" presetSubtype="16"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53" presetClass="entr" presetSubtype="16"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par>
                                <p:cTn id="35" presetID="53" presetClass="entr" presetSubtype="16"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par>
                                <p:cTn id="40" presetID="53" presetClass="entr" presetSubtype="16"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21</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9074944" y="0"/>
            <a:ext cx="192881" cy="19288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4" name="Title 23">
            <a:extLst>
              <a:ext uri="{FF2B5EF4-FFF2-40B4-BE49-F238E27FC236}">
                <a16:creationId xmlns:a16="http://schemas.microsoft.com/office/drawing/2014/main" id="{E1E992E5-9E20-B7D1-56F4-A8AE9ACE867E}"/>
              </a:ext>
            </a:extLst>
          </p:cNvPr>
          <p:cNvSpPr txBox="1">
            <a:spLocks/>
          </p:cNvSpPr>
          <p:nvPr/>
        </p:nvSpPr>
        <p:spPr>
          <a:xfrm>
            <a:off x="-738187" y="305102"/>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Backtesting application – Propane</a:t>
            </a:r>
          </a:p>
        </p:txBody>
      </p:sp>
      <p:pic>
        <p:nvPicPr>
          <p:cNvPr id="3" name="Immagine 2">
            <a:extLst>
              <a:ext uri="{FF2B5EF4-FFF2-40B4-BE49-F238E27FC236}">
                <a16:creationId xmlns:a16="http://schemas.microsoft.com/office/drawing/2014/main" id="{FB14DC76-427D-7525-F8DE-B871FA9EF5B1}"/>
              </a:ext>
            </a:extLst>
          </p:cNvPr>
          <p:cNvPicPr>
            <a:picLocks noChangeAspect="1"/>
          </p:cNvPicPr>
          <p:nvPr/>
        </p:nvPicPr>
        <p:blipFill>
          <a:blip r:embed="rId3"/>
          <a:stretch>
            <a:fillRect/>
          </a:stretch>
        </p:blipFill>
        <p:spPr>
          <a:xfrm>
            <a:off x="1438375" y="972898"/>
            <a:ext cx="9315249" cy="5580000"/>
          </a:xfrm>
          <a:prstGeom prst="rect">
            <a:avLst/>
          </a:prstGeom>
        </p:spPr>
      </p:pic>
      <p:cxnSp>
        <p:nvCxnSpPr>
          <p:cNvPr id="22" name="Connettore 1 21">
            <a:extLst>
              <a:ext uri="{FF2B5EF4-FFF2-40B4-BE49-F238E27FC236}">
                <a16:creationId xmlns:a16="http://schemas.microsoft.com/office/drawing/2014/main" id="{FE7158D1-124B-AD16-FDA8-0B13C1C94802}"/>
              </a:ext>
            </a:extLst>
          </p:cNvPr>
          <p:cNvCxnSpPr>
            <a:cxnSpLocks/>
          </p:cNvCxnSpPr>
          <p:nvPr/>
        </p:nvCxnSpPr>
        <p:spPr>
          <a:xfrm>
            <a:off x="2026122" y="2118967"/>
            <a:ext cx="179610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Connettore 1 22">
            <a:extLst>
              <a:ext uri="{FF2B5EF4-FFF2-40B4-BE49-F238E27FC236}">
                <a16:creationId xmlns:a16="http://schemas.microsoft.com/office/drawing/2014/main" id="{E486E02D-9800-60B7-CB51-F8793CF4CED9}"/>
              </a:ext>
            </a:extLst>
          </p:cNvPr>
          <p:cNvCxnSpPr>
            <a:cxnSpLocks/>
          </p:cNvCxnSpPr>
          <p:nvPr/>
        </p:nvCxnSpPr>
        <p:spPr>
          <a:xfrm>
            <a:off x="2026122" y="2718573"/>
            <a:ext cx="179610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Connettore 1 23">
            <a:extLst>
              <a:ext uri="{FF2B5EF4-FFF2-40B4-BE49-F238E27FC236}">
                <a16:creationId xmlns:a16="http://schemas.microsoft.com/office/drawing/2014/main" id="{2E1B4DA3-9BB7-7DCB-7FE6-AAF7CB864C6B}"/>
              </a:ext>
            </a:extLst>
          </p:cNvPr>
          <p:cNvCxnSpPr>
            <a:cxnSpLocks/>
          </p:cNvCxnSpPr>
          <p:nvPr/>
        </p:nvCxnSpPr>
        <p:spPr>
          <a:xfrm>
            <a:off x="2009776" y="3722914"/>
            <a:ext cx="179610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Connettore 1 24">
            <a:extLst>
              <a:ext uri="{FF2B5EF4-FFF2-40B4-BE49-F238E27FC236}">
                <a16:creationId xmlns:a16="http://schemas.microsoft.com/office/drawing/2014/main" id="{5614D2D2-675A-70C4-1EDF-9DA22A397B0D}"/>
              </a:ext>
            </a:extLst>
          </p:cNvPr>
          <p:cNvCxnSpPr>
            <a:cxnSpLocks/>
          </p:cNvCxnSpPr>
          <p:nvPr/>
        </p:nvCxnSpPr>
        <p:spPr>
          <a:xfrm>
            <a:off x="2026122" y="4340009"/>
            <a:ext cx="179610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Connettore 1 25">
            <a:extLst>
              <a:ext uri="{FF2B5EF4-FFF2-40B4-BE49-F238E27FC236}">
                <a16:creationId xmlns:a16="http://schemas.microsoft.com/office/drawing/2014/main" id="{9483A6CF-1F20-EC4F-8542-0EBA13F0AACA}"/>
              </a:ext>
            </a:extLst>
          </p:cNvPr>
          <p:cNvCxnSpPr>
            <a:cxnSpLocks/>
          </p:cNvCxnSpPr>
          <p:nvPr/>
        </p:nvCxnSpPr>
        <p:spPr>
          <a:xfrm>
            <a:off x="7382350" y="1957020"/>
            <a:ext cx="2837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Connettore 1 26">
            <a:extLst>
              <a:ext uri="{FF2B5EF4-FFF2-40B4-BE49-F238E27FC236}">
                <a16:creationId xmlns:a16="http://schemas.microsoft.com/office/drawing/2014/main" id="{5E141846-F40B-C487-D8E9-D6D880431CA6}"/>
              </a:ext>
            </a:extLst>
          </p:cNvPr>
          <p:cNvCxnSpPr>
            <a:cxnSpLocks/>
          </p:cNvCxnSpPr>
          <p:nvPr/>
        </p:nvCxnSpPr>
        <p:spPr>
          <a:xfrm>
            <a:off x="7382350" y="3560967"/>
            <a:ext cx="2837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Connettore 1 27">
            <a:extLst>
              <a:ext uri="{FF2B5EF4-FFF2-40B4-BE49-F238E27FC236}">
                <a16:creationId xmlns:a16="http://schemas.microsoft.com/office/drawing/2014/main" id="{AD3274B0-E77F-EB53-7FF2-2E7F8CD247C6}"/>
              </a:ext>
            </a:extLst>
          </p:cNvPr>
          <p:cNvCxnSpPr>
            <a:cxnSpLocks/>
          </p:cNvCxnSpPr>
          <p:nvPr/>
        </p:nvCxnSpPr>
        <p:spPr>
          <a:xfrm>
            <a:off x="7382350" y="4205545"/>
            <a:ext cx="2837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Connettore 1 28">
            <a:extLst>
              <a:ext uri="{FF2B5EF4-FFF2-40B4-BE49-F238E27FC236}">
                <a16:creationId xmlns:a16="http://schemas.microsoft.com/office/drawing/2014/main" id="{B41DA290-724E-3317-0970-332F4818CF3B}"/>
              </a:ext>
            </a:extLst>
          </p:cNvPr>
          <p:cNvCxnSpPr>
            <a:cxnSpLocks/>
          </p:cNvCxnSpPr>
          <p:nvPr/>
        </p:nvCxnSpPr>
        <p:spPr>
          <a:xfrm>
            <a:off x="7382350" y="2601597"/>
            <a:ext cx="2837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21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par>
                                <p:cTn id="30" presetID="53" presetClass="entr" presetSubtype="16"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fltVal val="0"/>
                                          </p:val>
                                        </p:tav>
                                        <p:tav tm="100000">
                                          <p:val>
                                            <p:strVal val="#ppt_w"/>
                                          </p:val>
                                        </p:tav>
                                      </p:tavLst>
                                    </p:anim>
                                    <p:anim calcmode="lin" valueType="num">
                                      <p:cBhvr>
                                        <p:cTn id="53" dur="500" fill="hold"/>
                                        <p:tgtEl>
                                          <p:spTgt spid="26"/>
                                        </p:tgtEl>
                                        <p:attrNameLst>
                                          <p:attrName>ppt_h</p:attrName>
                                        </p:attrNameLst>
                                      </p:cBhvr>
                                      <p:tavLst>
                                        <p:tav tm="0">
                                          <p:val>
                                            <p:fltVal val="0"/>
                                          </p:val>
                                        </p:tav>
                                        <p:tav tm="100000">
                                          <p:val>
                                            <p:strVal val="#ppt_h"/>
                                          </p:val>
                                        </p:tav>
                                      </p:tavLst>
                                    </p:anim>
                                    <p:animEffect transition="in" filter="fade">
                                      <p:cBhvr>
                                        <p:cTn id="54" dur="500"/>
                                        <p:tgtEl>
                                          <p:spTgt spid="26"/>
                                        </p:tgtEl>
                                      </p:cBhvr>
                                    </p:animEffect>
                                  </p:childTnLst>
                                </p:cTn>
                              </p:par>
                              <p:par>
                                <p:cTn id="55" presetID="53" presetClass="entr" presetSubtype="16"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fill="hold"/>
                                        <p:tgtEl>
                                          <p:spTgt spid="29"/>
                                        </p:tgtEl>
                                        <p:attrNameLst>
                                          <p:attrName>ppt_w</p:attrName>
                                        </p:attrNameLst>
                                      </p:cBhvr>
                                      <p:tavLst>
                                        <p:tav tm="0">
                                          <p:val>
                                            <p:fltVal val="0"/>
                                          </p:val>
                                        </p:tav>
                                        <p:tav tm="100000">
                                          <p:val>
                                            <p:strVal val="#ppt_w"/>
                                          </p:val>
                                        </p:tav>
                                      </p:tavLst>
                                    </p:anim>
                                    <p:anim calcmode="lin" valueType="num">
                                      <p:cBhvr>
                                        <p:cTn id="63" dur="500" fill="hold"/>
                                        <p:tgtEl>
                                          <p:spTgt spid="29"/>
                                        </p:tgtEl>
                                        <p:attrNameLst>
                                          <p:attrName>ppt_h</p:attrName>
                                        </p:attrNameLst>
                                      </p:cBhvr>
                                      <p:tavLst>
                                        <p:tav tm="0">
                                          <p:val>
                                            <p:fltVal val="0"/>
                                          </p:val>
                                        </p:tav>
                                        <p:tav tm="100000">
                                          <p:val>
                                            <p:strVal val="#ppt_h"/>
                                          </p:val>
                                        </p:tav>
                                      </p:tavLst>
                                    </p:anim>
                                    <p:animEffect transition="in" filter="fade">
                                      <p:cBhvr>
                                        <p:cTn id="64" dur="500"/>
                                        <p:tgtEl>
                                          <p:spTgt spid="29"/>
                                        </p:tgtEl>
                                      </p:cBhvr>
                                    </p:animEffect>
                                  </p:childTnLst>
                                </p:cTn>
                              </p:par>
                              <p:par>
                                <p:cTn id="65" presetID="53" presetClass="entr" presetSubtype="16"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53" presetClass="entr" presetSubtype="16"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Effect transition="in" filter="fade">
                                      <p:cBhvr>
                                        <p:cTn id="74" dur="500"/>
                                        <p:tgtEl>
                                          <p:spTgt spid="24"/>
                                        </p:tgtEl>
                                      </p:cBhvr>
                                    </p:animEffect>
                                  </p:childTnLst>
                                </p:cTn>
                              </p:par>
                              <p:par>
                                <p:cTn id="75" presetID="53" presetClass="entr" presetSubtype="16"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par>
                                <p:cTn id="80" presetID="53" presetClass="entr" presetSubtype="16"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p:cTn id="82" dur="500" fill="hold"/>
                                        <p:tgtEl>
                                          <p:spTgt spid="28"/>
                                        </p:tgtEl>
                                        <p:attrNameLst>
                                          <p:attrName>ppt_w</p:attrName>
                                        </p:attrNameLst>
                                      </p:cBhvr>
                                      <p:tavLst>
                                        <p:tav tm="0">
                                          <p:val>
                                            <p:fltVal val="0"/>
                                          </p:val>
                                        </p:tav>
                                        <p:tav tm="100000">
                                          <p:val>
                                            <p:strVal val="#ppt_w"/>
                                          </p:val>
                                        </p:tav>
                                      </p:tavLst>
                                    </p:anim>
                                    <p:anim calcmode="lin" valueType="num">
                                      <p:cBhvr>
                                        <p:cTn id="83" dur="500" fill="hold"/>
                                        <p:tgtEl>
                                          <p:spTgt spid="28"/>
                                        </p:tgtEl>
                                        <p:attrNameLst>
                                          <p:attrName>ppt_h</p:attrName>
                                        </p:attrNameLst>
                                      </p:cBhvr>
                                      <p:tavLst>
                                        <p:tav tm="0">
                                          <p:val>
                                            <p:fltVal val="0"/>
                                          </p:val>
                                        </p:tav>
                                        <p:tav tm="100000">
                                          <p:val>
                                            <p:strVal val="#ppt_h"/>
                                          </p:val>
                                        </p:tav>
                                      </p:tavLst>
                                    </p:anim>
                                    <p:animEffect transition="in" filter="fade">
                                      <p:cBhvr>
                                        <p:cTn id="8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22</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9074944" y="0"/>
            <a:ext cx="192881" cy="19288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1" name="CasellaDiTesto 10">
            <a:extLst>
              <a:ext uri="{FF2B5EF4-FFF2-40B4-BE49-F238E27FC236}">
                <a16:creationId xmlns:a16="http://schemas.microsoft.com/office/drawing/2014/main" id="{F17E7773-8A40-8E10-2375-761A02B2B830}"/>
              </a:ext>
            </a:extLst>
          </p:cNvPr>
          <p:cNvSpPr txBox="1"/>
          <p:nvPr/>
        </p:nvSpPr>
        <p:spPr>
          <a:xfrm>
            <a:off x="-1001273" y="381000"/>
            <a:ext cx="10899467" cy="609398"/>
          </a:xfrm>
          <a:prstGeom prst="rect">
            <a:avLst/>
          </a:prstGeom>
        </p:spPr>
        <p:txBody>
          <a:bodyPr wrap="square" lIns="0" tIns="0" rIns="0" bIns="0" anchor="t">
            <a:spAutoFit/>
          </a:bodyPr>
          <a:lstStyle>
            <a:defPPr>
              <a:defRPr lang="it-IT"/>
            </a:defPPr>
            <a:lvl1pPr algn="ctr">
              <a:lnSpc>
                <a:spcPct val="90000"/>
              </a:lnSpc>
              <a:spcBef>
                <a:spcPct val="0"/>
              </a:spcBef>
              <a:buNone/>
              <a:defRPr sz="4400">
                <a:solidFill>
                  <a:schemeClr val="tx1">
                    <a:lumMod val="50000"/>
                    <a:lumOff val="50000"/>
                  </a:schemeClr>
                </a:solidFill>
                <a:latin typeface="Bahnschrift" panose="020B0502040204020203" pitchFamily="34" charset="0"/>
                <a:ea typeface="+mj-ea"/>
                <a:cs typeface="+mj-cs"/>
              </a:defRPr>
            </a:lvl1pPr>
          </a:lstStyle>
          <a:p>
            <a:r>
              <a:rPr lang="en-US"/>
              <a:t>Model Confidence Set procedure </a:t>
            </a:r>
          </a:p>
        </p:txBody>
      </p:sp>
      <p:sp>
        <p:nvSpPr>
          <p:cNvPr id="13" name="CasellaDiTesto 12">
            <a:extLst>
              <a:ext uri="{FF2B5EF4-FFF2-40B4-BE49-F238E27FC236}">
                <a16:creationId xmlns:a16="http://schemas.microsoft.com/office/drawing/2014/main" id="{CFF7843E-961A-1D7B-6EEC-A7DAA3CDAFCA}"/>
              </a:ext>
            </a:extLst>
          </p:cNvPr>
          <p:cNvSpPr txBox="1"/>
          <p:nvPr/>
        </p:nvSpPr>
        <p:spPr>
          <a:xfrm>
            <a:off x="384125" y="1487759"/>
            <a:ext cx="558460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The best models considered will be the ones that better estimate the </a:t>
            </a:r>
            <a:r>
              <a:rPr lang="en-GB" err="1">
                <a:solidFill>
                  <a:schemeClr val="tx1">
                    <a:lumMod val="75000"/>
                    <a:lumOff val="25000"/>
                  </a:schemeClr>
                </a:solidFill>
              </a:rPr>
              <a:t>VaR.</a:t>
            </a:r>
            <a:r>
              <a:rPr lang="en-GB">
                <a:solidFill>
                  <a:schemeClr val="tx1">
                    <a:lumMod val="75000"/>
                    <a:lumOff val="25000"/>
                  </a:schemeClr>
                </a:solidFill>
              </a:rPr>
              <a:t> To do so, we apply the MCS procedure: given a certain confidence level, it performs a sequence of statistical tests to construct a subset of superior models with equal predictive ability with respect to an arbitrary loss function. </a:t>
            </a:r>
          </a:p>
          <a:p>
            <a:pPr algn="just"/>
            <a:endParaRPr lang="en-GB">
              <a:solidFill>
                <a:schemeClr val="tx1">
                  <a:lumMod val="75000"/>
                  <a:lumOff val="25000"/>
                </a:schemeClr>
              </a:solidFill>
            </a:endParaRPr>
          </a:p>
          <a:p>
            <a:pPr algn="just"/>
            <a:r>
              <a:rPr lang="en-GB">
                <a:solidFill>
                  <a:schemeClr val="tx1">
                    <a:lumMod val="75000"/>
                    <a:lumOff val="25000"/>
                  </a:schemeClr>
                </a:solidFill>
              </a:rPr>
              <a:t>What we obtain is the Superior Set of Models (SSM), where the scenario we strive for is a final set consisting in one single model. Unfortunately, it is a very rare case, either because of the poor information coming from the data or because the considered models are, instead statistically equivalent. </a:t>
            </a:r>
          </a:p>
          <a:p>
            <a:pPr algn="just"/>
            <a:r>
              <a:rPr lang="en-GB">
                <a:solidFill>
                  <a:schemeClr val="tx1">
                    <a:lumMod val="75000"/>
                    <a:lumOff val="25000"/>
                  </a:schemeClr>
                </a:solidFill>
              </a:rPr>
              <a:t> </a:t>
            </a:r>
          </a:p>
        </p:txBody>
      </p:sp>
      <p:graphicFrame>
        <p:nvGraphicFramePr>
          <p:cNvPr id="4" name="Diagramma 3">
            <a:extLst>
              <a:ext uri="{FF2B5EF4-FFF2-40B4-BE49-F238E27FC236}">
                <a16:creationId xmlns:a16="http://schemas.microsoft.com/office/drawing/2014/main" id="{6EB8219A-F1C9-E1F4-5133-044FE22E0626}"/>
              </a:ext>
            </a:extLst>
          </p:cNvPr>
          <p:cNvGraphicFramePr/>
          <p:nvPr>
            <p:extLst>
              <p:ext uri="{D42A27DB-BD31-4B8C-83A1-F6EECF244321}">
                <p14:modId xmlns:p14="http://schemas.microsoft.com/office/powerpoint/2010/main" val="2119223938"/>
              </p:ext>
            </p:extLst>
          </p:nvPr>
        </p:nvGraphicFramePr>
        <p:xfrm>
          <a:off x="4507112" y="975443"/>
          <a:ext cx="8484431" cy="5656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Connettore 4 5">
            <a:extLst>
              <a:ext uri="{FF2B5EF4-FFF2-40B4-BE49-F238E27FC236}">
                <a16:creationId xmlns:a16="http://schemas.microsoft.com/office/drawing/2014/main" id="{85914203-D6A5-70E9-285C-0814A7C61614}"/>
              </a:ext>
            </a:extLst>
          </p:cNvPr>
          <p:cNvCxnSpPr/>
          <p:nvPr/>
        </p:nvCxnSpPr>
        <p:spPr>
          <a:xfrm rot="16200000" flipV="1">
            <a:off x="9425137" y="2339949"/>
            <a:ext cx="2615469" cy="460009"/>
          </a:xfrm>
          <a:prstGeom prst="bentConnector3">
            <a:avLst>
              <a:gd name="adj1" fmla="val 100045"/>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52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5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5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Graphic spid="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23</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9074944" y="0"/>
            <a:ext cx="192881" cy="19288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4" name="Title 23">
            <a:extLst>
              <a:ext uri="{FF2B5EF4-FFF2-40B4-BE49-F238E27FC236}">
                <a16:creationId xmlns:a16="http://schemas.microsoft.com/office/drawing/2014/main" id="{E1E992E5-9E20-B7D1-56F4-A8AE9ACE867E}"/>
              </a:ext>
            </a:extLst>
          </p:cNvPr>
          <p:cNvSpPr txBox="1">
            <a:spLocks/>
          </p:cNvSpPr>
          <p:nvPr/>
        </p:nvSpPr>
        <p:spPr>
          <a:xfrm>
            <a:off x="-2343585" y="381000"/>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MCS application – WTI</a:t>
            </a:r>
          </a:p>
        </p:txBody>
      </p:sp>
      <p:pic>
        <p:nvPicPr>
          <p:cNvPr id="3" name="Immagine 2">
            <a:extLst>
              <a:ext uri="{FF2B5EF4-FFF2-40B4-BE49-F238E27FC236}">
                <a16:creationId xmlns:a16="http://schemas.microsoft.com/office/drawing/2014/main" id="{2242B712-BA61-E33A-7DB8-D2CF908BC913}"/>
              </a:ext>
            </a:extLst>
          </p:cNvPr>
          <p:cNvPicPr>
            <a:picLocks noChangeAspect="1"/>
          </p:cNvPicPr>
          <p:nvPr/>
        </p:nvPicPr>
        <p:blipFill>
          <a:blip r:embed="rId3"/>
          <a:stretch>
            <a:fillRect/>
          </a:stretch>
        </p:blipFill>
        <p:spPr>
          <a:xfrm>
            <a:off x="690600" y="1409700"/>
            <a:ext cx="10810799" cy="4783779"/>
          </a:xfrm>
          <a:prstGeom prst="rect">
            <a:avLst/>
          </a:prstGeom>
        </p:spPr>
      </p:pic>
      <p:cxnSp>
        <p:nvCxnSpPr>
          <p:cNvPr id="26" name="Connettore 1 25">
            <a:extLst>
              <a:ext uri="{FF2B5EF4-FFF2-40B4-BE49-F238E27FC236}">
                <a16:creationId xmlns:a16="http://schemas.microsoft.com/office/drawing/2014/main" id="{73E97774-4268-F762-7343-5E353CEE9EB7}"/>
              </a:ext>
            </a:extLst>
          </p:cNvPr>
          <p:cNvCxnSpPr>
            <a:cxnSpLocks/>
          </p:cNvCxnSpPr>
          <p:nvPr/>
        </p:nvCxnSpPr>
        <p:spPr>
          <a:xfrm>
            <a:off x="1054217" y="3135980"/>
            <a:ext cx="153147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Connettore 1 28">
            <a:extLst>
              <a:ext uri="{FF2B5EF4-FFF2-40B4-BE49-F238E27FC236}">
                <a16:creationId xmlns:a16="http://schemas.microsoft.com/office/drawing/2014/main" id="{B1DB5DC0-FBA5-B8B3-56E9-9EE65A138A16}"/>
              </a:ext>
            </a:extLst>
          </p:cNvPr>
          <p:cNvCxnSpPr>
            <a:cxnSpLocks/>
          </p:cNvCxnSpPr>
          <p:nvPr/>
        </p:nvCxnSpPr>
        <p:spPr>
          <a:xfrm>
            <a:off x="1054217" y="2601142"/>
            <a:ext cx="153147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Connettore 1 29">
            <a:extLst>
              <a:ext uri="{FF2B5EF4-FFF2-40B4-BE49-F238E27FC236}">
                <a16:creationId xmlns:a16="http://schemas.microsoft.com/office/drawing/2014/main" id="{5B58BD47-27AC-84AF-877F-1DAE8F9ECCE2}"/>
              </a:ext>
            </a:extLst>
          </p:cNvPr>
          <p:cNvCxnSpPr>
            <a:cxnSpLocks/>
          </p:cNvCxnSpPr>
          <p:nvPr/>
        </p:nvCxnSpPr>
        <p:spPr>
          <a:xfrm>
            <a:off x="1054217" y="3730204"/>
            <a:ext cx="1531471"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31" name="Connettore 1 30">
            <a:extLst>
              <a:ext uri="{FF2B5EF4-FFF2-40B4-BE49-F238E27FC236}">
                <a16:creationId xmlns:a16="http://schemas.microsoft.com/office/drawing/2014/main" id="{9BEA6A30-073D-E608-A89B-A403B782C6E4}"/>
              </a:ext>
            </a:extLst>
          </p:cNvPr>
          <p:cNvCxnSpPr>
            <a:cxnSpLocks/>
          </p:cNvCxnSpPr>
          <p:nvPr/>
        </p:nvCxnSpPr>
        <p:spPr>
          <a:xfrm>
            <a:off x="1054217" y="4282295"/>
            <a:ext cx="1531471"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32" name="Connettore 1 31">
            <a:extLst>
              <a:ext uri="{FF2B5EF4-FFF2-40B4-BE49-F238E27FC236}">
                <a16:creationId xmlns:a16="http://schemas.microsoft.com/office/drawing/2014/main" id="{1E38F615-0770-621D-7C40-8916F8EBC09D}"/>
              </a:ext>
            </a:extLst>
          </p:cNvPr>
          <p:cNvCxnSpPr>
            <a:cxnSpLocks/>
          </p:cNvCxnSpPr>
          <p:nvPr/>
        </p:nvCxnSpPr>
        <p:spPr>
          <a:xfrm>
            <a:off x="1054217" y="5714279"/>
            <a:ext cx="1531471"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34" name="Connettore 1 33">
            <a:extLst>
              <a:ext uri="{FF2B5EF4-FFF2-40B4-BE49-F238E27FC236}">
                <a16:creationId xmlns:a16="http://schemas.microsoft.com/office/drawing/2014/main" id="{20AFFFE5-5FE2-90CB-CC6A-DD396B630590}"/>
              </a:ext>
            </a:extLst>
          </p:cNvPr>
          <p:cNvCxnSpPr>
            <a:cxnSpLocks/>
          </p:cNvCxnSpPr>
          <p:nvPr/>
        </p:nvCxnSpPr>
        <p:spPr>
          <a:xfrm>
            <a:off x="1054217" y="5990324"/>
            <a:ext cx="1531471"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35" name="Connettore 1 34">
            <a:extLst>
              <a:ext uri="{FF2B5EF4-FFF2-40B4-BE49-F238E27FC236}">
                <a16:creationId xmlns:a16="http://schemas.microsoft.com/office/drawing/2014/main" id="{7FD629E5-B9F4-5989-2F7A-A2BA2465F60F}"/>
              </a:ext>
            </a:extLst>
          </p:cNvPr>
          <p:cNvCxnSpPr>
            <a:cxnSpLocks/>
          </p:cNvCxnSpPr>
          <p:nvPr/>
        </p:nvCxnSpPr>
        <p:spPr>
          <a:xfrm>
            <a:off x="7468280" y="2601142"/>
            <a:ext cx="3599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Connettore 1 35">
            <a:extLst>
              <a:ext uri="{FF2B5EF4-FFF2-40B4-BE49-F238E27FC236}">
                <a16:creationId xmlns:a16="http://schemas.microsoft.com/office/drawing/2014/main" id="{BE3C7DF9-CCBD-AA4C-6712-6268849287CB}"/>
              </a:ext>
            </a:extLst>
          </p:cNvPr>
          <p:cNvCxnSpPr>
            <a:cxnSpLocks/>
          </p:cNvCxnSpPr>
          <p:nvPr/>
        </p:nvCxnSpPr>
        <p:spPr>
          <a:xfrm>
            <a:off x="3199656" y="3153233"/>
            <a:ext cx="3599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Connettore 1 15">
            <a:extLst>
              <a:ext uri="{FF2B5EF4-FFF2-40B4-BE49-F238E27FC236}">
                <a16:creationId xmlns:a16="http://schemas.microsoft.com/office/drawing/2014/main" id="{24A6D314-A6B5-CBCF-DE14-829245087CB0}"/>
              </a:ext>
            </a:extLst>
          </p:cNvPr>
          <p:cNvCxnSpPr>
            <a:cxnSpLocks/>
          </p:cNvCxnSpPr>
          <p:nvPr/>
        </p:nvCxnSpPr>
        <p:spPr>
          <a:xfrm>
            <a:off x="3199656" y="3730204"/>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41" name="Connettore 1 15">
            <a:extLst>
              <a:ext uri="{FF2B5EF4-FFF2-40B4-BE49-F238E27FC236}">
                <a16:creationId xmlns:a16="http://schemas.microsoft.com/office/drawing/2014/main" id="{00F8363B-4EB1-EE1E-8265-31C468900355}"/>
              </a:ext>
            </a:extLst>
          </p:cNvPr>
          <p:cNvCxnSpPr>
            <a:cxnSpLocks/>
          </p:cNvCxnSpPr>
          <p:nvPr/>
        </p:nvCxnSpPr>
        <p:spPr>
          <a:xfrm>
            <a:off x="7468280" y="4282295"/>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42" name="Connettore 1 15">
            <a:extLst>
              <a:ext uri="{FF2B5EF4-FFF2-40B4-BE49-F238E27FC236}">
                <a16:creationId xmlns:a16="http://schemas.microsoft.com/office/drawing/2014/main" id="{BA56FB1A-7532-7A52-A1E6-071B417BA32F}"/>
              </a:ext>
            </a:extLst>
          </p:cNvPr>
          <p:cNvCxnSpPr>
            <a:cxnSpLocks/>
          </p:cNvCxnSpPr>
          <p:nvPr/>
        </p:nvCxnSpPr>
        <p:spPr>
          <a:xfrm>
            <a:off x="3199656" y="5714279"/>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43" name="Connettore 1 15">
            <a:extLst>
              <a:ext uri="{FF2B5EF4-FFF2-40B4-BE49-F238E27FC236}">
                <a16:creationId xmlns:a16="http://schemas.microsoft.com/office/drawing/2014/main" id="{0C859015-7AF0-FD33-FD40-15B7207E218C}"/>
              </a:ext>
            </a:extLst>
          </p:cNvPr>
          <p:cNvCxnSpPr>
            <a:cxnSpLocks/>
          </p:cNvCxnSpPr>
          <p:nvPr/>
        </p:nvCxnSpPr>
        <p:spPr>
          <a:xfrm>
            <a:off x="7468280" y="5990324"/>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55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par>
                                <p:cTn id="15" presetID="53" presetClass="entr" presetSubtype="16"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53" presetClass="entr" presetSubtype="16"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par>
                                <p:cTn id="25" presetID="53" presetClass="entr" presetSubtype="16"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animEffect transition="in" filter="fade">
                                      <p:cBhvr>
                                        <p:cTn id="41" dur="500"/>
                                        <p:tgtEl>
                                          <p:spTgt spid="29"/>
                                        </p:tgtEl>
                                      </p:cBhvr>
                                    </p:animEffect>
                                  </p:childTnLst>
                                </p:cTn>
                              </p:par>
                              <p:par>
                                <p:cTn id="42" presetID="53" presetClass="entr" presetSubtype="16"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ppt_w</p:attrName>
                                        </p:attrNameLst>
                                      </p:cBhvr>
                                      <p:tavLst>
                                        <p:tav tm="0">
                                          <p:val>
                                            <p:fltVal val="0"/>
                                          </p:val>
                                        </p:tav>
                                        <p:tav tm="100000">
                                          <p:val>
                                            <p:strVal val="#ppt_w"/>
                                          </p:val>
                                        </p:tav>
                                      </p:tavLst>
                                    </p:anim>
                                    <p:anim calcmode="lin" valueType="num">
                                      <p:cBhvr>
                                        <p:cTn id="45" dur="500" fill="hold"/>
                                        <p:tgtEl>
                                          <p:spTgt spid="35"/>
                                        </p:tgtEl>
                                        <p:attrNameLst>
                                          <p:attrName>ppt_h</p:attrName>
                                        </p:attrNameLst>
                                      </p:cBhvr>
                                      <p:tavLst>
                                        <p:tav tm="0">
                                          <p:val>
                                            <p:fltVal val="0"/>
                                          </p:val>
                                        </p:tav>
                                        <p:tav tm="100000">
                                          <p:val>
                                            <p:strVal val="#ppt_h"/>
                                          </p:val>
                                        </p:tav>
                                      </p:tavLst>
                                    </p:anim>
                                    <p:animEffect transition="in" filter="fade">
                                      <p:cBhvr>
                                        <p:cTn id="46" dur="500"/>
                                        <p:tgtEl>
                                          <p:spTgt spid="35"/>
                                        </p:tgtEl>
                                      </p:cBhvr>
                                    </p:animEffect>
                                  </p:childTnLst>
                                </p:cTn>
                              </p:par>
                              <p:par>
                                <p:cTn id="47" presetID="53" presetClass="entr" presetSubtype="16"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p:cTn id="49" dur="500" fill="hold"/>
                                        <p:tgtEl>
                                          <p:spTgt spid="41"/>
                                        </p:tgtEl>
                                        <p:attrNameLst>
                                          <p:attrName>ppt_w</p:attrName>
                                        </p:attrNameLst>
                                      </p:cBhvr>
                                      <p:tavLst>
                                        <p:tav tm="0">
                                          <p:val>
                                            <p:fltVal val="0"/>
                                          </p:val>
                                        </p:tav>
                                        <p:tav tm="100000">
                                          <p:val>
                                            <p:strVal val="#ppt_w"/>
                                          </p:val>
                                        </p:tav>
                                      </p:tavLst>
                                    </p:anim>
                                    <p:anim calcmode="lin" valueType="num">
                                      <p:cBhvr>
                                        <p:cTn id="50" dur="500" fill="hold"/>
                                        <p:tgtEl>
                                          <p:spTgt spid="41"/>
                                        </p:tgtEl>
                                        <p:attrNameLst>
                                          <p:attrName>ppt_h</p:attrName>
                                        </p:attrNameLst>
                                      </p:cBhvr>
                                      <p:tavLst>
                                        <p:tav tm="0">
                                          <p:val>
                                            <p:fltVal val="0"/>
                                          </p:val>
                                        </p:tav>
                                        <p:tav tm="100000">
                                          <p:val>
                                            <p:strVal val="#ppt_h"/>
                                          </p:val>
                                        </p:tav>
                                      </p:tavLst>
                                    </p:anim>
                                    <p:animEffect transition="in" filter="fade">
                                      <p:cBhvr>
                                        <p:cTn id="51" dur="500"/>
                                        <p:tgtEl>
                                          <p:spTgt spid="41"/>
                                        </p:tgtEl>
                                      </p:cBhvr>
                                    </p:animEffect>
                                  </p:childTnLst>
                                </p:cTn>
                              </p:par>
                              <p:par>
                                <p:cTn id="52" presetID="53" presetClass="entr" presetSubtype="16"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p:cTn id="59" dur="500" fill="hold"/>
                                        <p:tgtEl>
                                          <p:spTgt spid="34"/>
                                        </p:tgtEl>
                                        <p:attrNameLst>
                                          <p:attrName>ppt_w</p:attrName>
                                        </p:attrNameLst>
                                      </p:cBhvr>
                                      <p:tavLst>
                                        <p:tav tm="0">
                                          <p:val>
                                            <p:fltVal val="0"/>
                                          </p:val>
                                        </p:tav>
                                        <p:tav tm="100000">
                                          <p:val>
                                            <p:strVal val="#ppt_w"/>
                                          </p:val>
                                        </p:tav>
                                      </p:tavLst>
                                    </p:anim>
                                    <p:anim calcmode="lin" valueType="num">
                                      <p:cBhvr>
                                        <p:cTn id="60" dur="500" fill="hold"/>
                                        <p:tgtEl>
                                          <p:spTgt spid="34"/>
                                        </p:tgtEl>
                                        <p:attrNameLst>
                                          <p:attrName>ppt_h</p:attrName>
                                        </p:attrNameLst>
                                      </p:cBhvr>
                                      <p:tavLst>
                                        <p:tav tm="0">
                                          <p:val>
                                            <p:fltVal val="0"/>
                                          </p:val>
                                        </p:tav>
                                        <p:tav tm="100000">
                                          <p:val>
                                            <p:strVal val="#ppt_h"/>
                                          </p:val>
                                        </p:tav>
                                      </p:tavLst>
                                    </p:anim>
                                    <p:animEffect transition="in" filter="fade">
                                      <p:cBhvr>
                                        <p:cTn id="61" dur="500"/>
                                        <p:tgtEl>
                                          <p:spTgt spid="34"/>
                                        </p:tgtEl>
                                      </p:cBhvr>
                                    </p:animEffect>
                                  </p:childTnLst>
                                </p:cTn>
                              </p:par>
                              <p:par>
                                <p:cTn id="62" presetID="53" presetClass="entr" presetSubtype="16"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 calcmode="lin" valueType="num">
                                      <p:cBhvr>
                                        <p:cTn id="64" dur="500" fill="hold"/>
                                        <p:tgtEl>
                                          <p:spTgt spid="43"/>
                                        </p:tgtEl>
                                        <p:attrNameLst>
                                          <p:attrName>ppt_w</p:attrName>
                                        </p:attrNameLst>
                                      </p:cBhvr>
                                      <p:tavLst>
                                        <p:tav tm="0">
                                          <p:val>
                                            <p:fltVal val="0"/>
                                          </p:val>
                                        </p:tav>
                                        <p:tav tm="100000">
                                          <p:val>
                                            <p:strVal val="#ppt_w"/>
                                          </p:val>
                                        </p:tav>
                                      </p:tavLst>
                                    </p:anim>
                                    <p:anim calcmode="lin" valueType="num">
                                      <p:cBhvr>
                                        <p:cTn id="65" dur="500" fill="hold"/>
                                        <p:tgtEl>
                                          <p:spTgt spid="43"/>
                                        </p:tgtEl>
                                        <p:attrNameLst>
                                          <p:attrName>ppt_h</p:attrName>
                                        </p:attrNameLst>
                                      </p:cBhvr>
                                      <p:tavLst>
                                        <p:tav tm="0">
                                          <p:val>
                                            <p:fltVal val="0"/>
                                          </p:val>
                                        </p:tav>
                                        <p:tav tm="100000">
                                          <p:val>
                                            <p:strVal val="#ppt_h"/>
                                          </p:val>
                                        </p:tav>
                                      </p:tavLst>
                                    </p:anim>
                                    <p:animEffect transition="in" filter="fade">
                                      <p:cBhvr>
                                        <p:cTn id="6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24</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9074944" y="0"/>
            <a:ext cx="192881" cy="19288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4" name="Title 23">
            <a:extLst>
              <a:ext uri="{FF2B5EF4-FFF2-40B4-BE49-F238E27FC236}">
                <a16:creationId xmlns:a16="http://schemas.microsoft.com/office/drawing/2014/main" id="{E1E992E5-9E20-B7D1-56F4-A8AE9ACE867E}"/>
              </a:ext>
            </a:extLst>
          </p:cNvPr>
          <p:cNvSpPr txBox="1">
            <a:spLocks/>
          </p:cNvSpPr>
          <p:nvPr/>
        </p:nvSpPr>
        <p:spPr>
          <a:xfrm>
            <a:off x="-2151856" y="381000"/>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MCS application – Brent</a:t>
            </a:r>
          </a:p>
        </p:txBody>
      </p:sp>
      <p:pic>
        <p:nvPicPr>
          <p:cNvPr id="15" name="Immagine 14">
            <a:extLst>
              <a:ext uri="{FF2B5EF4-FFF2-40B4-BE49-F238E27FC236}">
                <a16:creationId xmlns:a16="http://schemas.microsoft.com/office/drawing/2014/main" id="{40E2C6C0-8529-D037-7035-728FBF5E26CF}"/>
              </a:ext>
            </a:extLst>
          </p:cNvPr>
          <p:cNvPicPr>
            <a:picLocks noChangeAspect="1"/>
          </p:cNvPicPr>
          <p:nvPr/>
        </p:nvPicPr>
        <p:blipFill>
          <a:blip r:embed="rId3"/>
          <a:stretch>
            <a:fillRect/>
          </a:stretch>
        </p:blipFill>
        <p:spPr>
          <a:xfrm>
            <a:off x="938975" y="1409700"/>
            <a:ext cx="10314050" cy="4680000"/>
          </a:xfrm>
          <a:prstGeom prst="rect">
            <a:avLst/>
          </a:prstGeom>
        </p:spPr>
      </p:pic>
      <p:cxnSp>
        <p:nvCxnSpPr>
          <p:cNvPr id="12" name="Connettore 1 11">
            <a:extLst>
              <a:ext uri="{FF2B5EF4-FFF2-40B4-BE49-F238E27FC236}">
                <a16:creationId xmlns:a16="http://schemas.microsoft.com/office/drawing/2014/main" id="{0F5E24A2-4D1C-B243-76B8-8830A6B649BE}"/>
              </a:ext>
            </a:extLst>
          </p:cNvPr>
          <p:cNvCxnSpPr>
            <a:cxnSpLocks/>
          </p:cNvCxnSpPr>
          <p:nvPr/>
        </p:nvCxnSpPr>
        <p:spPr>
          <a:xfrm>
            <a:off x="1330262" y="4751613"/>
            <a:ext cx="1304924"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16" name="Connettore 1 15">
            <a:extLst>
              <a:ext uri="{FF2B5EF4-FFF2-40B4-BE49-F238E27FC236}">
                <a16:creationId xmlns:a16="http://schemas.microsoft.com/office/drawing/2014/main" id="{58992809-720C-E810-823B-573A06E4B13B}"/>
              </a:ext>
            </a:extLst>
          </p:cNvPr>
          <p:cNvCxnSpPr>
            <a:cxnSpLocks/>
          </p:cNvCxnSpPr>
          <p:nvPr/>
        </p:nvCxnSpPr>
        <p:spPr>
          <a:xfrm>
            <a:off x="3275240" y="4751613"/>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17" name="Connettore 1 16">
            <a:extLst>
              <a:ext uri="{FF2B5EF4-FFF2-40B4-BE49-F238E27FC236}">
                <a16:creationId xmlns:a16="http://schemas.microsoft.com/office/drawing/2014/main" id="{E09891A7-E240-1BA3-235D-30C55E00F3DE}"/>
              </a:ext>
            </a:extLst>
          </p:cNvPr>
          <p:cNvCxnSpPr>
            <a:cxnSpLocks/>
          </p:cNvCxnSpPr>
          <p:nvPr/>
        </p:nvCxnSpPr>
        <p:spPr>
          <a:xfrm>
            <a:off x="1416759" y="4433509"/>
            <a:ext cx="130492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Connettore 1 18">
            <a:extLst>
              <a:ext uri="{FF2B5EF4-FFF2-40B4-BE49-F238E27FC236}">
                <a16:creationId xmlns:a16="http://schemas.microsoft.com/office/drawing/2014/main" id="{5C831D5D-2986-8169-2C6C-AE107EEAF566}"/>
              </a:ext>
            </a:extLst>
          </p:cNvPr>
          <p:cNvCxnSpPr>
            <a:cxnSpLocks/>
          </p:cNvCxnSpPr>
          <p:nvPr/>
        </p:nvCxnSpPr>
        <p:spPr>
          <a:xfrm>
            <a:off x="3275240" y="4455656"/>
            <a:ext cx="3599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nettore 1 19">
            <a:extLst>
              <a:ext uri="{FF2B5EF4-FFF2-40B4-BE49-F238E27FC236}">
                <a16:creationId xmlns:a16="http://schemas.microsoft.com/office/drawing/2014/main" id="{54DE1F73-BD93-2FB7-9719-6580FA9CD99A}"/>
              </a:ext>
            </a:extLst>
          </p:cNvPr>
          <p:cNvCxnSpPr>
            <a:cxnSpLocks/>
          </p:cNvCxnSpPr>
          <p:nvPr/>
        </p:nvCxnSpPr>
        <p:spPr>
          <a:xfrm>
            <a:off x="1330262" y="3695698"/>
            <a:ext cx="1531471"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B09AA364-6361-E0CB-C879-4EDD89F8CA18}"/>
              </a:ext>
            </a:extLst>
          </p:cNvPr>
          <p:cNvCxnSpPr>
            <a:cxnSpLocks/>
          </p:cNvCxnSpPr>
          <p:nvPr/>
        </p:nvCxnSpPr>
        <p:spPr>
          <a:xfrm>
            <a:off x="7150554" y="3695698"/>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2" name="Connettore 1 21">
            <a:extLst>
              <a:ext uri="{FF2B5EF4-FFF2-40B4-BE49-F238E27FC236}">
                <a16:creationId xmlns:a16="http://schemas.microsoft.com/office/drawing/2014/main" id="{A111C34D-D4C4-AC78-6B46-6D921815A469}"/>
              </a:ext>
            </a:extLst>
          </p:cNvPr>
          <p:cNvCxnSpPr>
            <a:cxnSpLocks/>
          </p:cNvCxnSpPr>
          <p:nvPr/>
        </p:nvCxnSpPr>
        <p:spPr>
          <a:xfrm>
            <a:off x="1330262" y="2859935"/>
            <a:ext cx="153147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Connettore 1 11">
            <a:extLst>
              <a:ext uri="{FF2B5EF4-FFF2-40B4-BE49-F238E27FC236}">
                <a16:creationId xmlns:a16="http://schemas.microsoft.com/office/drawing/2014/main" id="{B924661F-59F9-2DF6-021E-C7405CC88F27}"/>
              </a:ext>
            </a:extLst>
          </p:cNvPr>
          <p:cNvCxnSpPr>
            <a:cxnSpLocks/>
          </p:cNvCxnSpPr>
          <p:nvPr/>
        </p:nvCxnSpPr>
        <p:spPr>
          <a:xfrm>
            <a:off x="1330262" y="5039937"/>
            <a:ext cx="106694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4" name="Connettore 1 15">
            <a:extLst>
              <a:ext uri="{FF2B5EF4-FFF2-40B4-BE49-F238E27FC236}">
                <a16:creationId xmlns:a16="http://schemas.microsoft.com/office/drawing/2014/main" id="{94C7FC95-3E83-19A5-B38E-1DFA94B9AFDB}"/>
              </a:ext>
            </a:extLst>
          </p:cNvPr>
          <p:cNvCxnSpPr>
            <a:cxnSpLocks/>
          </p:cNvCxnSpPr>
          <p:nvPr/>
        </p:nvCxnSpPr>
        <p:spPr>
          <a:xfrm>
            <a:off x="7150554" y="5039937"/>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5" name="Connettore 1 11">
            <a:extLst>
              <a:ext uri="{FF2B5EF4-FFF2-40B4-BE49-F238E27FC236}">
                <a16:creationId xmlns:a16="http://schemas.microsoft.com/office/drawing/2014/main" id="{A730DA14-FAE5-DE0F-9056-A6A1DA56823B}"/>
              </a:ext>
            </a:extLst>
          </p:cNvPr>
          <p:cNvCxnSpPr>
            <a:cxnSpLocks/>
          </p:cNvCxnSpPr>
          <p:nvPr/>
        </p:nvCxnSpPr>
        <p:spPr>
          <a:xfrm>
            <a:off x="1330262" y="5289571"/>
            <a:ext cx="980452"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6" name="Connettore 1 15">
            <a:extLst>
              <a:ext uri="{FF2B5EF4-FFF2-40B4-BE49-F238E27FC236}">
                <a16:creationId xmlns:a16="http://schemas.microsoft.com/office/drawing/2014/main" id="{45FDFCFC-97B4-5FCA-957D-7CC037313900}"/>
              </a:ext>
            </a:extLst>
          </p:cNvPr>
          <p:cNvCxnSpPr>
            <a:cxnSpLocks/>
          </p:cNvCxnSpPr>
          <p:nvPr/>
        </p:nvCxnSpPr>
        <p:spPr>
          <a:xfrm>
            <a:off x="3275240" y="5287952"/>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7" name="Connettore 1 26">
            <a:extLst>
              <a:ext uri="{FF2B5EF4-FFF2-40B4-BE49-F238E27FC236}">
                <a16:creationId xmlns:a16="http://schemas.microsoft.com/office/drawing/2014/main" id="{457E436B-01CF-A8A5-88D4-8DFC711BA83D}"/>
              </a:ext>
            </a:extLst>
          </p:cNvPr>
          <p:cNvCxnSpPr>
            <a:cxnSpLocks/>
          </p:cNvCxnSpPr>
          <p:nvPr/>
        </p:nvCxnSpPr>
        <p:spPr>
          <a:xfrm>
            <a:off x="7150554" y="2859935"/>
            <a:ext cx="3599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08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par>
                                <p:cTn id="42" presetID="53" presetClass="entr" presetSubtype="16"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par>
                                <p:cTn id="47" presetID="53" presetClass="entr" presetSubtype="16"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par>
                                <p:cTn id="52" presetID="53" presetClass="entr" presetSubtype="16"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53" presetClass="entr" presetSubtype="16"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Effect transition="in" filter="fade">
                                      <p:cBhvr>
                                        <p:cTn id="61" dur="500"/>
                                        <p:tgtEl>
                                          <p:spTgt spid="22"/>
                                        </p:tgtEl>
                                      </p:cBhvr>
                                    </p:animEffect>
                                  </p:childTnLst>
                                </p:cTn>
                              </p:par>
                              <p:par>
                                <p:cTn id="62" presetID="53" presetClass="entr" presetSubtype="16"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500" fill="hold"/>
                                        <p:tgtEl>
                                          <p:spTgt spid="27"/>
                                        </p:tgtEl>
                                        <p:attrNameLst>
                                          <p:attrName>ppt_w</p:attrName>
                                        </p:attrNameLst>
                                      </p:cBhvr>
                                      <p:tavLst>
                                        <p:tav tm="0">
                                          <p:val>
                                            <p:fltVal val="0"/>
                                          </p:val>
                                        </p:tav>
                                        <p:tav tm="100000">
                                          <p:val>
                                            <p:strVal val="#ppt_w"/>
                                          </p:val>
                                        </p:tav>
                                      </p:tavLst>
                                    </p:anim>
                                    <p:anim calcmode="lin" valueType="num">
                                      <p:cBhvr>
                                        <p:cTn id="65" dur="500" fill="hold"/>
                                        <p:tgtEl>
                                          <p:spTgt spid="27"/>
                                        </p:tgtEl>
                                        <p:attrNameLst>
                                          <p:attrName>ppt_h</p:attrName>
                                        </p:attrNameLst>
                                      </p:cBhvr>
                                      <p:tavLst>
                                        <p:tav tm="0">
                                          <p:val>
                                            <p:fltVal val="0"/>
                                          </p:val>
                                        </p:tav>
                                        <p:tav tm="100000">
                                          <p:val>
                                            <p:strVal val="#ppt_h"/>
                                          </p:val>
                                        </p:tav>
                                      </p:tavLst>
                                    </p:anim>
                                    <p:animEffect transition="in" filter="fade">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25</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9074944" y="0"/>
            <a:ext cx="192881" cy="19288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4" name="Title 23">
            <a:extLst>
              <a:ext uri="{FF2B5EF4-FFF2-40B4-BE49-F238E27FC236}">
                <a16:creationId xmlns:a16="http://schemas.microsoft.com/office/drawing/2014/main" id="{E1E992E5-9E20-B7D1-56F4-A8AE9ACE867E}"/>
              </a:ext>
            </a:extLst>
          </p:cNvPr>
          <p:cNvSpPr txBox="1">
            <a:spLocks/>
          </p:cNvSpPr>
          <p:nvPr/>
        </p:nvSpPr>
        <p:spPr>
          <a:xfrm>
            <a:off x="-1473430" y="381000"/>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MCS application – Heating Oil</a:t>
            </a:r>
          </a:p>
        </p:txBody>
      </p:sp>
      <p:pic>
        <p:nvPicPr>
          <p:cNvPr id="15" name="Immagine 14">
            <a:extLst>
              <a:ext uri="{FF2B5EF4-FFF2-40B4-BE49-F238E27FC236}">
                <a16:creationId xmlns:a16="http://schemas.microsoft.com/office/drawing/2014/main" id="{52434668-FD1B-301D-4CC1-EEE0A4DF586F}"/>
              </a:ext>
            </a:extLst>
          </p:cNvPr>
          <p:cNvPicPr>
            <a:picLocks noChangeAspect="1"/>
          </p:cNvPicPr>
          <p:nvPr/>
        </p:nvPicPr>
        <p:blipFill>
          <a:blip r:embed="rId3"/>
          <a:stretch>
            <a:fillRect/>
          </a:stretch>
        </p:blipFill>
        <p:spPr>
          <a:xfrm>
            <a:off x="669914" y="1409700"/>
            <a:ext cx="10852172" cy="4680000"/>
          </a:xfrm>
          <a:prstGeom prst="rect">
            <a:avLst/>
          </a:prstGeom>
        </p:spPr>
      </p:pic>
      <p:cxnSp>
        <p:nvCxnSpPr>
          <p:cNvPr id="12" name="Connettore 1 11">
            <a:extLst>
              <a:ext uri="{FF2B5EF4-FFF2-40B4-BE49-F238E27FC236}">
                <a16:creationId xmlns:a16="http://schemas.microsoft.com/office/drawing/2014/main" id="{ACE2421E-C1E1-D1E6-EE89-ED4A6C84B466}"/>
              </a:ext>
            </a:extLst>
          </p:cNvPr>
          <p:cNvCxnSpPr>
            <a:cxnSpLocks/>
          </p:cNvCxnSpPr>
          <p:nvPr/>
        </p:nvCxnSpPr>
        <p:spPr>
          <a:xfrm>
            <a:off x="1101662" y="4817404"/>
            <a:ext cx="130492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ttore 1 12">
            <a:extLst>
              <a:ext uri="{FF2B5EF4-FFF2-40B4-BE49-F238E27FC236}">
                <a16:creationId xmlns:a16="http://schemas.microsoft.com/office/drawing/2014/main" id="{8D161E8D-F044-2474-BED1-EC5DB467F0E7}"/>
              </a:ext>
            </a:extLst>
          </p:cNvPr>
          <p:cNvCxnSpPr>
            <a:cxnSpLocks/>
          </p:cNvCxnSpPr>
          <p:nvPr/>
        </p:nvCxnSpPr>
        <p:spPr>
          <a:xfrm>
            <a:off x="1101662" y="3153850"/>
            <a:ext cx="14191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Connettore 1 15">
            <a:extLst>
              <a:ext uri="{FF2B5EF4-FFF2-40B4-BE49-F238E27FC236}">
                <a16:creationId xmlns:a16="http://schemas.microsoft.com/office/drawing/2014/main" id="{419B584E-AA7F-9691-0296-AF15593E0B55}"/>
              </a:ext>
            </a:extLst>
          </p:cNvPr>
          <p:cNvCxnSpPr>
            <a:cxnSpLocks/>
          </p:cNvCxnSpPr>
          <p:nvPr/>
        </p:nvCxnSpPr>
        <p:spPr>
          <a:xfrm>
            <a:off x="1101662" y="2601684"/>
            <a:ext cx="1304924"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17" name="Connettore 1 16">
            <a:extLst>
              <a:ext uri="{FF2B5EF4-FFF2-40B4-BE49-F238E27FC236}">
                <a16:creationId xmlns:a16="http://schemas.microsoft.com/office/drawing/2014/main" id="{51E31E1E-2BD0-A418-3BC5-3E85F9907C7F}"/>
              </a:ext>
            </a:extLst>
          </p:cNvPr>
          <p:cNvCxnSpPr>
            <a:cxnSpLocks/>
          </p:cNvCxnSpPr>
          <p:nvPr/>
        </p:nvCxnSpPr>
        <p:spPr>
          <a:xfrm>
            <a:off x="1101662" y="2340426"/>
            <a:ext cx="1533524"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18" name="Connettore 1 17">
            <a:extLst>
              <a:ext uri="{FF2B5EF4-FFF2-40B4-BE49-F238E27FC236}">
                <a16:creationId xmlns:a16="http://schemas.microsoft.com/office/drawing/2014/main" id="{8779D4BF-2692-8007-E2DE-E040733C4843}"/>
              </a:ext>
            </a:extLst>
          </p:cNvPr>
          <p:cNvCxnSpPr>
            <a:cxnSpLocks/>
          </p:cNvCxnSpPr>
          <p:nvPr/>
        </p:nvCxnSpPr>
        <p:spPr>
          <a:xfrm>
            <a:off x="7324386" y="3153850"/>
            <a:ext cx="3599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Connettore 1 18">
            <a:extLst>
              <a:ext uri="{FF2B5EF4-FFF2-40B4-BE49-F238E27FC236}">
                <a16:creationId xmlns:a16="http://schemas.microsoft.com/office/drawing/2014/main" id="{922D90BB-BFCF-8FD5-A91E-EFE553F72B0D}"/>
              </a:ext>
            </a:extLst>
          </p:cNvPr>
          <p:cNvCxnSpPr>
            <a:cxnSpLocks/>
          </p:cNvCxnSpPr>
          <p:nvPr/>
        </p:nvCxnSpPr>
        <p:spPr>
          <a:xfrm>
            <a:off x="3226254" y="4800027"/>
            <a:ext cx="3599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nettore 1 19">
            <a:extLst>
              <a:ext uri="{FF2B5EF4-FFF2-40B4-BE49-F238E27FC236}">
                <a16:creationId xmlns:a16="http://schemas.microsoft.com/office/drawing/2014/main" id="{6FE15064-B4AC-E713-DF41-F011ECA42684}"/>
              </a:ext>
            </a:extLst>
          </p:cNvPr>
          <p:cNvCxnSpPr>
            <a:cxnSpLocks/>
          </p:cNvCxnSpPr>
          <p:nvPr/>
        </p:nvCxnSpPr>
        <p:spPr>
          <a:xfrm>
            <a:off x="3226254" y="2601684"/>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CC939A41-B502-F007-484A-67E765B6B0C6}"/>
              </a:ext>
            </a:extLst>
          </p:cNvPr>
          <p:cNvCxnSpPr>
            <a:cxnSpLocks/>
          </p:cNvCxnSpPr>
          <p:nvPr/>
        </p:nvCxnSpPr>
        <p:spPr>
          <a:xfrm>
            <a:off x="7324386" y="2356753"/>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2" name="Connettore 1 21">
            <a:extLst>
              <a:ext uri="{FF2B5EF4-FFF2-40B4-BE49-F238E27FC236}">
                <a16:creationId xmlns:a16="http://schemas.microsoft.com/office/drawing/2014/main" id="{4DC8A435-3D0C-F65E-1B77-71853D6CA82B}"/>
              </a:ext>
            </a:extLst>
          </p:cNvPr>
          <p:cNvCxnSpPr>
            <a:cxnSpLocks/>
          </p:cNvCxnSpPr>
          <p:nvPr/>
        </p:nvCxnSpPr>
        <p:spPr>
          <a:xfrm>
            <a:off x="7289800" y="5143498"/>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3" name="Connettore 1 22">
            <a:extLst>
              <a:ext uri="{FF2B5EF4-FFF2-40B4-BE49-F238E27FC236}">
                <a16:creationId xmlns:a16="http://schemas.microsoft.com/office/drawing/2014/main" id="{D5D03018-AC0C-5DA8-9BE0-799241DEE87C}"/>
              </a:ext>
            </a:extLst>
          </p:cNvPr>
          <p:cNvCxnSpPr>
            <a:cxnSpLocks/>
          </p:cNvCxnSpPr>
          <p:nvPr/>
        </p:nvCxnSpPr>
        <p:spPr>
          <a:xfrm>
            <a:off x="3226254" y="5910941"/>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4" name="Connettore 1 23">
            <a:extLst>
              <a:ext uri="{FF2B5EF4-FFF2-40B4-BE49-F238E27FC236}">
                <a16:creationId xmlns:a16="http://schemas.microsoft.com/office/drawing/2014/main" id="{4C7CE5AF-C545-17C5-35B1-80EDD34E1C5D}"/>
              </a:ext>
            </a:extLst>
          </p:cNvPr>
          <p:cNvCxnSpPr>
            <a:cxnSpLocks/>
          </p:cNvCxnSpPr>
          <p:nvPr/>
        </p:nvCxnSpPr>
        <p:spPr>
          <a:xfrm>
            <a:off x="1101662" y="5910941"/>
            <a:ext cx="813635"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5" name="Connettore 1 24">
            <a:extLst>
              <a:ext uri="{FF2B5EF4-FFF2-40B4-BE49-F238E27FC236}">
                <a16:creationId xmlns:a16="http://schemas.microsoft.com/office/drawing/2014/main" id="{10C3E10D-8B73-33A5-3FE1-FAB558FBC860}"/>
              </a:ext>
            </a:extLst>
          </p:cNvPr>
          <p:cNvCxnSpPr>
            <a:cxnSpLocks/>
          </p:cNvCxnSpPr>
          <p:nvPr/>
        </p:nvCxnSpPr>
        <p:spPr>
          <a:xfrm>
            <a:off x="1101662" y="5105395"/>
            <a:ext cx="1048414"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6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par>
                                <p:cTn id="25" presetID="53" presetClass="entr" presetSubtype="16"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Effect transition="in" filter="fade">
                                      <p:cBhvr>
                                        <p:cTn id="46" dur="500"/>
                                        <p:tgtEl>
                                          <p:spTgt spid="21"/>
                                        </p:tgtEl>
                                      </p:cBhvr>
                                    </p:animEffect>
                                  </p:childTnLst>
                                </p:cTn>
                              </p:par>
                              <p:par>
                                <p:cTn id="47" presetID="53" presetClass="entr" presetSubtype="16"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ppt_w</p:attrName>
                                        </p:attrNameLst>
                                      </p:cBhvr>
                                      <p:tavLst>
                                        <p:tav tm="0">
                                          <p:val>
                                            <p:fltVal val="0"/>
                                          </p:val>
                                        </p:tav>
                                        <p:tav tm="100000">
                                          <p:val>
                                            <p:strVal val="#ppt_w"/>
                                          </p:val>
                                        </p:tav>
                                      </p:tavLst>
                                    </p:anim>
                                    <p:anim calcmode="lin" valueType="num">
                                      <p:cBhvr>
                                        <p:cTn id="55" dur="500" fill="hold"/>
                                        <p:tgtEl>
                                          <p:spTgt spid="18"/>
                                        </p:tgtEl>
                                        <p:attrNameLst>
                                          <p:attrName>ppt_h</p:attrName>
                                        </p:attrNameLst>
                                      </p:cBhvr>
                                      <p:tavLst>
                                        <p:tav tm="0">
                                          <p:val>
                                            <p:fltVal val="0"/>
                                          </p:val>
                                        </p:tav>
                                        <p:tav tm="100000">
                                          <p:val>
                                            <p:strVal val="#ppt_h"/>
                                          </p:val>
                                        </p:tav>
                                      </p:tavLst>
                                    </p:anim>
                                    <p:animEffect transition="in" filter="fade">
                                      <p:cBhvr>
                                        <p:cTn id="56" dur="500"/>
                                        <p:tgtEl>
                                          <p:spTgt spid="18"/>
                                        </p:tgtEl>
                                      </p:cBhvr>
                                    </p:animEffect>
                                  </p:childTnLst>
                                </p:cTn>
                              </p:par>
                              <p:par>
                                <p:cTn id="57" presetID="53" presetClass="entr" presetSubtype="16"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Effect transition="in" filter="fade">
                                      <p:cBhvr>
                                        <p:cTn id="61" dur="500"/>
                                        <p:tgtEl>
                                          <p:spTgt spid="25"/>
                                        </p:tgtEl>
                                      </p:cBhvr>
                                    </p:animEffect>
                                  </p:childTnLst>
                                </p:cTn>
                              </p:par>
                              <p:par>
                                <p:cTn id="62" presetID="53" presetClass="entr" presetSubtype="16"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Effect transition="in" filter="fade">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26</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9074944" y="0"/>
            <a:ext cx="192881" cy="19288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4" name="Title 23">
            <a:extLst>
              <a:ext uri="{FF2B5EF4-FFF2-40B4-BE49-F238E27FC236}">
                <a16:creationId xmlns:a16="http://schemas.microsoft.com/office/drawing/2014/main" id="{E1E992E5-9E20-B7D1-56F4-A8AE9ACE867E}"/>
              </a:ext>
            </a:extLst>
          </p:cNvPr>
          <p:cNvSpPr txBox="1">
            <a:spLocks/>
          </p:cNvSpPr>
          <p:nvPr/>
        </p:nvSpPr>
        <p:spPr>
          <a:xfrm>
            <a:off x="-1709404" y="381000"/>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MCS application – Propane</a:t>
            </a:r>
          </a:p>
        </p:txBody>
      </p:sp>
      <p:pic>
        <p:nvPicPr>
          <p:cNvPr id="15" name="Immagine 14">
            <a:extLst>
              <a:ext uri="{FF2B5EF4-FFF2-40B4-BE49-F238E27FC236}">
                <a16:creationId xmlns:a16="http://schemas.microsoft.com/office/drawing/2014/main" id="{1457D0CF-A7B1-B9DA-1BF0-BFB1200F4289}"/>
              </a:ext>
            </a:extLst>
          </p:cNvPr>
          <p:cNvPicPr>
            <a:picLocks noChangeAspect="1"/>
          </p:cNvPicPr>
          <p:nvPr/>
        </p:nvPicPr>
        <p:blipFill>
          <a:blip r:embed="rId3"/>
          <a:stretch>
            <a:fillRect/>
          </a:stretch>
        </p:blipFill>
        <p:spPr>
          <a:xfrm>
            <a:off x="792885" y="1409700"/>
            <a:ext cx="10606230" cy="4680000"/>
          </a:xfrm>
          <a:prstGeom prst="rect">
            <a:avLst/>
          </a:prstGeom>
        </p:spPr>
      </p:pic>
      <p:cxnSp>
        <p:nvCxnSpPr>
          <p:cNvPr id="12" name="Connettore 1 15">
            <a:extLst>
              <a:ext uri="{FF2B5EF4-FFF2-40B4-BE49-F238E27FC236}">
                <a16:creationId xmlns:a16="http://schemas.microsoft.com/office/drawing/2014/main" id="{726F46C7-B3CA-5CC6-F1E7-EF4D3A267D22}"/>
              </a:ext>
            </a:extLst>
          </p:cNvPr>
          <p:cNvCxnSpPr>
            <a:cxnSpLocks/>
          </p:cNvCxnSpPr>
          <p:nvPr/>
        </p:nvCxnSpPr>
        <p:spPr>
          <a:xfrm>
            <a:off x="3238169" y="3973137"/>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13" name="Connettore 1 11">
            <a:extLst>
              <a:ext uri="{FF2B5EF4-FFF2-40B4-BE49-F238E27FC236}">
                <a16:creationId xmlns:a16="http://schemas.microsoft.com/office/drawing/2014/main" id="{80D67DF8-59D0-0475-4477-D05AE0306F09}"/>
              </a:ext>
            </a:extLst>
          </p:cNvPr>
          <p:cNvCxnSpPr>
            <a:cxnSpLocks/>
          </p:cNvCxnSpPr>
          <p:nvPr/>
        </p:nvCxnSpPr>
        <p:spPr>
          <a:xfrm>
            <a:off x="1169624" y="3973137"/>
            <a:ext cx="1304924"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16" name="Connettore 1 11">
            <a:extLst>
              <a:ext uri="{FF2B5EF4-FFF2-40B4-BE49-F238E27FC236}">
                <a16:creationId xmlns:a16="http://schemas.microsoft.com/office/drawing/2014/main" id="{4EAC6210-2244-A49F-8514-C98F152F463B}"/>
              </a:ext>
            </a:extLst>
          </p:cNvPr>
          <p:cNvCxnSpPr>
            <a:cxnSpLocks/>
          </p:cNvCxnSpPr>
          <p:nvPr/>
        </p:nvCxnSpPr>
        <p:spPr>
          <a:xfrm>
            <a:off x="1070770" y="5876078"/>
            <a:ext cx="893954"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17" name="Connettore 1 15">
            <a:extLst>
              <a:ext uri="{FF2B5EF4-FFF2-40B4-BE49-F238E27FC236}">
                <a16:creationId xmlns:a16="http://schemas.microsoft.com/office/drawing/2014/main" id="{99776935-29A3-6E33-75D5-9549946FF3C7}"/>
              </a:ext>
            </a:extLst>
          </p:cNvPr>
          <p:cNvCxnSpPr>
            <a:cxnSpLocks/>
          </p:cNvCxnSpPr>
          <p:nvPr/>
        </p:nvCxnSpPr>
        <p:spPr>
          <a:xfrm>
            <a:off x="3238169" y="5876078"/>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18" name="Connettore 1 15">
            <a:extLst>
              <a:ext uri="{FF2B5EF4-FFF2-40B4-BE49-F238E27FC236}">
                <a16:creationId xmlns:a16="http://schemas.microsoft.com/office/drawing/2014/main" id="{D0389D03-0634-19E9-8111-5ECF3F9FF52D}"/>
              </a:ext>
            </a:extLst>
          </p:cNvPr>
          <p:cNvCxnSpPr>
            <a:cxnSpLocks/>
          </p:cNvCxnSpPr>
          <p:nvPr/>
        </p:nvCxnSpPr>
        <p:spPr>
          <a:xfrm>
            <a:off x="7275399" y="5876078"/>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19" name="Connettore 1 12">
            <a:extLst>
              <a:ext uri="{FF2B5EF4-FFF2-40B4-BE49-F238E27FC236}">
                <a16:creationId xmlns:a16="http://schemas.microsoft.com/office/drawing/2014/main" id="{B0B60E6F-C735-C397-302F-2873A0201E6C}"/>
              </a:ext>
            </a:extLst>
          </p:cNvPr>
          <p:cNvCxnSpPr>
            <a:cxnSpLocks/>
          </p:cNvCxnSpPr>
          <p:nvPr/>
        </p:nvCxnSpPr>
        <p:spPr>
          <a:xfrm>
            <a:off x="1169624" y="2878029"/>
            <a:ext cx="159829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nettore 1 18">
            <a:extLst>
              <a:ext uri="{FF2B5EF4-FFF2-40B4-BE49-F238E27FC236}">
                <a16:creationId xmlns:a16="http://schemas.microsoft.com/office/drawing/2014/main" id="{A013D1DC-C926-F2C2-ABDE-1DB075177EF3}"/>
              </a:ext>
            </a:extLst>
          </p:cNvPr>
          <p:cNvCxnSpPr>
            <a:cxnSpLocks/>
          </p:cNvCxnSpPr>
          <p:nvPr/>
        </p:nvCxnSpPr>
        <p:spPr>
          <a:xfrm>
            <a:off x="3238169" y="2878029"/>
            <a:ext cx="3599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Connettore 1 18">
            <a:extLst>
              <a:ext uri="{FF2B5EF4-FFF2-40B4-BE49-F238E27FC236}">
                <a16:creationId xmlns:a16="http://schemas.microsoft.com/office/drawing/2014/main" id="{0F10E298-4877-6C08-6167-136CB3CDF98B}"/>
              </a:ext>
            </a:extLst>
          </p:cNvPr>
          <p:cNvCxnSpPr>
            <a:cxnSpLocks/>
          </p:cNvCxnSpPr>
          <p:nvPr/>
        </p:nvCxnSpPr>
        <p:spPr>
          <a:xfrm>
            <a:off x="3252128" y="5335552"/>
            <a:ext cx="3599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Connettore 1 18">
            <a:extLst>
              <a:ext uri="{FF2B5EF4-FFF2-40B4-BE49-F238E27FC236}">
                <a16:creationId xmlns:a16="http://schemas.microsoft.com/office/drawing/2014/main" id="{13FB6A07-F6A0-67AB-4612-EF3A02DE20C2}"/>
              </a:ext>
            </a:extLst>
          </p:cNvPr>
          <p:cNvCxnSpPr>
            <a:cxnSpLocks/>
          </p:cNvCxnSpPr>
          <p:nvPr/>
        </p:nvCxnSpPr>
        <p:spPr>
          <a:xfrm>
            <a:off x="7289800" y="5335552"/>
            <a:ext cx="3599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Connettore 1 21">
            <a:extLst>
              <a:ext uri="{FF2B5EF4-FFF2-40B4-BE49-F238E27FC236}">
                <a16:creationId xmlns:a16="http://schemas.microsoft.com/office/drawing/2014/main" id="{C9FE77B6-27A7-36FB-891F-DC45D0504DB5}"/>
              </a:ext>
            </a:extLst>
          </p:cNvPr>
          <p:cNvCxnSpPr>
            <a:cxnSpLocks/>
          </p:cNvCxnSpPr>
          <p:nvPr/>
        </p:nvCxnSpPr>
        <p:spPr>
          <a:xfrm>
            <a:off x="1169624" y="5335552"/>
            <a:ext cx="9804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Connettore 1 15">
            <a:extLst>
              <a:ext uri="{FF2B5EF4-FFF2-40B4-BE49-F238E27FC236}">
                <a16:creationId xmlns:a16="http://schemas.microsoft.com/office/drawing/2014/main" id="{F5F8B3AE-AB5B-EA0F-658B-C253149FDBDB}"/>
              </a:ext>
            </a:extLst>
          </p:cNvPr>
          <p:cNvCxnSpPr>
            <a:cxnSpLocks/>
          </p:cNvCxnSpPr>
          <p:nvPr/>
        </p:nvCxnSpPr>
        <p:spPr>
          <a:xfrm>
            <a:off x="7289800" y="4780445"/>
            <a:ext cx="3599089"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cxnSp>
        <p:nvCxnSpPr>
          <p:cNvPr id="25" name="Connettore 1 18">
            <a:extLst>
              <a:ext uri="{FF2B5EF4-FFF2-40B4-BE49-F238E27FC236}">
                <a16:creationId xmlns:a16="http://schemas.microsoft.com/office/drawing/2014/main" id="{8B24FDBC-C517-3CCF-585A-45EFF1BDAE54}"/>
              </a:ext>
            </a:extLst>
          </p:cNvPr>
          <p:cNvCxnSpPr>
            <a:cxnSpLocks/>
          </p:cNvCxnSpPr>
          <p:nvPr/>
        </p:nvCxnSpPr>
        <p:spPr>
          <a:xfrm>
            <a:off x="7289800" y="2597943"/>
            <a:ext cx="35990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Connettore 1 12">
            <a:extLst>
              <a:ext uri="{FF2B5EF4-FFF2-40B4-BE49-F238E27FC236}">
                <a16:creationId xmlns:a16="http://schemas.microsoft.com/office/drawing/2014/main" id="{9BBE7815-EAA3-BB25-6712-A3F10293157C}"/>
              </a:ext>
            </a:extLst>
          </p:cNvPr>
          <p:cNvCxnSpPr>
            <a:cxnSpLocks/>
          </p:cNvCxnSpPr>
          <p:nvPr/>
        </p:nvCxnSpPr>
        <p:spPr>
          <a:xfrm>
            <a:off x="1099602" y="2613323"/>
            <a:ext cx="137494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Connettore 1 11">
            <a:extLst>
              <a:ext uri="{FF2B5EF4-FFF2-40B4-BE49-F238E27FC236}">
                <a16:creationId xmlns:a16="http://schemas.microsoft.com/office/drawing/2014/main" id="{5C654BE9-7DD5-89F8-4145-AB8A1AC48F55}"/>
              </a:ext>
            </a:extLst>
          </p:cNvPr>
          <p:cNvCxnSpPr>
            <a:cxnSpLocks/>
          </p:cNvCxnSpPr>
          <p:nvPr/>
        </p:nvCxnSpPr>
        <p:spPr>
          <a:xfrm>
            <a:off x="1169624" y="4780445"/>
            <a:ext cx="1304924" cy="0"/>
          </a:xfrm>
          <a:prstGeom prst="line">
            <a:avLst/>
          </a:prstGeom>
          <a:ln w="28575">
            <a:solidFill>
              <a:srgbClr val="9CBA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38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par>
                                <p:cTn id="40" presetID="53" presetClass="entr" presetSubtype="16"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par>
                                <p:cTn id="52" presetID="53" presetClass="entr" presetSubtype="16"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par>
                                <p:cTn id="57" presetID="53" presetClass="entr" presetSubtype="16"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53" presetClass="entr" presetSubtype="16"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Effect transition="in" filter="fade">
                                      <p:cBhvr>
                                        <p:cTn id="66" dur="500"/>
                                        <p:tgtEl>
                                          <p:spTgt spid="24"/>
                                        </p:tgtEl>
                                      </p:cBhvr>
                                    </p:animEffect>
                                  </p:childTnLst>
                                </p:cTn>
                              </p:par>
                              <p:par>
                                <p:cTn id="67" presetID="53" presetClass="entr" presetSubtype="16"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p:cTn id="74" dur="500" fill="hold"/>
                                        <p:tgtEl>
                                          <p:spTgt spid="18"/>
                                        </p:tgtEl>
                                        <p:attrNameLst>
                                          <p:attrName>ppt_w</p:attrName>
                                        </p:attrNameLst>
                                      </p:cBhvr>
                                      <p:tavLst>
                                        <p:tav tm="0">
                                          <p:val>
                                            <p:fltVal val="0"/>
                                          </p:val>
                                        </p:tav>
                                        <p:tav tm="100000">
                                          <p:val>
                                            <p:strVal val="#ppt_w"/>
                                          </p:val>
                                        </p:tav>
                                      </p:tavLst>
                                    </p:anim>
                                    <p:anim calcmode="lin" valueType="num">
                                      <p:cBhvr>
                                        <p:cTn id="75" dur="500" fill="hold"/>
                                        <p:tgtEl>
                                          <p:spTgt spid="18"/>
                                        </p:tgtEl>
                                        <p:attrNameLst>
                                          <p:attrName>ppt_h</p:attrName>
                                        </p:attrNameLst>
                                      </p:cBhvr>
                                      <p:tavLst>
                                        <p:tav tm="0">
                                          <p:val>
                                            <p:fltVal val="0"/>
                                          </p:val>
                                        </p:tav>
                                        <p:tav tm="100000">
                                          <p:val>
                                            <p:strVal val="#ppt_h"/>
                                          </p:val>
                                        </p:tav>
                                      </p:tavLst>
                                    </p:anim>
                                    <p:animEffect transition="in" filter="fade">
                                      <p:cBhvr>
                                        <p:cTn id="7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27</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9074944" y="0"/>
            <a:ext cx="192881" cy="19288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4" name="Title 23">
            <a:extLst>
              <a:ext uri="{FF2B5EF4-FFF2-40B4-BE49-F238E27FC236}">
                <a16:creationId xmlns:a16="http://schemas.microsoft.com/office/drawing/2014/main" id="{E1E992E5-9E20-B7D1-56F4-A8AE9ACE867E}"/>
              </a:ext>
            </a:extLst>
          </p:cNvPr>
          <p:cNvSpPr txBox="1">
            <a:spLocks/>
          </p:cNvSpPr>
          <p:nvPr/>
        </p:nvSpPr>
        <p:spPr>
          <a:xfrm>
            <a:off x="-3422650" y="381000"/>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Conclusions  </a:t>
            </a:r>
          </a:p>
        </p:txBody>
      </p:sp>
      <p:pic>
        <p:nvPicPr>
          <p:cNvPr id="6" name="Immagine 5">
            <a:extLst>
              <a:ext uri="{FF2B5EF4-FFF2-40B4-BE49-F238E27FC236}">
                <a16:creationId xmlns:a16="http://schemas.microsoft.com/office/drawing/2014/main" id="{4D90147C-77FE-D393-FA9D-3F8704B06DE2}"/>
              </a:ext>
            </a:extLst>
          </p:cNvPr>
          <p:cNvPicPr>
            <a:picLocks noChangeAspect="1"/>
          </p:cNvPicPr>
          <p:nvPr/>
        </p:nvPicPr>
        <p:blipFill>
          <a:blip r:embed="rId3"/>
          <a:stretch>
            <a:fillRect/>
          </a:stretch>
        </p:blipFill>
        <p:spPr>
          <a:xfrm>
            <a:off x="825754" y="1132200"/>
            <a:ext cx="5108727" cy="2527065"/>
          </a:xfrm>
          <a:prstGeom prst="rect">
            <a:avLst/>
          </a:prstGeom>
        </p:spPr>
      </p:pic>
      <p:pic>
        <p:nvPicPr>
          <p:cNvPr id="16" name="Immagine 15">
            <a:extLst>
              <a:ext uri="{FF2B5EF4-FFF2-40B4-BE49-F238E27FC236}">
                <a16:creationId xmlns:a16="http://schemas.microsoft.com/office/drawing/2014/main" id="{6BDC1AE2-899A-9AD0-2066-A9B010303D63}"/>
              </a:ext>
            </a:extLst>
          </p:cNvPr>
          <p:cNvPicPr>
            <a:picLocks noChangeAspect="1"/>
          </p:cNvPicPr>
          <p:nvPr/>
        </p:nvPicPr>
        <p:blipFill>
          <a:blip r:embed="rId4"/>
          <a:stretch>
            <a:fillRect/>
          </a:stretch>
        </p:blipFill>
        <p:spPr>
          <a:xfrm>
            <a:off x="6349951" y="1195425"/>
            <a:ext cx="5108727" cy="2527065"/>
          </a:xfrm>
          <a:prstGeom prst="rect">
            <a:avLst/>
          </a:prstGeom>
        </p:spPr>
      </p:pic>
      <p:pic>
        <p:nvPicPr>
          <p:cNvPr id="17" name="Immagine 16">
            <a:extLst>
              <a:ext uri="{FF2B5EF4-FFF2-40B4-BE49-F238E27FC236}">
                <a16:creationId xmlns:a16="http://schemas.microsoft.com/office/drawing/2014/main" id="{83AAF07A-53D8-B82E-86B7-BDCF718CF96D}"/>
              </a:ext>
            </a:extLst>
          </p:cNvPr>
          <p:cNvPicPr>
            <a:picLocks noChangeAspect="1"/>
          </p:cNvPicPr>
          <p:nvPr/>
        </p:nvPicPr>
        <p:blipFill>
          <a:blip r:embed="rId5"/>
          <a:stretch>
            <a:fillRect/>
          </a:stretch>
        </p:blipFill>
        <p:spPr>
          <a:xfrm>
            <a:off x="825754" y="3907072"/>
            <a:ext cx="5108727" cy="2527065"/>
          </a:xfrm>
          <a:prstGeom prst="rect">
            <a:avLst/>
          </a:prstGeom>
        </p:spPr>
      </p:pic>
      <p:pic>
        <p:nvPicPr>
          <p:cNvPr id="18" name="Immagine 17">
            <a:extLst>
              <a:ext uri="{FF2B5EF4-FFF2-40B4-BE49-F238E27FC236}">
                <a16:creationId xmlns:a16="http://schemas.microsoft.com/office/drawing/2014/main" id="{9D1925F7-9C18-D726-45F3-F275D3D86EA1}"/>
              </a:ext>
            </a:extLst>
          </p:cNvPr>
          <p:cNvPicPr>
            <a:picLocks noChangeAspect="1"/>
          </p:cNvPicPr>
          <p:nvPr/>
        </p:nvPicPr>
        <p:blipFill>
          <a:blip r:embed="rId6"/>
          <a:stretch>
            <a:fillRect/>
          </a:stretch>
        </p:blipFill>
        <p:spPr>
          <a:xfrm>
            <a:off x="6349951" y="4003790"/>
            <a:ext cx="5108727" cy="2527065"/>
          </a:xfrm>
          <a:prstGeom prst="rect">
            <a:avLst/>
          </a:prstGeom>
        </p:spPr>
      </p:pic>
      <p:cxnSp>
        <p:nvCxnSpPr>
          <p:cNvPr id="21" name="Connettore 1 20">
            <a:extLst>
              <a:ext uri="{FF2B5EF4-FFF2-40B4-BE49-F238E27FC236}">
                <a16:creationId xmlns:a16="http://schemas.microsoft.com/office/drawing/2014/main" id="{F3B67BE6-8DC4-1F7E-9A02-0065029CC847}"/>
              </a:ext>
            </a:extLst>
          </p:cNvPr>
          <p:cNvCxnSpPr>
            <a:cxnSpLocks/>
          </p:cNvCxnSpPr>
          <p:nvPr/>
        </p:nvCxnSpPr>
        <p:spPr>
          <a:xfrm flipH="1">
            <a:off x="6208137" y="1076241"/>
            <a:ext cx="1" cy="5449654"/>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1 21">
            <a:extLst>
              <a:ext uri="{FF2B5EF4-FFF2-40B4-BE49-F238E27FC236}">
                <a16:creationId xmlns:a16="http://schemas.microsoft.com/office/drawing/2014/main" id="{27526E51-5B9A-632D-FBCC-E6037BBCCB04}"/>
              </a:ext>
            </a:extLst>
          </p:cNvPr>
          <p:cNvCxnSpPr>
            <a:cxnSpLocks/>
          </p:cNvCxnSpPr>
          <p:nvPr/>
        </p:nvCxnSpPr>
        <p:spPr>
          <a:xfrm flipH="1">
            <a:off x="1483380" y="3801068"/>
            <a:ext cx="9458163" cy="1"/>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7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10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10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30BAD7-10E5-43DA-B0AD-3DF6BB1CDCC0}"/>
              </a:ext>
            </a:extLst>
          </p:cNvPr>
          <p:cNvCxnSpPr/>
          <p:nvPr/>
        </p:nvCxnSpPr>
        <p:spPr>
          <a:xfrm flipV="1">
            <a:off x="3910854" y="45974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362032" y="0"/>
            <a:ext cx="829968" cy="82996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0" name="Rectangle 39">
            <a:extLst>
              <a:ext uri="{FF2B5EF4-FFF2-40B4-BE49-F238E27FC236}">
                <a16:creationId xmlns:a16="http://schemas.microsoft.com/office/drawing/2014/main" id="{4DCA76D0-89F1-494D-8FFB-8C502050824A}"/>
              </a:ext>
            </a:extLst>
          </p:cNvPr>
          <p:cNvSpPr/>
          <p:nvPr/>
        </p:nvSpPr>
        <p:spPr>
          <a:xfrm>
            <a:off x="0" y="6112412"/>
            <a:ext cx="745588" cy="74558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8" name="Immagine 7">
            <a:extLst>
              <a:ext uri="{FF2B5EF4-FFF2-40B4-BE49-F238E27FC236}">
                <a16:creationId xmlns:a16="http://schemas.microsoft.com/office/drawing/2014/main" id="{E3A51E62-C5EE-67D7-029F-4B39F477DF3F}"/>
              </a:ext>
            </a:extLst>
          </p:cNvPr>
          <p:cNvPicPr>
            <a:picLocks noChangeAspect="1"/>
          </p:cNvPicPr>
          <p:nvPr/>
        </p:nvPicPr>
        <p:blipFill rotWithShape="1">
          <a:blip r:embed="rId2"/>
          <a:srcRect l="29139" t="40208" r="29704" b="22321"/>
          <a:stretch/>
        </p:blipFill>
        <p:spPr>
          <a:xfrm>
            <a:off x="11436239" y="41567"/>
            <a:ext cx="681553" cy="746834"/>
          </a:xfrm>
          <a:prstGeom prst="rect">
            <a:avLst/>
          </a:prstGeom>
        </p:spPr>
      </p:pic>
      <p:sp>
        <p:nvSpPr>
          <p:cNvPr id="33" name="Title 23">
            <a:extLst>
              <a:ext uri="{FF2B5EF4-FFF2-40B4-BE49-F238E27FC236}">
                <a16:creationId xmlns:a16="http://schemas.microsoft.com/office/drawing/2014/main" id="{C0815A5D-B4C8-933A-7403-A76258DB2CC2}"/>
              </a:ext>
            </a:extLst>
          </p:cNvPr>
          <p:cNvSpPr txBox="1">
            <a:spLocks/>
          </p:cNvSpPr>
          <p:nvPr/>
        </p:nvSpPr>
        <p:spPr>
          <a:xfrm>
            <a:off x="482600" y="3013501"/>
            <a:ext cx="11226800" cy="8309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bg1"/>
                </a:solidFill>
                <a:latin typeface="Bahnschrift" panose="020B0502040204020203" pitchFamily="34" charset="0"/>
              </a:rPr>
              <a:t>Thanks for the attention!</a:t>
            </a:r>
          </a:p>
        </p:txBody>
      </p:sp>
    </p:spTree>
    <p:extLst>
      <p:ext uri="{BB962C8B-B14F-4D97-AF65-F5344CB8AC3E}">
        <p14:creationId xmlns:p14="http://schemas.microsoft.com/office/powerpoint/2010/main" val="112542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29</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9074944" y="0"/>
            <a:ext cx="192881" cy="19288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sp>
        <p:nvSpPr>
          <p:cNvPr id="14" name="Title 23">
            <a:extLst>
              <a:ext uri="{FF2B5EF4-FFF2-40B4-BE49-F238E27FC236}">
                <a16:creationId xmlns:a16="http://schemas.microsoft.com/office/drawing/2014/main" id="{E1E992E5-9E20-B7D1-56F4-A8AE9ACE867E}"/>
              </a:ext>
            </a:extLst>
          </p:cNvPr>
          <p:cNvSpPr txBox="1">
            <a:spLocks/>
          </p:cNvSpPr>
          <p:nvPr/>
        </p:nvSpPr>
        <p:spPr>
          <a:xfrm>
            <a:off x="-3422650" y="381000"/>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References</a:t>
            </a:r>
          </a:p>
        </p:txBody>
      </p:sp>
      <p:sp>
        <p:nvSpPr>
          <p:cNvPr id="19" name="TextBox 5">
            <a:extLst>
              <a:ext uri="{FF2B5EF4-FFF2-40B4-BE49-F238E27FC236}">
                <a16:creationId xmlns:a16="http://schemas.microsoft.com/office/drawing/2014/main" id="{DA748A65-9BB4-3ED3-8C49-CF792AAFB2AA}"/>
              </a:ext>
            </a:extLst>
          </p:cNvPr>
          <p:cNvSpPr txBox="1"/>
          <p:nvPr/>
        </p:nvSpPr>
        <p:spPr>
          <a:xfrm>
            <a:off x="513247" y="1130748"/>
            <a:ext cx="11510107" cy="6032421"/>
          </a:xfrm>
          <a:prstGeom prst="rect">
            <a:avLst/>
          </a:prstGeom>
          <a:noFill/>
        </p:spPr>
        <p:txBody>
          <a:bodyPr wrap="square" rtlCol="0">
            <a:spAutoFit/>
          </a:bodyPr>
          <a:lstStyle/>
          <a:p>
            <a:pPr marL="285750" indent="-285750" algn="just">
              <a:buFont typeface="Arial" panose="020B0604020202020204" pitchFamily="34" charset="0"/>
              <a:buChar char="•"/>
            </a:pPr>
            <a:r>
              <a:rPr lang="en-GB" sz="1600">
                <a:solidFill>
                  <a:schemeClr val="tx1">
                    <a:lumMod val="75000"/>
                    <a:lumOff val="25000"/>
                  </a:schemeClr>
                </a:solidFill>
              </a:rPr>
              <a:t>Mila </a:t>
            </a:r>
            <a:r>
              <a:rPr lang="en-GB" sz="1600" err="1">
                <a:solidFill>
                  <a:schemeClr val="tx1">
                    <a:lumMod val="75000"/>
                    <a:lumOff val="25000"/>
                  </a:schemeClr>
                </a:solidFill>
              </a:rPr>
              <a:t>Andreani</a:t>
            </a:r>
            <a:r>
              <a:rPr lang="en-GB" sz="1600">
                <a:solidFill>
                  <a:schemeClr val="tx1">
                    <a:lumMod val="75000"/>
                    <a:lumOff val="25000"/>
                  </a:schemeClr>
                </a:solidFill>
              </a:rPr>
              <a:t>, Vincenzo </a:t>
            </a:r>
            <a:r>
              <a:rPr lang="en-GB" sz="1600" err="1">
                <a:solidFill>
                  <a:schemeClr val="tx1">
                    <a:lumMod val="75000"/>
                    <a:lumOff val="25000"/>
                  </a:schemeClr>
                </a:solidFill>
              </a:rPr>
              <a:t>Candila</a:t>
            </a:r>
            <a:r>
              <a:rPr lang="en-GB" sz="1600">
                <a:solidFill>
                  <a:schemeClr val="tx1">
                    <a:lumMod val="75000"/>
                    <a:lumOff val="25000"/>
                  </a:schemeClr>
                </a:solidFill>
              </a:rPr>
              <a:t>, Giacomo Morelli, and Lea Petrella. Multi- variate analysis of energy commodities during the covid-19 pandemic: Evidence from a mixed-frequency approach. Risks, 9(8), 2021. </a:t>
            </a:r>
          </a:p>
          <a:p>
            <a:pPr marL="285750" indent="-285750" algn="just">
              <a:buFont typeface="Arial" panose="020B0604020202020204" pitchFamily="34" charset="0"/>
              <a:buChar char="•"/>
            </a:pPr>
            <a:r>
              <a:rPr lang="en-GB" sz="1600">
                <a:solidFill>
                  <a:schemeClr val="tx1">
                    <a:lumMod val="75000"/>
                    <a:lumOff val="25000"/>
                  </a:schemeClr>
                </a:solidFill>
              </a:rPr>
              <a:t>Mauro </a:t>
            </a:r>
            <a:r>
              <a:rPr lang="en-GB" sz="1600" err="1">
                <a:solidFill>
                  <a:schemeClr val="tx1">
                    <a:lumMod val="75000"/>
                    <a:lumOff val="25000"/>
                  </a:schemeClr>
                </a:solidFill>
              </a:rPr>
              <a:t>Bernardi</a:t>
            </a:r>
            <a:r>
              <a:rPr lang="en-GB" sz="1600">
                <a:solidFill>
                  <a:schemeClr val="tx1">
                    <a:lumMod val="75000"/>
                    <a:lumOff val="25000"/>
                  </a:schemeClr>
                </a:solidFill>
              </a:rPr>
              <a:t> and Leopoldo Catania. The model confidence set package for r, 2014. </a:t>
            </a:r>
          </a:p>
          <a:p>
            <a:pPr marL="285750" indent="-285750" algn="just">
              <a:buFont typeface="Arial" panose="020B0604020202020204" pitchFamily="34" charset="0"/>
              <a:buChar char="•"/>
            </a:pPr>
            <a:r>
              <a:rPr lang="en-GB" sz="1600">
                <a:solidFill>
                  <a:schemeClr val="tx1">
                    <a:lumMod val="75000"/>
                    <a:lumOff val="25000"/>
                  </a:schemeClr>
                </a:solidFill>
              </a:rPr>
              <a:t>Tim </a:t>
            </a:r>
            <a:r>
              <a:rPr lang="en-GB" sz="1600" err="1">
                <a:solidFill>
                  <a:schemeClr val="tx1">
                    <a:lumMod val="75000"/>
                    <a:lumOff val="25000"/>
                  </a:schemeClr>
                </a:solidFill>
              </a:rPr>
              <a:t>Bollerslev</a:t>
            </a:r>
            <a:r>
              <a:rPr lang="en-GB" sz="1600">
                <a:solidFill>
                  <a:schemeClr val="tx1">
                    <a:lumMod val="75000"/>
                    <a:lumOff val="25000"/>
                  </a:schemeClr>
                </a:solidFill>
              </a:rPr>
              <a:t>. Generalized autoregressive conditional heteroskedasticity. Jour- </a:t>
            </a:r>
            <a:r>
              <a:rPr lang="en-GB" sz="1600" err="1">
                <a:solidFill>
                  <a:schemeClr val="tx1">
                    <a:lumMod val="75000"/>
                    <a:lumOff val="25000"/>
                  </a:schemeClr>
                </a:solidFill>
              </a:rPr>
              <a:t>nal</a:t>
            </a:r>
            <a:r>
              <a:rPr lang="en-GB" sz="1600">
                <a:solidFill>
                  <a:schemeClr val="tx1">
                    <a:lumMod val="75000"/>
                    <a:lumOff val="25000"/>
                  </a:schemeClr>
                </a:solidFill>
              </a:rPr>
              <a:t> of Econometrics, 31(3):307–327, 1986. </a:t>
            </a:r>
          </a:p>
          <a:p>
            <a:pPr marL="285750" indent="-285750" algn="just">
              <a:buFont typeface="Arial" panose="020B0604020202020204" pitchFamily="34" charset="0"/>
              <a:buChar char="•"/>
            </a:pPr>
            <a:r>
              <a:rPr lang="en-GB" sz="1600">
                <a:solidFill>
                  <a:schemeClr val="tx1">
                    <a:lumMod val="75000"/>
                    <a:lumOff val="25000"/>
                  </a:schemeClr>
                </a:solidFill>
              </a:rPr>
              <a:t>Vincenzo </a:t>
            </a:r>
            <a:r>
              <a:rPr lang="en-GB" sz="1600" err="1">
                <a:solidFill>
                  <a:schemeClr val="tx1">
                    <a:lumMod val="75000"/>
                    <a:lumOff val="25000"/>
                  </a:schemeClr>
                </a:solidFill>
              </a:rPr>
              <a:t>Candila</a:t>
            </a:r>
            <a:r>
              <a:rPr lang="en-GB" sz="1600">
                <a:solidFill>
                  <a:schemeClr val="tx1">
                    <a:lumMod val="75000"/>
                    <a:lumOff val="25000"/>
                  </a:schemeClr>
                </a:solidFill>
              </a:rPr>
              <a:t>. </a:t>
            </a:r>
            <a:r>
              <a:rPr lang="en-GB" sz="1600" err="1">
                <a:solidFill>
                  <a:schemeClr val="tx1">
                    <a:lumMod val="75000"/>
                    <a:lumOff val="25000"/>
                  </a:schemeClr>
                </a:solidFill>
              </a:rPr>
              <a:t>rumidas</a:t>
            </a:r>
            <a:r>
              <a:rPr lang="en-GB" sz="1600">
                <a:solidFill>
                  <a:schemeClr val="tx1">
                    <a:lumMod val="75000"/>
                    <a:lumOff val="25000"/>
                  </a:schemeClr>
                </a:solidFill>
              </a:rPr>
              <a:t>: Univariate GARCH-MIDAS, Double-Asymmetric GARCH-MIDAS and MEM-MIDAS models., 2021. R package version 0.1.1. </a:t>
            </a:r>
          </a:p>
          <a:p>
            <a:pPr marL="285750" indent="-285750" algn="just">
              <a:buFont typeface="Arial" panose="020B0604020202020204" pitchFamily="34" charset="0"/>
              <a:buChar char="•"/>
            </a:pPr>
            <a:r>
              <a:rPr lang="en-GB" sz="1600">
                <a:solidFill>
                  <a:schemeClr val="tx1">
                    <a:lumMod val="75000"/>
                    <a:lumOff val="25000"/>
                  </a:schemeClr>
                </a:solidFill>
              </a:rPr>
              <a:t>Robert F Engle, Eric Ghysels, and </a:t>
            </a:r>
            <a:r>
              <a:rPr lang="en-GB" sz="1600" err="1">
                <a:solidFill>
                  <a:schemeClr val="tx1">
                    <a:lumMod val="75000"/>
                    <a:lumOff val="25000"/>
                  </a:schemeClr>
                </a:solidFill>
              </a:rPr>
              <a:t>Bumjean</a:t>
            </a:r>
            <a:r>
              <a:rPr lang="en-GB" sz="1600">
                <a:solidFill>
                  <a:schemeClr val="tx1">
                    <a:lumMod val="75000"/>
                    <a:lumOff val="25000"/>
                  </a:schemeClr>
                </a:solidFill>
              </a:rPr>
              <a:t> Sohn. On the economic sources of stock market volatility. In AFA 2008 New Orleans Meetings Paper, 2008. </a:t>
            </a:r>
          </a:p>
          <a:p>
            <a:pPr marL="285750" indent="-285750" algn="just">
              <a:buFont typeface="Arial" panose="020B0604020202020204" pitchFamily="34" charset="0"/>
              <a:buChar char="•"/>
            </a:pPr>
            <a:r>
              <a:rPr lang="en-GB" sz="1600">
                <a:solidFill>
                  <a:schemeClr val="tx1">
                    <a:lumMod val="75000"/>
                    <a:lumOff val="25000"/>
                  </a:schemeClr>
                </a:solidFill>
              </a:rPr>
              <a:t>Eric Ghysels, Pedro Santa-Clara, and </a:t>
            </a:r>
            <a:r>
              <a:rPr lang="en-GB" sz="1600" err="1">
                <a:solidFill>
                  <a:schemeClr val="tx1">
                    <a:lumMod val="75000"/>
                    <a:lumOff val="25000"/>
                  </a:schemeClr>
                </a:solidFill>
              </a:rPr>
              <a:t>Rossen</a:t>
            </a:r>
            <a:r>
              <a:rPr lang="en-GB" sz="1600">
                <a:solidFill>
                  <a:schemeClr val="tx1">
                    <a:lumMod val="75000"/>
                    <a:lumOff val="25000"/>
                  </a:schemeClr>
                </a:solidFill>
              </a:rPr>
              <a:t> </a:t>
            </a:r>
            <a:r>
              <a:rPr lang="en-GB" sz="1600" err="1">
                <a:solidFill>
                  <a:schemeClr val="tx1">
                    <a:lumMod val="75000"/>
                    <a:lumOff val="25000"/>
                  </a:schemeClr>
                </a:solidFill>
              </a:rPr>
              <a:t>Valkanov</a:t>
            </a:r>
            <a:r>
              <a:rPr lang="en-GB" sz="1600">
                <a:solidFill>
                  <a:schemeClr val="tx1">
                    <a:lumMod val="75000"/>
                    <a:lumOff val="25000"/>
                  </a:schemeClr>
                </a:solidFill>
              </a:rPr>
              <a:t>. The </a:t>
            </a:r>
            <a:r>
              <a:rPr lang="en-GB" sz="1600" err="1">
                <a:solidFill>
                  <a:schemeClr val="tx1">
                    <a:lumMod val="75000"/>
                    <a:lumOff val="25000"/>
                  </a:schemeClr>
                </a:solidFill>
              </a:rPr>
              <a:t>midas</a:t>
            </a:r>
            <a:r>
              <a:rPr lang="en-GB" sz="1600">
                <a:solidFill>
                  <a:schemeClr val="tx1">
                    <a:lumMod val="75000"/>
                    <a:lumOff val="25000"/>
                  </a:schemeClr>
                </a:solidFill>
              </a:rPr>
              <a:t> touch: Mixed data sampling regression models. </a:t>
            </a:r>
            <a:r>
              <a:rPr lang="en-GB" sz="1600" err="1">
                <a:solidFill>
                  <a:schemeClr val="tx1">
                    <a:lumMod val="75000"/>
                    <a:lumOff val="25000"/>
                  </a:schemeClr>
                </a:solidFill>
              </a:rPr>
              <a:t>Cirano</a:t>
            </a:r>
            <a:r>
              <a:rPr lang="en-GB" sz="1600">
                <a:solidFill>
                  <a:schemeClr val="tx1">
                    <a:lumMod val="75000"/>
                    <a:lumOff val="25000"/>
                  </a:schemeClr>
                </a:solidFill>
              </a:rPr>
              <a:t> working papers, CIRANO, 2004. </a:t>
            </a:r>
          </a:p>
          <a:p>
            <a:pPr marL="285750" indent="-285750" algn="just">
              <a:buFont typeface="Arial" panose="020B0604020202020204" pitchFamily="34" charset="0"/>
              <a:buChar char="•"/>
            </a:pPr>
            <a:r>
              <a:rPr lang="en-GB" sz="1600">
                <a:solidFill>
                  <a:schemeClr val="tx1">
                    <a:lumMod val="75000"/>
                    <a:lumOff val="25000"/>
                  </a:schemeClr>
                </a:solidFill>
              </a:rPr>
              <a:t>Peter Reinhard Hansen, Asger Lunde, and James M </a:t>
            </a:r>
            <a:r>
              <a:rPr lang="en-GB" sz="1600" err="1">
                <a:solidFill>
                  <a:schemeClr val="tx1">
                    <a:lumMod val="75000"/>
                    <a:lumOff val="25000"/>
                  </a:schemeClr>
                </a:solidFill>
              </a:rPr>
              <a:t>Nason</a:t>
            </a:r>
            <a:r>
              <a:rPr lang="en-GB" sz="1600">
                <a:solidFill>
                  <a:schemeClr val="tx1">
                    <a:lumMod val="75000"/>
                    <a:lumOff val="25000"/>
                  </a:schemeClr>
                </a:solidFill>
              </a:rPr>
              <a:t>. Choosing the best volatility models: the model confidence set approach. Oxford Bulletin of Eco- nomics and Statistics, 65:839–861, 2003. </a:t>
            </a:r>
          </a:p>
          <a:p>
            <a:pPr marL="285750" indent="-285750" algn="just">
              <a:buFont typeface="Arial" panose="020B0604020202020204" pitchFamily="34" charset="0"/>
              <a:buChar char="•"/>
            </a:pPr>
            <a:r>
              <a:rPr lang="en-GB" sz="1600">
                <a:solidFill>
                  <a:schemeClr val="tx1">
                    <a:lumMod val="75000"/>
                    <a:lumOff val="25000"/>
                  </a:schemeClr>
                </a:solidFill>
              </a:rPr>
              <a:t>Glyn A Holton. History of value-at-risk, 2002. </a:t>
            </a:r>
          </a:p>
          <a:p>
            <a:pPr marL="285750" indent="-285750" algn="just">
              <a:buFont typeface="Arial" panose="020B0604020202020204" pitchFamily="34" charset="0"/>
              <a:buChar char="•"/>
            </a:pPr>
            <a:r>
              <a:rPr lang="en-GB" sz="1600">
                <a:solidFill>
                  <a:schemeClr val="tx1">
                    <a:lumMod val="75000"/>
                    <a:lumOff val="25000"/>
                  </a:schemeClr>
                </a:solidFill>
              </a:rPr>
              <a:t>Philippe </a:t>
            </a:r>
            <a:r>
              <a:rPr lang="en-GB" sz="1600" err="1">
                <a:solidFill>
                  <a:schemeClr val="tx1">
                    <a:lumMod val="75000"/>
                    <a:lumOff val="25000"/>
                  </a:schemeClr>
                </a:solidFill>
              </a:rPr>
              <a:t>Jorion</a:t>
            </a:r>
            <a:r>
              <a:rPr lang="en-GB" sz="1600">
                <a:solidFill>
                  <a:schemeClr val="tx1">
                    <a:lumMod val="75000"/>
                    <a:lumOff val="25000"/>
                  </a:schemeClr>
                </a:solidFill>
              </a:rPr>
              <a:t>. Risk2: Measuring the risk in value at risk. Financial Analysts Journal, 52(6):47–56, 1996. </a:t>
            </a:r>
          </a:p>
          <a:p>
            <a:pPr marL="285750" indent="-285750" algn="just">
              <a:buFont typeface="Arial" panose="020B0604020202020204" pitchFamily="34" charset="0"/>
              <a:buChar char="•"/>
            </a:pPr>
            <a:r>
              <a:rPr lang="en-GB" sz="1600">
                <a:solidFill>
                  <a:schemeClr val="tx1">
                    <a:lumMod val="75000"/>
                    <a:lumOff val="25000"/>
                  </a:schemeClr>
                </a:solidFill>
              </a:rPr>
              <a:t>Alessandro G. </a:t>
            </a:r>
            <a:r>
              <a:rPr lang="en-GB" sz="1600" err="1">
                <a:solidFill>
                  <a:schemeClr val="tx1">
                    <a:lumMod val="75000"/>
                    <a:lumOff val="25000"/>
                  </a:schemeClr>
                </a:solidFill>
              </a:rPr>
              <a:t>Laporta</a:t>
            </a:r>
            <a:r>
              <a:rPr lang="en-GB" sz="1600">
                <a:solidFill>
                  <a:schemeClr val="tx1">
                    <a:lumMod val="75000"/>
                    <a:lumOff val="25000"/>
                  </a:schemeClr>
                </a:solidFill>
              </a:rPr>
              <a:t>, Luca Merlo, and Lea Petrella. Selection of value at risk models for energy commodities. Energy Economics, 74:628–643, 2018. </a:t>
            </a:r>
          </a:p>
          <a:p>
            <a:pPr marL="285750" indent="-285750" algn="just">
              <a:buFont typeface="Arial" panose="020B0604020202020204" pitchFamily="34" charset="0"/>
              <a:buChar char="•"/>
            </a:pPr>
            <a:r>
              <a:rPr lang="en-GB" sz="1600">
                <a:solidFill>
                  <a:schemeClr val="tx1">
                    <a:lumMod val="75000"/>
                    <a:lumOff val="25000"/>
                  </a:schemeClr>
                </a:solidFill>
              </a:rPr>
              <a:t>Daniel B. Nelson and Charles Q. Cao. Inequality constraints in the univariate </a:t>
            </a:r>
            <a:r>
              <a:rPr lang="en-GB" sz="1600" err="1">
                <a:solidFill>
                  <a:schemeClr val="tx1">
                    <a:lumMod val="75000"/>
                    <a:lumOff val="25000"/>
                  </a:schemeClr>
                </a:solidFill>
              </a:rPr>
              <a:t>garch</a:t>
            </a:r>
            <a:r>
              <a:rPr lang="en-GB" sz="1600">
                <a:solidFill>
                  <a:schemeClr val="tx1">
                    <a:lumMod val="75000"/>
                    <a:lumOff val="25000"/>
                  </a:schemeClr>
                </a:solidFill>
              </a:rPr>
              <a:t> model. Journal of Business &amp; Economic Statistics, 10(2):229–235, 1992. </a:t>
            </a:r>
          </a:p>
          <a:p>
            <a:pPr marL="285750" indent="-285750" algn="just">
              <a:buFont typeface="Arial" panose="020B0604020202020204" pitchFamily="34" charset="0"/>
              <a:buChar char="•"/>
            </a:pPr>
            <a:r>
              <a:rPr lang="en-GB" sz="1600">
                <a:solidFill>
                  <a:schemeClr val="tx1">
                    <a:lumMod val="75000"/>
                    <a:lumOff val="25000"/>
                  </a:schemeClr>
                </a:solidFill>
              </a:rPr>
              <a:t>A. O’Hagan and Tom Leonard. Bayes estimation subject to uncertainty about  parameter constraints. </a:t>
            </a:r>
            <a:r>
              <a:rPr lang="en-GB" sz="1600" err="1">
                <a:solidFill>
                  <a:schemeClr val="tx1">
                    <a:lumMod val="75000"/>
                    <a:lumOff val="25000"/>
                  </a:schemeClr>
                </a:solidFill>
              </a:rPr>
              <a:t>Biometrika</a:t>
            </a:r>
            <a:r>
              <a:rPr lang="en-GB" sz="1600">
                <a:solidFill>
                  <a:schemeClr val="tx1">
                    <a:lumMod val="75000"/>
                    <a:lumOff val="25000"/>
                  </a:schemeClr>
                </a:solidFill>
              </a:rPr>
              <a:t>, 63(1):201–203, 1976. </a:t>
            </a:r>
          </a:p>
          <a:p>
            <a:pPr marL="285750" indent="-285750" algn="just">
              <a:buFont typeface="Arial" panose="020B0604020202020204" pitchFamily="34" charset="0"/>
              <a:buChar char="•"/>
            </a:pPr>
            <a:r>
              <a:rPr lang="en-GB" sz="1600">
                <a:solidFill>
                  <a:schemeClr val="tx1">
                    <a:lumMod val="75000"/>
                    <a:lumOff val="25000"/>
                  </a:schemeClr>
                </a:solidFill>
              </a:rPr>
              <a:t>Simona </a:t>
            </a:r>
            <a:r>
              <a:rPr lang="en-GB" sz="1600" err="1">
                <a:solidFill>
                  <a:schemeClr val="tx1">
                    <a:lumMod val="75000"/>
                    <a:lumOff val="25000"/>
                  </a:schemeClr>
                </a:solidFill>
              </a:rPr>
              <a:t>Roccioletti</a:t>
            </a:r>
            <a:r>
              <a:rPr lang="en-GB" sz="1600">
                <a:solidFill>
                  <a:schemeClr val="tx1">
                    <a:lumMod val="75000"/>
                    <a:lumOff val="25000"/>
                  </a:schemeClr>
                </a:solidFill>
              </a:rPr>
              <a:t>. </a:t>
            </a:r>
            <a:r>
              <a:rPr lang="en-GB" sz="1600" err="1">
                <a:solidFill>
                  <a:schemeClr val="tx1">
                    <a:lumMod val="75000"/>
                    <a:lumOff val="25000"/>
                  </a:schemeClr>
                </a:solidFill>
              </a:rPr>
              <a:t>Backtesting</a:t>
            </a:r>
            <a:r>
              <a:rPr lang="en-GB" sz="1600">
                <a:solidFill>
                  <a:schemeClr val="tx1">
                    <a:lumMod val="75000"/>
                    <a:lumOff val="25000"/>
                  </a:schemeClr>
                </a:solidFill>
              </a:rPr>
              <a:t> Value at Risk and Expected Shortfall. Springer </a:t>
            </a:r>
            <a:r>
              <a:rPr lang="en-GB" sz="1600" err="1">
                <a:solidFill>
                  <a:schemeClr val="tx1">
                    <a:lumMod val="75000"/>
                    <a:lumOff val="25000"/>
                  </a:schemeClr>
                </a:solidFill>
              </a:rPr>
              <a:t>Fachmedien</a:t>
            </a:r>
            <a:r>
              <a:rPr lang="en-GB" sz="1600">
                <a:solidFill>
                  <a:schemeClr val="tx1">
                    <a:lumMod val="75000"/>
                    <a:lumOff val="25000"/>
                  </a:schemeClr>
                </a:solidFill>
              </a:rPr>
              <a:t> Wiesbaden, 2016. </a:t>
            </a:r>
          </a:p>
          <a:p>
            <a:pPr algn="just"/>
            <a:endParaRPr lang="en-GB" sz="1600">
              <a:solidFill>
                <a:schemeClr val="tx1">
                  <a:lumMod val="75000"/>
                  <a:lumOff val="25000"/>
                </a:schemeClr>
              </a:solidFill>
            </a:endParaRPr>
          </a:p>
          <a:p>
            <a:pPr algn="just"/>
            <a:endParaRPr lang="en-IT" sz="1600">
              <a:solidFill>
                <a:schemeClr val="tx1">
                  <a:lumMod val="75000"/>
                  <a:lumOff val="25000"/>
                </a:schemeClr>
              </a:solidFill>
            </a:endParaRPr>
          </a:p>
        </p:txBody>
      </p:sp>
    </p:spTree>
    <p:extLst>
      <p:ext uri="{BB962C8B-B14F-4D97-AF65-F5344CB8AC3E}">
        <p14:creationId xmlns:p14="http://schemas.microsoft.com/office/powerpoint/2010/main" val="232083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3</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324600"/>
            <a:ext cx="533400" cy="5334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27" name="Title 23">
            <a:extLst>
              <a:ext uri="{FF2B5EF4-FFF2-40B4-BE49-F238E27FC236}">
                <a16:creationId xmlns:a16="http://schemas.microsoft.com/office/drawing/2014/main" id="{C1A105FE-A9E9-2F98-0E82-44F9504417B7}"/>
              </a:ext>
            </a:extLst>
          </p:cNvPr>
          <p:cNvSpPr txBox="1">
            <a:spLocks/>
          </p:cNvSpPr>
          <p:nvPr/>
        </p:nvSpPr>
        <p:spPr>
          <a:xfrm>
            <a:off x="-3422650" y="352526"/>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Value at Risk</a:t>
            </a:r>
          </a:p>
        </p:txBody>
      </p:sp>
      <p:sp>
        <p:nvSpPr>
          <p:cNvPr id="3" name="CasellaDiTesto 2">
            <a:extLst>
              <a:ext uri="{FF2B5EF4-FFF2-40B4-BE49-F238E27FC236}">
                <a16:creationId xmlns:a16="http://schemas.microsoft.com/office/drawing/2014/main" id="{83FA636A-C37A-3E13-0493-C0DEB32DB315}"/>
              </a:ext>
            </a:extLst>
          </p:cNvPr>
          <p:cNvSpPr txBox="1"/>
          <p:nvPr/>
        </p:nvSpPr>
        <p:spPr>
          <a:xfrm>
            <a:off x="433533" y="1654314"/>
            <a:ext cx="65371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It can be defined as a risk measure that estimates the maximum loss that is not exceeded with a given probability, by holding a certain financial asset with respect to a determined confidence interval and a target horizon.  </a:t>
            </a:r>
          </a:p>
        </p:txBody>
      </p:sp>
      <p:sp>
        <p:nvSpPr>
          <p:cNvPr id="4" name="CasellaDiTesto 3">
            <a:extLst>
              <a:ext uri="{FF2B5EF4-FFF2-40B4-BE49-F238E27FC236}">
                <a16:creationId xmlns:a16="http://schemas.microsoft.com/office/drawing/2014/main" id="{C2FE07F1-63EB-2134-D6BF-1D7618D9AE24}"/>
              </a:ext>
            </a:extLst>
          </p:cNvPr>
          <p:cNvSpPr txBox="1"/>
          <p:nvPr/>
        </p:nvSpPr>
        <p:spPr>
          <a:xfrm>
            <a:off x="3923101" y="27614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EB64E23-BECD-A484-256F-5D84A39F27C5}"/>
                  </a:ext>
                </a:extLst>
              </p:cNvPr>
              <p:cNvSpPr txBox="1"/>
              <p:nvPr/>
            </p:nvSpPr>
            <p:spPr>
              <a:xfrm>
                <a:off x="2901886" y="3814471"/>
                <a:ext cx="69206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𝑉𝑎𝑅</m:t>
                          </m:r>
                        </m:e>
                        <m:sub>
                          <m:r>
                            <a:rPr lang="it-IT" b="0" i="1" smtClean="0">
                              <a:latin typeface="Cambria Math" panose="02040503050406030204" pitchFamily="18" charset="0"/>
                              <a:ea typeface="Cambria Math" panose="02040503050406030204" pitchFamily="18" charset="0"/>
                            </a:rPr>
                            <m:t>𝛼</m:t>
                          </m:r>
                        </m:sub>
                      </m:sSub>
                      <m:r>
                        <a:rPr lang="it-IT" b="0" i="1" smtClean="0">
                          <a:latin typeface="Cambria Math" panose="02040503050406030204" pitchFamily="18" charset="0"/>
                          <a:ea typeface="Cambria Math" panose="02040503050406030204" pitchFamily="18" charset="0"/>
                        </a:rPr>
                        <m:t>=</m:t>
                      </m:r>
                      <m:func>
                        <m:funcPr>
                          <m:ctrlPr>
                            <a:rPr lang="it-IT" b="0" i="1" smtClean="0">
                              <a:latin typeface="Cambria Math" panose="02040503050406030204" pitchFamily="18" charset="0"/>
                              <a:ea typeface="Cambria Math" panose="02040503050406030204" pitchFamily="18" charset="0"/>
                            </a:rPr>
                          </m:ctrlPr>
                        </m:funcPr>
                        <m:fName>
                          <m:r>
                            <a:rPr lang="it-IT" b="0" i="1" smtClean="0">
                              <a:latin typeface="Cambria Math" panose="02040503050406030204" pitchFamily="18" charset="0"/>
                              <a:ea typeface="Cambria Math" panose="02040503050406030204" pitchFamily="18" charset="0"/>
                            </a:rPr>
                            <m:t>𝑖𝑛𝑓</m:t>
                          </m:r>
                          <m:r>
                            <a:rPr lang="it-IT" b="0" i="1" smtClean="0">
                              <a:latin typeface="Cambria Math" panose="02040503050406030204" pitchFamily="18" charset="0"/>
                              <a:ea typeface="Cambria Math" panose="02040503050406030204" pitchFamily="18" charset="0"/>
                            </a:rPr>
                            <m:t> </m:t>
                          </m:r>
                        </m:fName>
                        <m:e>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𝑙</m:t>
                              </m:r>
                              <m:r>
                                <a:rPr lang="it-IT" b="0" i="1" smtClean="0">
                                  <a:latin typeface="Cambria Math" panose="02040503050406030204" pitchFamily="18" charset="0"/>
                                  <a:ea typeface="Cambria Math" panose="02040503050406030204" pitchFamily="18" charset="0"/>
                                </a:rPr>
                                <m:t> ∈ </m:t>
                              </m:r>
                              <m:r>
                                <a:rPr lang="it-IT" b="0" i="1" smtClean="0">
                                  <a:latin typeface="Cambria Math" panose="02040503050406030204" pitchFamily="18" charset="0"/>
                                  <a:ea typeface="Cambria Math" panose="02040503050406030204" pitchFamily="18" charset="0"/>
                                </a:rPr>
                                <m:t>ℝ</m:t>
                              </m:r>
                              <m:r>
                                <a:rPr lang="it-IT" b="0" i="1" smtClean="0">
                                  <a:latin typeface="Cambria Math" panose="02040503050406030204" pitchFamily="18" charset="0"/>
                                  <a:ea typeface="Cambria Math" panose="02040503050406030204" pitchFamily="18" charset="0"/>
                                </a:rPr>
                                <m:t> : </m:t>
                              </m:r>
                              <m:r>
                                <a:rPr lang="it-IT" b="0" i="1" smtClean="0">
                                  <a:latin typeface="Cambria Math" panose="02040503050406030204" pitchFamily="18" charset="0"/>
                                  <a:ea typeface="Cambria Math" panose="02040503050406030204" pitchFamily="18" charset="0"/>
                                </a:rPr>
                                <m:t>𝒫</m:t>
                              </m:r>
                              <m:r>
                                <a:rPr lang="it-IT" b="0" i="1" smtClean="0">
                                  <a:latin typeface="Cambria Math" panose="02040503050406030204" pitchFamily="18" charset="0"/>
                                  <a:ea typeface="Cambria Math" panose="02040503050406030204" pitchFamily="18" charset="0"/>
                                </a:rPr>
                                <m:t> </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𝐿</m:t>
                                  </m:r>
                                  <m:r>
                                    <a:rPr lang="it-IT" b="0" i="1" smtClean="0">
                                      <a:latin typeface="Cambria Math" panose="02040503050406030204" pitchFamily="18" charset="0"/>
                                      <a:ea typeface="Cambria Math" panose="02040503050406030204" pitchFamily="18" charset="0"/>
                                    </a:rPr>
                                    <m:t> &gt;</m:t>
                                  </m:r>
                                  <m:r>
                                    <a:rPr lang="it-IT" b="0" i="1" smtClean="0">
                                      <a:latin typeface="Cambria Math" panose="02040503050406030204" pitchFamily="18" charset="0"/>
                                      <a:ea typeface="Cambria Math" panose="02040503050406030204" pitchFamily="18" charset="0"/>
                                    </a:rPr>
                                    <m:t>𝑙</m:t>
                                  </m:r>
                                </m:e>
                              </m:d>
                              <m:r>
                                <a:rPr lang="it-IT" b="0" i="1" smtClean="0">
                                  <a:latin typeface="Cambria Math" panose="02040503050406030204" pitchFamily="18" charset="0"/>
                                  <a:ea typeface="Cambria Math" panose="02040503050406030204" pitchFamily="18" charset="0"/>
                                </a:rPr>
                                <m:t>≤1 − </m:t>
                              </m:r>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𝛼</m:t>
                                  </m:r>
                                </m:e>
                              </m:d>
                            </m:e>
                          </m:d>
                        </m:e>
                      </m:func>
                      <m:r>
                        <a:rPr lang="it-IT" dirty="0">
                          <a:latin typeface="Cambria Math" panose="02040503050406030204" pitchFamily="18" charset="0"/>
                        </a:rPr>
                        <m:t>=</m:t>
                      </m:r>
                      <m:func>
                        <m:funcPr>
                          <m:ctrlPr>
                            <a:rPr lang="it-IT" b="0" i="1" dirty="0" smtClean="0">
                              <a:latin typeface="Cambria Math" panose="02040503050406030204" pitchFamily="18" charset="0"/>
                            </a:rPr>
                          </m:ctrlPr>
                        </m:funcPr>
                        <m:fName>
                          <m:r>
                            <a:rPr lang="it-IT" b="0" i="1" smtClean="0">
                              <a:latin typeface="Cambria Math" panose="02040503050406030204" pitchFamily="18" charset="0"/>
                              <a:ea typeface="Cambria Math" panose="02040503050406030204" pitchFamily="18" charset="0"/>
                            </a:rPr>
                            <m:t>𝑖𝑛𝑓</m:t>
                          </m:r>
                        </m:fName>
                        <m:e>
                          <m:r>
                            <a:rPr lang="it-IT" b="0" i="1" dirty="0" smtClean="0">
                              <a:latin typeface="Cambria Math" panose="02040503050406030204" pitchFamily="18" charset="0"/>
                            </a:rPr>
                            <m:t> </m:t>
                          </m:r>
                          <m:d>
                            <m:dPr>
                              <m:begChr m:val="{"/>
                              <m:endChr m:val=""/>
                              <m:ctrlPr>
                                <a:rPr lang="it-IT" b="0" i="1" dirty="0" smtClean="0">
                                  <a:latin typeface="Cambria Math" panose="02040503050406030204" pitchFamily="18" charset="0"/>
                                </a:rPr>
                              </m:ctrlPr>
                            </m:dPr>
                            <m:e>
                              <m:r>
                                <a:rPr lang="it-IT" b="0" i="1" dirty="0" smtClean="0">
                                  <a:latin typeface="Cambria Math" panose="02040503050406030204" pitchFamily="18" charset="0"/>
                                </a:rPr>
                                <m:t>𝑙</m:t>
                              </m:r>
                              <m:r>
                                <a:rPr lang="it-IT" b="0" i="1" smtClean="0">
                                  <a:latin typeface="Cambria Math" panose="02040503050406030204" pitchFamily="18" charset="0"/>
                                  <a:ea typeface="Cambria Math" panose="02040503050406030204" pitchFamily="18" charset="0"/>
                                </a:rPr>
                                <m:t>∈ </m:t>
                              </m:r>
                            </m:e>
                          </m:d>
                          <m:r>
                            <a:rPr lang="it-IT" b="0" i="1" smtClean="0">
                              <a:latin typeface="Cambria Math" panose="02040503050406030204" pitchFamily="18" charset="0"/>
                              <a:ea typeface="Cambria Math" panose="02040503050406030204" pitchFamily="18" charset="0"/>
                            </a:rPr>
                            <m:t>ℝ</m:t>
                          </m:r>
                          <m:r>
                            <a:rPr lang="it-IT" b="0" i="1" smtClean="0">
                              <a:latin typeface="Cambria Math" panose="02040503050406030204" pitchFamily="18" charset="0"/>
                              <a:ea typeface="Cambria Math" panose="02040503050406030204" pitchFamily="18" charset="0"/>
                            </a:rPr>
                            <m:t> : </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𝐹</m:t>
                              </m:r>
                            </m:e>
                            <m:sub>
                              <m:r>
                                <a:rPr lang="it-IT" b="0" i="1" smtClean="0">
                                  <a:latin typeface="Cambria Math" panose="02040503050406030204" pitchFamily="18" charset="0"/>
                                  <a:ea typeface="Cambria Math" panose="02040503050406030204" pitchFamily="18" charset="0"/>
                                </a:rPr>
                                <m:t>𝐿</m:t>
                              </m:r>
                            </m:sub>
                          </m:sSub>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𝑙</m:t>
                              </m:r>
                            </m:e>
                          </m:d>
                          <m:r>
                            <a:rPr lang="it-IT" b="0" i="1" smtClean="0">
                              <a:latin typeface="Cambria Math" panose="02040503050406030204" pitchFamily="18" charset="0"/>
                              <a:ea typeface="Cambria Math" panose="02040503050406030204" pitchFamily="18" charset="0"/>
                            </a:rPr>
                            <m:t>≤ </m:t>
                          </m:r>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𝛼</m:t>
                              </m:r>
                            </m:e>
                          </m:d>
                        </m:e>
                      </m:func>
                    </m:oMath>
                  </m:oMathPara>
                </a14:m>
                <a:endParaRPr lang="it-IT"/>
              </a:p>
            </p:txBody>
          </p:sp>
        </mc:Choice>
        <mc:Fallback xmlns="">
          <p:sp>
            <p:nvSpPr>
              <p:cNvPr id="5" name="CasellaDiTesto 4">
                <a:extLst>
                  <a:ext uri="{FF2B5EF4-FFF2-40B4-BE49-F238E27FC236}">
                    <a16:creationId xmlns:a16="http://schemas.microsoft.com/office/drawing/2014/main" id="{FEB64E23-BECD-A484-256F-5D84A39F27C5}"/>
                  </a:ext>
                </a:extLst>
              </p:cNvPr>
              <p:cNvSpPr txBox="1">
                <a:spLocks noRot="1" noChangeAspect="1" noMove="1" noResize="1" noEditPoints="1" noAdjustHandles="1" noChangeArrowheads="1" noChangeShapeType="1" noTextEdit="1"/>
              </p:cNvSpPr>
              <p:nvPr/>
            </p:nvSpPr>
            <p:spPr>
              <a:xfrm>
                <a:off x="2901886" y="3814471"/>
                <a:ext cx="6920612" cy="276999"/>
              </a:xfrm>
              <a:prstGeom prst="rect">
                <a:avLst/>
              </a:prstGeom>
              <a:blipFill>
                <a:blip r:embed="rId3"/>
                <a:stretch>
                  <a:fillRect l="-366" t="-169565" r="-4212" b="-252174"/>
                </a:stretch>
              </a:blipFill>
            </p:spPr>
            <p:txBody>
              <a:bodyPr/>
              <a:lstStyle/>
              <a:p>
                <a:r>
                  <a:rPr lang="en-GB">
                    <a:noFill/>
                  </a:rPr>
                  <a:t> </a:t>
                </a:r>
              </a:p>
            </p:txBody>
          </p:sp>
        </mc:Fallback>
      </mc:AlternateContent>
      <p:sp>
        <p:nvSpPr>
          <p:cNvPr id="7" name="CasellaDiTesto 6">
            <a:extLst>
              <a:ext uri="{FF2B5EF4-FFF2-40B4-BE49-F238E27FC236}">
                <a16:creationId xmlns:a16="http://schemas.microsoft.com/office/drawing/2014/main" id="{534B04D2-01C7-895C-9A09-53376E3BE05B}"/>
              </a:ext>
            </a:extLst>
          </p:cNvPr>
          <p:cNvSpPr txBox="1"/>
          <p:nvPr/>
        </p:nvSpPr>
        <p:spPr>
          <a:xfrm>
            <a:off x="749490" y="4775797"/>
            <a:ext cx="2882520" cy="1200329"/>
          </a:xfrm>
          <a:prstGeom prst="rect">
            <a:avLst/>
          </a:prstGeom>
          <a:noFill/>
        </p:spPr>
        <p:txBody>
          <a:bodyPr wrap="none" rtlCol="0">
            <a:spAutoFit/>
          </a:bodyPr>
          <a:lstStyle/>
          <a:p>
            <a:r>
              <a:rPr lang="en-US">
                <a:solidFill>
                  <a:schemeClr val="tx1">
                    <a:lumMod val="50000"/>
                    <a:lumOff val="50000"/>
                  </a:schemeClr>
                </a:solidFill>
                <a:latin typeface="Bahnschrift" panose="020B0502040204020203" pitchFamily="34" charset="0"/>
              </a:rPr>
              <a:t>Methods: </a:t>
            </a:r>
          </a:p>
          <a:p>
            <a:pPr marL="285750" indent="-285750">
              <a:buFont typeface="Arial" panose="020B0604020202020204" pitchFamily="34" charset="0"/>
              <a:buChar char="•"/>
            </a:pPr>
            <a:r>
              <a:rPr lang="it-IT">
                <a:solidFill>
                  <a:schemeClr val="tx1">
                    <a:lumMod val="75000"/>
                    <a:lumOff val="25000"/>
                  </a:schemeClr>
                </a:solidFill>
              </a:rPr>
              <a:t>Historical</a:t>
            </a:r>
          </a:p>
          <a:p>
            <a:pPr marL="285750" indent="-285750">
              <a:buFont typeface="Arial" panose="020B0604020202020204" pitchFamily="34" charset="0"/>
              <a:buChar char="•"/>
            </a:pPr>
            <a:r>
              <a:rPr lang="it-IT">
                <a:solidFill>
                  <a:schemeClr val="tx1">
                    <a:lumMod val="75000"/>
                    <a:lumOff val="25000"/>
                  </a:schemeClr>
                </a:solidFill>
              </a:rPr>
              <a:t>Montecarlo</a:t>
            </a:r>
          </a:p>
          <a:p>
            <a:pPr marL="285750" indent="-285750">
              <a:buFont typeface="Arial" panose="020B0604020202020204" pitchFamily="34" charset="0"/>
              <a:buChar char="•"/>
            </a:pPr>
            <a:r>
              <a:rPr lang="it-IT">
                <a:solidFill>
                  <a:srgbClr val="9CBA5F"/>
                </a:solidFill>
              </a:rPr>
              <a:t>Variance - Covariance </a:t>
            </a:r>
          </a:p>
        </p:txBody>
      </p:sp>
      <p:pic>
        <p:nvPicPr>
          <p:cNvPr id="10" name="Immagine 9">
            <a:extLst>
              <a:ext uri="{FF2B5EF4-FFF2-40B4-BE49-F238E27FC236}">
                <a16:creationId xmlns:a16="http://schemas.microsoft.com/office/drawing/2014/main" id="{F002C9B8-1602-4E51-626B-9743991373DC}"/>
              </a:ext>
            </a:extLst>
          </p:cNvPr>
          <p:cNvPicPr>
            <a:picLocks noChangeAspect="1"/>
          </p:cNvPicPr>
          <p:nvPr/>
        </p:nvPicPr>
        <p:blipFill>
          <a:blip r:embed="rId4"/>
          <a:stretch>
            <a:fillRect/>
          </a:stretch>
        </p:blipFill>
        <p:spPr>
          <a:xfrm>
            <a:off x="7644122" y="754478"/>
            <a:ext cx="4065278" cy="2414482"/>
          </a:xfrm>
          <a:prstGeom prst="rect">
            <a:avLst/>
          </a:prstGeom>
        </p:spPr>
      </p:pic>
      <p:sp>
        <p:nvSpPr>
          <p:cNvPr id="18" name="CasellaDiTesto 17">
            <a:extLst>
              <a:ext uri="{FF2B5EF4-FFF2-40B4-BE49-F238E27FC236}">
                <a16:creationId xmlns:a16="http://schemas.microsoft.com/office/drawing/2014/main" id="{0BB0FC90-54C4-FA69-CE81-6C7902152FEF}"/>
              </a:ext>
            </a:extLst>
          </p:cNvPr>
          <p:cNvSpPr txBox="1"/>
          <p:nvPr/>
        </p:nvSpPr>
        <p:spPr>
          <a:xfrm>
            <a:off x="7927941" y="4775796"/>
            <a:ext cx="3789114" cy="1200329"/>
          </a:xfrm>
          <a:prstGeom prst="rect">
            <a:avLst/>
          </a:prstGeom>
          <a:noFill/>
        </p:spPr>
        <p:txBody>
          <a:bodyPr wrap="none" rtlCol="0">
            <a:spAutoFit/>
          </a:bodyPr>
          <a:lstStyle/>
          <a:p>
            <a:r>
              <a:rPr lang="en-US">
                <a:solidFill>
                  <a:schemeClr val="tx1">
                    <a:lumMod val="50000"/>
                    <a:lumOff val="50000"/>
                  </a:schemeClr>
                </a:solidFill>
                <a:latin typeface="Bahnschrift" panose="020B0502040204020203" pitchFamily="34" charset="0"/>
              </a:rPr>
              <a:t>Goals:</a:t>
            </a:r>
          </a:p>
          <a:p>
            <a:pPr marL="285750" indent="-285750">
              <a:buFont typeface="Arial" panose="020B0604020202020204" pitchFamily="34" charset="0"/>
              <a:buChar char="•"/>
            </a:pPr>
            <a:r>
              <a:rPr lang="it-IT">
                <a:solidFill>
                  <a:schemeClr val="tx1">
                    <a:lumMod val="75000"/>
                    <a:lumOff val="25000"/>
                  </a:schemeClr>
                </a:solidFill>
              </a:rPr>
              <a:t>Reporting</a:t>
            </a:r>
          </a:p>
          <a:p>
            <a:pPr marL="285750" indent="-285750">
              <a:buFont typeface="Arial" panose="020B0604020202020204" pitchFamily="34" charset="0"/>
              <a:buChar char="•"/>
            </a:pPr>
            <a:r>
              <a:rPr lang="it-IT">
                <a:solidFill>
                  <a:schemeClr val="tx1">
                    <a:lumMod val="75000"/>
                    <a:lumOff val="25000"/>
                  </a:schemeClr>
                </a:solidFill>
              </a:rPr>
              <a:t>Risk management</a:t>
            </a:r>
          </a:p>
          <a:p>
            <a:pPr marL="285750" indent="-285750">
              <a:buFont typeface="Arial" panose="020B0604020202020204" pitchFamily="34" charset="0"/>
              <a:buChar char="•"/>
            </a:pPr>
            <a:r>
              <a:rPr lang="it-IT">
                <a:solidFill>
                  <a:schemeClr val="tx1">
                    <a:lumMod val="75000"/>
                    <a:lumOff val="25000"/>
                  </a:schemeClr>
                </a:solidFill>
              </a:rPr>
              <a:t>Measuring the investment risks</a:t>
            </a:r>
          </a:p>
        </p:txBody>
      </p:sp>
    </p:spTree>
    <p:extLst>
      <p:ext uri="{BB962C8B-B14F-4D97-AF65-F5344CB8AC3E}">
        <p14:creationId xmlns:p14="http://schemas.microsoft.com/office/powerpoint/2010/main" val="320576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500"/>
                            </p:stCondLst>
                            <p:childTnLst>
                              <p:par>
                                <p:cTn id="9" presetID="10" presetClass="entr" presetSubtype="0" fill="hold" nodeType="afterEffect">
                                  <p:stCondLst>
                                    <p:cond delay="200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4500"/>
                            </p:stCondLst>
                            <p:childTnLst>
                              <p:par>
                                <p:cTn id="17" presetID="10" presetClass="entr" presetSubtype="0" fill="hold" grpId="0" nodeType="afterEffect">
                                  <p:stCondLst>
                                    <p:cond delay="20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7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4</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27" name="Title 23">
            <a:extLst>
              <a:ext uri="{FF2B5EF4-FFF2-40B4-BE49-F238E27FC236}">
                <a16:creationId xmlns:a16="http://schemas.microsoft.com/office/drawing/2014/main" id="{C1A105FE-A9E9-2F98-0E82-44F9504417B7}"/>
              </a:ext>
            </a:extLst>
          </p:cNvPr>
          <p:cNvSpPr txBox="1">
            <a:spLocks/>
          </p:cNvSpPr>
          <p:nvPr/>
        </p:nvSpPr>
        <p:spPr>
          <a:xfrm>
            <a:off x="-2616200" y="328612"/>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Models Specification</a:t>
            </a:r>
          </a:p>
        </p:txBody>
      </p:sp>
      <p:sp>
        <p:nvSpPr>
          <p:cNvPr id="20" name="Title 23">
            <a:extLst>
              <a:ext uri="{FF2B5EF4-FFF2-40B4-BE49-F238E27FC236}">
                <a16:creationId xmlns:a16="http://schemas.microsoft.com/office/drawing/2014/main" id="{A36221E0-5276-EFCB-866B-2AF36F82A4FA}"/>
              </a:ext>
            </a:extLst>
          </p:cNvPr>
          <p:cNvSpPr txBox="1">
            <a:spLocks/>
          </p:cNvSpPr>
          <p:nvPr/>
        </p:nvSpPr>
        <p:spPr>
          <a:xfrm>
            <a:off x="-1452818" y="1307981"/>
            <a:ext cx="12307909" cy="332399"/>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a:solidFill>
                  <a:schemeClr val="tx1">
                    <a:lumMod val="50000"/>
                    <a:lumOff val="50000"/>
                  </a:schemeClr>
                </a:solidFill>
                <a:latin typeface="Bahnschrift"/>
              </a:rPr>
              <a:t>GARCH - </a:t>
            </a:r>
            <a:r>
              <a:rPr lang="en-US" sz="2400">
                <a:solidFill>
                  <a:schemeClr val="tx1">
                    <a:lumMod val="50000"/>
                    <a:lumOff val="50000"/>
                  </a:schemeClr>
                </a:solidFill>
                <a:ea typeface="+mj-lt"/>
                <a:cs typeface="+mj-lt"/>
              </a:rPr>
              <a:t>Generalized AutoRegressive Conditional Heteroskedasticity </a:t>
            </a:r>
            <a:endParaRPr lang="en-US" sz="2400">
              <a:solidFill>
                <a:schemeClr val="tx1">
                  <a:lumMod val="50000"/>
                  <a:lumOff val="50000"/>
                </a:schemeClr>
              </a:solidFill>
              <a:latin typeface="Bahnschrift" panose="020B0502040204020203" pitchFamily="34" charset="0"/>
            </a:endParaRPr>
          </a:p>
        </p:txBody>
      </p:sp>
      <p:sp>
        <p:nvSpPr>
          <p:cNvPr id="22" name="CasellaDiTesto 21">
            <a:extLst>
              <a:ext uri="{FF2B5EF4-FFF2-40B4-BE49-F238E27FC236}">
                <a16:creationId xmlns:a16="http://schemas.microsoft.com/office/drawing/2014/main" id="{9A03DC76-69A4-8C4C-0FA5-C213631CF693}"/>
              </a:ext>
            </a:extLst>
          </p:cNvPr>
          <p:cNvSpPr txBox="1"/>
          <p:nvPr/>
        </p:nvSpPr>
        <p:spPr>
          <a:xfrm>
            <a:off x="384125" y="1801826"/>
            <a:ext cx="108017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This class of models is mostly used for financial data given their ability to catch heteroskedasticity  and volatility clustering.  The simplest form is:</a:t>
            </a:r>
          </a:p>
        </p:txBody>
      </p:sp>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mc:AlternateContent xmlns:mc="http://schemas.openxmlformats.org/markup-compatibility/2006" xmlns:a14="http://schemas.microsoft.com/office/drawing/2010/main">
        <mc:Choice Requires="a14">
          <p:sp>
            <p:nvSpPr>
              <p:cNvPr id="11" name="Rettangolo 10">
                <a:extLst>
                  <a:ext uri="{FF2B5EF4-FFF2-40B4-BE49-F238E27FC236}">
                    <a16:creationId xmlns:a16="http://schemas.microsoft.com/office/drawing/2014/main" id="{3A0C0DFD-8467-E981-E4F8-67C8BBBF0B9D}"/>
                  </a:ext>
                </a:extLst>
              </p:cNvPr>
              <p:cNvSpPr/>
              <p:nvPr/>
            </p:nvSpPr>
            <p:spPr>
              <a:xfrm>
                <a:off x="2099442" y="2927574"/>
                <a:ext cx="2649187" cy="3739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it-IT" i="1" smtClean="0">
                              <a:latin typeface="Cambria Math" panose="02040503050406030204" pitchFamily="18" charset="0"/>
                            </a:rPr>
                          </m:ctrlPr>
                        </m:sSubSupPr>
                        <m:e>
                          <m:r>
                            <a:rPr lang="it-IT"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𝑡</m:t>
                          </m:r>
                        </m:sub>
                        <m:sup>
                          <m:r>
                            <a:rPr lang="it-IT" b="0" i="1" smtClean="0">
                              <a:latin typeface="Cambria Math" panose="02040503050406030204" pitchFamily="18" charset="0"/>
                            </a:rPr>
                            <m:t>2</m:t>
                          </m:r>
                        </m:sup>
                      </m:sSubSup>
                      <m:r>
                        <a:rPr lang="it-IT" i="1" smtClean="0">
                          <a:latin typeface="Cambria Math" panose="02040503050406030204" pitchFamily="18" charset="0"/>
                          <a:ea typeface="Cambria Math" panose="02040503050406030204" pitchFamily="18" charset="0"/>
                        </a:rPr>
                        <m:t>=</m:t>
                      </m:r>
                      <m:r>
                        <a:rPr lang="it-IT" i="1" smtClean="0">
                          <a:latin typeface="Cambria Math" panose="02040503050406030204" pitchFamily="18" charset="0"/>
                          <a:ea typeface="Cambria Math" panose="02040503050406030204" pitchFamily="18" charset="0"/>
                        </a:rPr>
                        <m:t>𝜔</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𝛼</m:t>
                      </m:r>
                      <m:sSubSup>
                        <m:sSubSupPr>
                          <m:ctrlPr>
                            <a:rPr lang="it-IT" b="0" i="1" smtClean="0">
                              <a:latin typeface="Cambria Math" panose="02040503050406030204" pitchFamily="18" charset="0"/>
                              <a:ea typeface="Cambria Math" panose="02040503050406030204" pitchFamily="18" charset="0"/>
                            </a:rPr>
                          </m:ctrlPr>
                        </m:sSubSupPr>
                        <m:e>
                          <m:r>
                            <a:rPr lang="it-IT" b="0" i="1" smtClean="0">
                              <a:latin typeface="Cambria Math" panose="02040503050406030204" pitchFamily="18" charset="0"/>
                              <a:ea typeface="Cambria Math" panose="02040503050406030204" pitchFamily="18" charset="0"/>
                            </a:rPr>
                            <m:t>𝜀</m:t>
                          </m:r>
                        </m:e>
                        <m:sub>
                          <m:r>
                            <a:rPr lang="it-IT" b="0" i="1" smtClean="0">
                              <a:latin typeface="Cambria Math" panose="02040503050406030204" pitchFamily="18" charset="0"/>
                              <a:ea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−1</m:t>
                          </m:r>
                        </m:sub>
                        <m:sup>
                          <m:r>
                            <a:rPr lang="it-IT" b="0" i="1" smtClean="0">
                              <a:latin typeface="Cambria Math" panose="02040503050406030204" pitchFamily="18" charset="0"/>
                              <a:ea typeface="Cambria Math" panose="02040503050406030204" pitchFamily="18" charset="0"/>
                            </a:rPr>
                            <m:t>2</m:t>
                          </m:r>
                        </m:sup>
                      </m:sSub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𝛽</m:t>
                      </m:r>
                      <m:sSubSup>
                        <m:sSubSupPr>
                          <m:ctrlPr>
                            <a:rPr lang="it-IT" b="0" i="1" smtClean="0">
                              <a:latin typeface="Cambria Math" panose="02040503050406030204" pitchFamily="18" charset="0"/>
                              <a:ea typeface="Cambria Math" panose="02040503050406030204" pitchFamily="18" charset="0"/>
                            </a:rPr>
                          </m:ctrlPr>
                        </m:sSubSup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−1</m:t>
                          </m:r>
                        </m:sub>
                        <m:sup>
                          <m:r>
                            <a:rPr lang="it-IT" b="0" i="1" smtClean="0">
                              <a:latin typeface="Cambria Math" panose="02040503050406030204" pitchFamily="18" charset="0"/>
                              <a:ea typeface="Cambria Math" panose="02040503050406030204" pitchFamily="18" charset="0"/>
                            </a:rPr>
                            <m:t>2</m:t>
                          </m:r>
                        </m:sup>
                      </m:sSubSup>
                    </m:oMath>
                  </m:oMathPara>
                </a14:m>
                <a:endParaRPr lang="it-IT"/>
              </a:p>
            </p:txBody>
          </p:sp>
        </mc:Choice>
        <mc:Fallback xmlns="">
          <p:sp>
            <p:nvSpPr>
              <p:cNvPr id="11" name="Rettangolo 10">
                <a:extLst>
                  <a:ext uri="{FF2B5EF4-FFF2-40B4-BE49-F238E27FC236}">
                    <a16:creationId xmlns:a16="http://schemas.microsoft.com/office/drawing/2014/main" id="{3A0C0DFD-8467-E981-E4F8-67C8BBBF0B9D}"/>
                  </a:ext>
                </a:extLst>
              </p:cNvPr>
              <p:cNvSpPr>
                <a:spLocks noRot="1" noChangeAspect="1" noMove="1" noResize="1" noEditPoints="1" noAdjustHandles="1" noChangeArrowheads="1" noChangeShapeType="1" noTextEdit="1"/>
              </p:cNvSpPr>
              <p:nvPr/>
            </p:nvSpPr>
            <p:spPr>
              <a:xfrm>
                <a:off x="2099442" y="2927574"/>
                <a:ext cx="2649187" cy="373949"/>
              </a:xfrm>
              <a:prstGeom prst="rect">
                <a:avLst/>
              </a:prstGeom>
              <a:blipFill>
                <a:blip r:embed="rId3"/>
                <a:stretch>
                  <a:fillRect b="-1290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Rettangolo 17">
                <a:extLst>
                  <a:ext uri="{FF2B5EF4-FFF2-40B4-BE49-F238E27FC236}">
                    <a16:creationId xmlns:a16="http://schemas.microsoft.com/office/drawing/2014/main" id="{F91FBD76-F719-BCF4-D747-927C21D47483}"/>
                  </a:ext>
                </a:extLst>
              </p:cNvPr>
              <p:cNvSpPr/>
              <p:nvPr/>
            </p:nvSpPr>
            <p:spPr>
              <a:xfrm>
                <a:off x="860960" y="5758767"/>
                <a:ext cx="4001545" cy="373949"/>
              </a:xfrm>
              <a:prstGeom prst="rect">
                <a:avLst/>
              </a:prstGeom>
            </p:spPr>
            <p:txBody>
              <a:bodyPr wrap="none">
                <a:spAutoFit/>
              </a:bodyPr>
              <a:lstStyle/>
              <a:p>
                <a14:m>
                  <m:oMath xmlns:m="http://schemas.openxmlformats.org/officeDocument/2006/math">
                    <m:sSubSup>
                      <m:sSubSupPr>
                        <m:ctrlPr>
                          <a:rPr lang="it-IT" i="1" smtClean="0">
                            <a:latin typeface="Cambria Math" panose="02040503050406030204" pitchFamily="18" charset="0"/>
                          </a:rPr>
                        </m:ctrlPr>
                      </m:sSubSupPr>
                      <m:e>
                        <m:r>
                          <m:rPr>
                            <m:sty m:val="p"/>
                          </m:rPr>
                          <a:rPr lang="it-IT" b="0" i="0" smtClean="0">
                            <a:latin typeface="Cambria Math" panose="02040503050406030204" pitchFamily="18" charset="0"/>
                          </a:rPr>
                          <m:t>log</m:t>
                        </m:r>
                        <m:r>
                          <a:rPr lang="it-IT" b="0" i="1" smtClean="0">
                            <a:latin typeface="Cambria Math" panose="02040503050406030204" pitchFamily="18" charset="0"/>
                          </a:rPr>
                          <m:t>⁡(</m:t>
                        </m:r>
                        <m:r>
                          <a:rPr lang="it-IT"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𝑡</m:t>
                        </m:r>
                      </m:sub>
                      <m:sup>
                        <m:r>
                          <a:rPr lang="it-IT" b="0" i="1" smtClean="0">
                            <a:latin typeface="Cambria Math" panose="02040503050406030204" pitchFamily="18" charset="0"/>
                          </a:rPr>
                          <m:t>2</m:t>
                        </m:r>
                      </m:sup>
                    </m:sSubSup>
                    <m:r>
                      <a:rPr lang="it-IT" b="0" i="1" smtClean="0">
                        <a:latin typeface="Cambria Math" panose="02040503050406030204" pitchFamily="18" charset="0"/>
                      </a:rPr>
                      <m:t>)</m:t>
                    </m:r>
                    <m:r>
                      <a:rPr lang="it-IT" i="1" smtClean="0">
                        <a:latin typeface="Cambria Math" panose="02040503050406030204" pitchFamily="18" charset="0"/>
                        <a:ea typeface="Cambria Math" panose="02040503050406030204" pitchFamily="18" charset="0"/>
                      </a:rPr>
                      <m:t>=</m:t>
                    </m:r>
                    <m:r>
                      <a:rPr lang="it-IT" i="1" smtClean="0">
                        <a:latin typeface="Cambria Math" panose="02040503050406030204" pitchFamily="18" charset="0"/>
                        <a:ea typeface="Cambria Math" panose="02040503050406030204" pitchFamily="18" charset="0"/>
                      </a:rPr>
                      <m:t>𝜔</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𝑔</m:t>
                    </m:r>
                    <m:d>
                      <m:dPr>
                        <m:ctrlPr>
                          <a:rPr lang="it-IT" b="0" i="1" smtClean="0">
                            <a:latin typeface="Cambria Math" panose="02040503050406030204" pitchFamily="18" charset="0"/>
                            <a:ea typeface="Cambria Math" panose="02040503050406030204" pitchFamily="18" charset="0"/>
                          </a:rPr>
                        </m:ctrlPr>
                      </m:dPr>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𝜀</m:t>
                            </m:r>
                          </m:e>
                          <m:sub>
                            <m:r>
                              <a:rPr lang="it-IT" b="0" i="1" smtClean="0">
                                <a:latin typeface="Cambria Math" panose="02040503050406030204" pitchFamily="18" charset="0"/>
                                <a:ea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−1</m:t>
                            </m:r>
                          </m:sub>
                        </m:sSub>
                      </m:e>
                    </m:d>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𝛽</m:t>
                    </m:r>
                    <m:sSubSup>
                      <m:sSubSupPr>
                        <m:ctrlPr>
                          <a:rPr lang="it-IT" b="0" i="1" smtClean="0">
                            <a:latin typeface="Cambria Math" panose="02040503050406030204" pitchFamily="18" charset="0"/>
                            <a:ea typeface="Cambria Math" panose="02040503050406030204" pitchFamily="18" charset="0"/>
                          </a:rPr>
                        </m:ctrlPr>
                      </m:sSubSupPr>
                      <m:e>
                        <m:r>
                          <m:rPr>
                            <m:sty m:val="p"/>
                          </m:rPr>
                          <a:rPr lang="it-IT" b="0" i="0" smtClean="0">
                            <a:latin typeface="Cambria Math" panose="02040503050406030204" pitchFamily="18" charset="0"/>
                            <a:ea typeface="Cambria Math" panose="02040503050406030204" pitchFamily="18" charset="0"/>
                          </a:rPr>
                          <m:t>log</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−1</m:t>
                        </m:r>
                      </m:sub>
                      <m:sup>
                        <m:r>
                          <a:rPr lang="it-IT" b="0" i="1" smtClean="0">
                            <a:latin typeface="Cambria Math" panose="02040503050406030204" pitchFamily="18" charset="0"/>
                            <a:ea typeface="Cambria Math" panose="02040503050406030204" pitchFamily="18" charset="0"/>
                          </a:rPr>
                          <m:t>2</m:t>
                        </m:r>
                      </m:sup>
                    </m:sSubSup>
                  </m:oMath>
                </a14:m>
                <a:r>
                  <a:rPr lang="it-IT"/>
                  <a:t>)</a:t>
                </a:r>
              </a:p>
            </p:txBody>
          </p:sp>
        </mc:Choice>
        <mc:Fallback xmlns="">
          <p:sp>
            <p:nvSpPr>
              <p:cNvPr id="18" name="Rettangolo 17">
                <a:extLst>
                  <a:ext uri="{FF2B5EF4-FFF2-40B4-BE49-F238E27FC236}">
                    <a16:creationId xmlns:a16="http://schemas.microsoft.com/office/drawing/2014/main" id="{F91FBD76-F719-BCF4-D747-927C21D47483}"/>
                  </a:ext>
                </a:extLst>
              </p:cNvPr>
              <p:cNvSpPr>
                <a:spLocks noRot="1" noChangeAspect="1" noMove="1" noResize="1" noEditPoints="1" noAdjustHandles="1" noChangeArrowheads="1" noChangeShapeType="1" noTextEdit="1"/>
              </p:cNvSpPr>
              <p:nvPr/>
            </p:nvSpPr>
            <p:spPr>
              <a:xfrm>
                <a:off x="860960" y="5758767"/>
                <a:ext cx="4001545" cy="373949"/>
              </a:xfrm>
              <a:prstGeom prst="rect">
                <a:avLst/>
              </a:prstGeom>
              <a:blipFill>
                <a:blip r:embed="rId4"/>
                <a:stretch>
                  <a:fillRect l="-315" t="-3333" b="-26667"/>
                </a:stretch>
              </a:blipFill>
            </p:spPr>
            <p:txBody>
              <a:bodyPr/>
              <a:lstStyle/>
              <a:p>
                <a:r>
                  <a:rPr lang="en-GB">
                    <a:noFill/>
                  </a:rPr>
                  <a:t> </a:t>
                </a:r>
              </a:p>
            </p:txBody>
          </p:sp>
        </mc:Fallback>
      </mc:AlternateContent>
      <p:sp>
        <p:nvSpPr>
          <p:cNvPr id="2" name="CasellaDiTesto 1">
            <a:extLst>
              <a:ext uri="{FF2B5EF4-FFF2-40B4-BE49-F238E27FC236}">
                <a16:creationId xmlns:a16="http://schemas.microsoft.com/office/drawing/2014/main" id="{83E1997C-3404-A6A8-D3B6-326C4C5C642C}"/>
              </a:ext>
            </a:extLst>
          </p:cNvPr>
          <p:cNvSpPr txBox="1"/>
          <p:nvPr/>
        </p:nvSpPr>
        <p:spPr>
          <a:xfrm>
            <a:off x="7014876" y="2767380"/>
            <a:ext cx="4505897" cy="923330"/>
          </a:xfrm>
          <a:prstGeom prst="rect">
            <a:avLst/>
          </a:prstGeom>
          <a:noFill/>
        </p:spPr>
        <p:txBody>
          <a:bodyPr wrap="square" rtlCol="0">
            <a:spAutoFit/>
          </a:bodyPr>
          <a:lstStyle/>
          <a:p>
            <a:pPr algn="just"/>
            <a:r>
              <a:rPr lang="en-GB">
                <a:solidFill>
                  <a:srgbClr val="C00000"/>
                </a:solidFill>
              </a:rPr>
              <a:t>Limit</a:t>
            </a:r>
            <a:r>
              <a:rPr lang="en-GB">
                <a:solidFill>
                  <a:schemeClr val="tx1">
                    <a:lumMod val="75000"/>
                    <a:lumOff val="25000"/>
                  </a:schemeClr>
                </a:solidFill>
              </a:rPr>
              <a:t>:</a:t>
            </a:r>
            <a:r>
              <a:rPr lang="en-GB"/>
              <a:t> </a:t>
            </a:r>
            <a:r>
              <a:rPr lang="en-GB">
                <a:solidFill>
                  <a:schemeClr val="tx1">
                    <a:lumMod val="75000"/>
                    <a:lumOff val="25000"/>
                  </a:schemeClr>
                </a:solidFill>
              </a:rPr>
              <a:t>inability to catch the higher impact of negative shocks on the volatility (leverage effect) </a:t>
            </a:r>
          </a:p>
        </p:txBody>
      </p:sp>
      <p:sp>
        <p:nvSpPr>
          <p:cNvPr id="17" name="Title 23">
            <a:extLst>
              <a:ext uri="{FF2B5EF4-FFF2-40B4-BE49-F238E27FC236}">
                <a16:creationId xmlns:a16="http://schemas.microsoft.com/office/drawing/2014/main" id="{2C7B4DD2-7C23-7483-4D3C-E3F53B9ACC03}"/>
              </a:ext>
            </a:extLst>
          </p:cNvPr>
          <p:cNvSpPr txBox="1">
            <a:spLocks/>
          </p:cNvSpPr>
          <p:nvPr/>
        </p:nvSpPr>
        <p:spPr>
          <a:xfrm>
            <a:off x="-368963" y="4124237"/>
            <a:ext cx="12307909" cy="332399"/>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a:solidFill>
                  <a:schemeClr val="tx1">
                    <a:lumMod val="50000"/>
                    <a:lumOff val="50000"/>
                  </a:schemeClr>
                </a:solidFill>
                <a:latin typeface="Bahnschrift"/>
              </a:rPr>
              <a:t>eGARCH -  Exponential </a:t>
            </a:r>
            <a:r>
              <a:rPr lang="en-US" sz="2400">
                <a:solidFill>
                  <a:schemeClr val="tx1">
                    <a:lumMod val="50000"/>
                    <a:lumOff val="50000"/>
                  </a:schemeClr>
                </a:solidFill>
                <a:ea typeface="+mj-lt"/>
                <a:cs typeface="+mj-lt"/>
              </a:rPr>
              <a:t>Generalized AutoRegressive Conditional Heteroskedasticity </a:t>
            </a:r>
            <a:endParaRPr lang="en-US" sz="2400">
              <a:solidFill>
                <a:schemeClr val="tx1">
                  <a:lumMod val="50000"/>
                  <a:lumOff val="50000"/>
                </a:schemeClr>
              </a:solidFill>
              <a:latin typeface="Bahnschrift" panose="020B0502040204020203" pitchFamily="34" charset="0"/>
            </a:endParaRPr>
          </a:p>
        </p:txBody>
      </p:sp>
      <p:sp>
        <p:nvSpPr>
          <p:cNvPr id="21" name="CasellaDiTesto 20">
            <a:extLst>
              <a:ext uri="{FF2B5EF4-FFF2-40B4-BE49-F238E27FC236}">
                <a16:creationId xmlns:a16="http://schemas.microsoft.com/office/drawing/2014/main" id="{6B77B14F-32E0-400D-6527-B87D3261B81E}"/>
              </a:ext>
            </a:extLst>
          </p:cNvPr>
          <p:cNvSpPr txBox="1"/>
          <p:nvPr/>
        </p:nvSpPr>
        <p:spPr>
          <a:xfrm>
            <a:off x="410287" y="4570226"/>
            <a:ext cx="108017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It represents an extension of the GARCH which responds in an asymmetric way to positive and negative shocks, showing the impact of those on the variability.  </a:t>
            </a:r>
          </a:p>
        </p:txBody>
      </p:sp>
    </p:spTree>
    <p:extLst>
      <p:ext uri="{BB962C8B-B14F-4D97-AF65-F5344CB8AC3E}">
        <p14:creationId xmlns:p14="http://schemas.microsoft.com/office/powerpoint/2010/main" val="201761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500"/>
                            </p:stCondLst>
                            <p:childTnLst>
                              <p:par>
                                <p:cTn id="9" presetID="10" presetClass="entr" presetSubtype="0" fill="hold" grpId="0" nodeType="afterEffect">
                                  <p:stCondLst>
                                    <p:cond delay="5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3000"/>
                            </p:stCondLst>
                            <p:childTnLst>
                              <p:par>
                                <p:cTn id="17" presetID="10" presetClass="entr" presetSubtype="0" fill="hold" grpId="0" nodeType="afterEffect">
                                  <p:stCondLst>
                                    <p:cond delay="30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6500"/>
                            </p:stCondLst>
                            <p:childTnLst>
                              <p:par>
                                <p:cTn id="21" presetID="10" presetClass="entr" presetSubtype="0" fill="hold" grpId="0" nodeType="afterEffect">
                                  <p:stCondLst>
                                    <p:cond delay="50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12000"/>
                            </p:stCondLst>
                            <p:childTnLst>
                              <p:par>
                                <p:cTn id="25" presetID="10" presetClass="entr" presetSubtype="0" fill="hold" grpId="0" nodeType="afterEffect">
                                  <p:stCondLst>
                                    <p:cond delay="50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13000"/>
                            </p:stCondLst>
                            <p:childTnLst>
                              <p:par>
                                <p:cTn id="29" presetID="10" presetClass="entr" presetSubtype="0" fill="hold" grpId="0" nodeType="afterEffect">
                                  <p:stCondLst>
                                    <p:cond delay="50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11" grpId="0"/>
      <p:bldP spid="18" grpId="0"/>
      <p:bldP spid="2" grpId="0"/>
      <p:bldP spid="17"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5</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324600"/>
            <a:ext cx="533400" cy="5334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27" name="Title 23">
            <a:extLst>
              <a:ext uri="{FF2B5EF4-FFF2-40B4-BE49-F238E27FC236}">
                <a16:creationId xmlns:a16="http://schemas.microsoft.com/office/drawing/2014/main" id="{C1A105FE-A9E9-2F98-0E82-44F9504417B7}"/>
              </a:ext>
            </a:extLst>
          </p:cNvPr>
          <p:cNvSpPr txBox="1">
            <a:spLocks/>
          </p:cNvSpPr>
          <p:nvPr/>
        </p:nvSpPr>
        <p:spPr>
          <a:xfrm>
            <a:off x="-2035174" y="335419"/>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Distribution specification</a:t>
            </a:r>
          </a:p>
        </p:txBody>
      </p:sp>
      <p:sp>
        <p:nvSpPr>
          <p:cNvPr id="17" name="Oval 6">
            <a:extLst>
              <a:ext uri="{FF2B5EF4-FFF2-40B4-BE49-F238E27FC236}">
                <a16:creationId xmlns:a16="http://schemas.microsoft.com/office/drawing/2014/main" id="{6FBE53D7-681A-9A30-58FB-6B5117297938}"/>
              </a:ext>
            </a:extLst>
          </p:cNvPr>
          <p:cNvSpPr>
            <a:spLocks noChangeAspect="1"/>
          </p:cNvSpPr>
          <p:nvPr/>
        </p:nvSpPr>
        <p:spPr>
          <a:xfrm>
            <a:off x="1869945" y="2015082"/>
            <a:ext cx="313427" cy="31342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9CBA5F"/>
              </a:solidFill>
              <a:latin typeface="+mj-lt"/>
            </a:endParaRPr>
          </a:p>
        </p:txBody>
      </p:sp>
      <p:sp>
        <p:nvSpPr>
          <p:cNvPr id="18" name="Rectangle 11">
            <a:extLst>
              <a:ext uri="{FF2B5EF4-FFF2-40B4-BE49-F238E27FC236}">
                <a16:creationId xmlns:a16="http://schemas.microsoft.com/office/drawing/2014/main" id="{8C3B9950-CD9B-D4E2-4F9D-0BF026EBF4FE}"/>
              </a:ext>
            </a:extLst>
          </p:cNvPr>
          <p:cNvSpPr/>
          <p:nvPr/>
        </p:nvSpPr>
        <p:spPr>
          <a:xfrm>
            <a:off x="2901886" y="2175280"/>
            <a:ext cx="1797625" cy="9144"/>
          </a:xfrm>
          <a:prstGeom prst="rect">
            <a:avLst/>
          </a:prstGeom>
          <a:solidFill>
            <a:schemeClr val="tx1">
              <a:lumMod val="50000"/>
              <a:lumOff val="50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65000"/>
                  <a:lumOff val="35000"/>
                </a:schemeClr>
              </a:solidFill>
              <a:latin typeface="+mj-lt"/>
            </a:endParaRPr>
          </a:p>
        </p:txBody>
      </p:sp>
      <p:sp>
        <p:nvSpPr>
          <p:cNvPr id="19" name="TextBox 15">
            <a:extLst>
              <a:ext uri="{FF2B5EF4-FFF2-40B4-BE49-F238E27FC236}">
                <a16:creationId xmlns:a16="http://schemas.microsoft.com/office/drawing/2014/main" id="{09CFACF7-7F4A-DC59-52CC-F09CE4E49744}"/>
              </a:ext>
            </a:extLst>
          </p:cNvPr>
          <p:cNvSpPr txBox="1"/>
          <p:nvPr/>
        </p:nvSpPr>
        <p:spPr>
          <a:xfrm>
            <a:off x="1190495" y="1567535"/>
            <a:ext cx="1634675" cy="461665"/>
          </a:xfrm>
          <a:prstGeom prst="rect">
            <a:avLst/>
          </a:prstGeom>
          <a:noFill/>
        </p:spPr>
        <p:txBody>
          <a:bodyPr wrap="square" rtlCol="0" anchor="b">
            <a:spAutoFit/>
          </a:bodyPr>
          <a:lstStyle/>
          <a:p>
            <a:pPr algn="ctr"/>
            <a:r>
              <a:rPr lang="en-US" sz="2400">
                <a:solidFill>
                  <a:schemeClr val="accent3">
                    <a:lumMod val="60000"/>
                    <a:lumOff val="40000"/>
                  </a:schemeClr>
                </a:solidFill>
                <a:latin typeface="+mj-lt"/>
                <a:ea typeface="Open Sans Light" panose="020B0306030504020204" pitchFamily="34" charset="0"/>
                <a:cs typeface="Open Sans Light" panose="020B0306030504020204" pitchFamily="34" charset="0"/>
              </a:rPr>
              <a:t>Normal </a:t>
            </a:r>
          </a:p>
        </p:txBody>
      </p:sp>
      <p:sp>
        <p:nvSpPr>
          <p:cNvPr id="21" name="Rectangle 24">
            <a:extLst>
              <a:ext uri="{FF2B5EF4-FFF2-40B4-BE49-F238E27FC236}">
                <a16:creationId xmlns:a16="http://schemas.microsoft.com/office/drawing/2014/main" id="{CFE52BC3-2FAB-3C87-100D-96AE8FE1AE09}"/>
              </a:ext>
            </a:extLst>
          </p:cNvPr>
          <p:cNvSpPr/>
          <p:nvPr/>
        </p:nvSpPr>
        <p:spPr>
          <a:xfrm>
            <a:off x="2007832" y="2179852"/>
            <a:ext cx="37652" cy="116319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9CBA5F"/>
              </a:solidFill>
              <a:latin typeface="+mj-lt"/>
            </a:endParaRPr>
          </a:p>
        </p:txBody>
      </p:sp>
      <p:sp>
        <p:nvSpPr>
          <p:cNvPr id="22" name="Oval 6">
            <a:extLst>
              <a:ext uri="{FF2B5EF4-FFF2-40B4-BE49-F238E27FC236}">
                <a16:creationId xmlns:a16="http://schemas.microsoft.com/office/drawing/2014/main" id="{36673670-82FC-3A69-8239-92BC020443B1}"/>
              </a:ext>
            </a:extLst>
          </p:cNvPr>
          <p:cNvSpPr>
            <a:spLocks noChangeAspect="1"/>
          </p:cNvSpPr>
          <p:nvPr/>
        </p:nvSpPr>
        <p:spPr>
          <a:xfrm>
            <a:off x="5783183" y="2015082"/>
            <a:ext cx="313427" cy="313427"/>
          </a:xfrm>
          <a:prstGeom prst="ellipse">
            <a:avLst/>
          </a:prstGeom>
          <a:solidFill>
            <a:srgbClr val="9CB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endParaRPr>
          </a:p>
        </p:txBody>
      </p:sp>
      <p:sp>
        <p:nvSpPr>
          <p:cNvPr id="23" name="TextBox 15">
            <a:extLst>
              <a:ext uri="{FF2B5EF4-FFF2-40B4-BE49-F238E27FC236}">
                <a16:creationId xmlns:a16="http://schemas.microsoft.com/office/drawing/2014/main" id="{A6E8D255-407B-4D82-2DAF-9BC0976E6DFD}"/>
              </a:ext>
            </a:extLst>
          </p:cNvPr>
          <p:cNvSpPr txBox="1"/>
          <p:nvPr/>
        </p:nvSpPr>
        <p:spPr>
          <a:xfrm>
            <a:off x="5103733" y="1567535"/>
            <a:ext cx="1634675" cy="461665"/>
          </a:xfrm>
          <a:prstGeom prst="rect">
            <a:avLst/>
          </a:prstGeom>
          <a:noFill/>
        </p:spPr>
        <p:txBody>
          <a:bodyPr wrap="square" rtlCol="0" anchor="b">
            <a:spAutoFit/>
          </a:bodyPr>
          <a:lstStyle/>
          <a:p>
            <a:pPr algn="ctr"/>
            <a:r>
              <a:rPr lang="en-US" sz="2400">
                <a:solidFill>
                  <a:srgbClr val="9CBA5F"/>
                </a:solidFill>
                <a:latin typeface="+mj-lt"/>
                <a:ea typeface="Open Sans Light" panose="020B0306030504020204" pitchFamily="34" charset="0"/>
                <a:cs typeface="Open Sans Light" panose="020B0306030504020204" pitchFamily="34" charset="0"/>
              </a:rPr>
              <a:t>Student-t</a:t>
            </a:r>
          </a:p>
        </p:txBody>
      </p:sp>
      <p:sp>
        <p:nvSpPr>
          <p:cNvPr id="25" name="Rectangle 24">
            <a:extLst>
              <a:ext uri="{FF2B5EF4-FFF2-40B4-BE49-F238E27FC236}">
                <a16:creationId xmlns:a16="http://schemas.microsoft.com/office/drawing/2014/main" id="{28253931-98C2-6CE1-58B9-99B39EF63057}"/>
              </a:ext>
            </a:extLst>
          </p:cNvPr>
          <p:cNvSpPr/>
          <p:nvPr/>
        </p:nvSpPr>
        <p:spPr>
          <a:xfrm>
            <a:off x="5921070" y="2179852"/>
            <a:ext cx="37652" cy="1163196"/>
          </a:xfrm>
          <a:prstGeom prst="rect">
            <a:avLst/>
          </a:prstGeom>
          <a:solidFill>
            <a:srgbClr val="9CB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endParaRPr>
          </a:p>
        </p:txBody>
      </p:sp>
      <p:sp>
        <p:nvSpPr>
          <p:cNvPr id="26" name="Oval 6">
            <a:extLst>
              <a:ext uri="{FF2B5EF4-FFF2-40B4-BE49-F238E27FC236}">
                <a16:creationId xmlns:a16="http://schemas.microsoft.com/office/drawing/2014/main" id="{2E49E28B-A2C6-AD57-B3F0-268B9E717EAB}"/>
              </a:ext>
            </a:extLst>
          </p:cNvPr>
          <p:cNvSpPr>
            <a:spLocks noChangeAspect="1"/>
          </p:cNvSpPr>
          <p:nvPr/>
        </p:nvSpPr>
        <p:spPr>
          <a:xfrm>
            <a:off x="9750639" y="1963524"/>
            <a:ext cx="313427" cy="313427"/>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endParaRPr>
          </a:p>
        </p:txBody>
      </p:sp>
      <p:sp>
        <p:nvSpPr>
          <p:cNvPr id="28" name="TextBox 15">
            <a:extLst>
              <a:ext uri="{FF2B5EF4-FFF2-40B4-BE49-F238E27FC236}">
                <a16:creationId xmlns:a16="http://schemas.microsoft.com/office/drawing/2014/main" id="{F4BDC044-BC29-695D-4A56-AD1CFDBD8314}"/>
              </a:ext>
            </a:extLst>
          </p:cNvPr>
          <p:cNvSpPr txBox="1"/>
          <p:nvPr/>
        </p:nvSpPr>
        <p:spPr>
          <a:xfrm>
            <a:off x="9071189" y="1515977"/>
            <a:ext cx="1634675" cy="461665"/>
          </a:xfrm>
          <a:prstGeom prst="rect">
            <a:avLst/>
          </a:prstGeom>
          <a:noFill/>
        </p:spPr>
        <p:txBody>
          <a:bodyPr wrap="square" rtlCol="0" anchor="b">
            <a:spAutoFit/>
          </a:bodyPr>
          <a:lstStyle/>
          <a:p>
            <a:pPr algn="ctr"/>
            <a:r>
              <a:rPr lang="en-US" sz="2400">
                <a:solidFill>
                  <a:schemeClr val="accent3">
                    <a:lumMod val="50000"/>
                  </a:schemeClr>
                </a:solidFill>
                <a:latin typeface="+mj-lt"/>
                <a:ea typeface="Open Sans Light" panose="020B0306030504020204" pitchFamily="34" charset="0"/>
                <a:cs typeface="Open Sans Light" panose="020B0306030504020204" pitchFamily="34" charset="0"/>
              </a:rPr>
              <a:t>GED </a:t>
            </a:r>
          </a:p>
        </p:txBody>
      </p:sp>
      <p:sp>
        <p:nvSpPr>
          <p:cNvPr id="30" name="Rectangle 24">
            <a:extLst>
              <a:ext uri="{FF2B5EF4-FFF2-40B4-BE49-F238E27FC236}">
                <a16:creationId xmlns:a16="http://schemas.microsoft.com/office/drawing/2014/main" id="{4E6AC24A-6CBF-BB01-41A5-E6AFD29B3BB7}"/>
              </a:ext>
            </a:extLst>
          </p:cNvPr>
          <p:cNvSpPr/>
          <p:nvPr/>
        </p:nvSpPr>
        <p:spPr>
          <a:xfrm>
            <a:off x="9888526" y="2128294"/>
            <a:ext cx="37652" cy="116319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endParaRPr>
          </a:p>
        </p:txBody>
      </p:sp>
      <p:sp>
        <p:nvSpPr>
          <p:cNvPr id="31" name="Rectangle 11">
            <a:extLst>
              <a:ext uri="{FF2B5EF4-FFF2-40B4-BE49-F238E27FC236}">
                <a16:creationId xmlns:a16="http://schemas.microsoft.com/office/drawing/2014/main" id="{8EBB7742-3AE8-6A33-9387-71DB2D6901CE}"/>
              </a:ext>
            </a:extLst>
          </p:cNvPr>
          <p:cNvSpPr/>
          <p:nvPr/>
        </p:nvSpPr>
        <p:spPr>
          <a:xfrm>
            <a:off x="7180282" y="2161861"/>
            <a:ext cx="1797625" cy="9144"/>
          </a:xfrm>
          <a:prstGeom prst="rect">
            <a:avLst/>
          </a:prstGeom>
          <a:solidFill>
            <a:schemeClr val="tx1">
              <a:lumMod val="50000"/>
              <a:lumOff val="50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lumMod val="65000"/>
                  <a:lumOff val="35000"/>
                </a:schemeClr>
              </a:solidFill>
              <a:latin typeface="+mj-lt"/>
            </a:endParaRPr>
          </a:p>
        </p:txBody>
      </p:sp>
      <p:pic>
        <p:nvPicPr>
          <p:cNvPr id="3074" name="Picture 2" descr="The Standard Normal Distribution | Examples, Explanations, Uses">
            <a:extLst>
              <a:ext uri="{FF2B5EF4-FFF2-40B4-BE49-F238E27FC236}">
                <a16:creationId xmlns:a16="http://schemas.microsoft.com/office/drawing/2014/main" id="{74898BD8-EA7A-E7FF-AE86-42EF0AA93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25" y="3655803"/>
            <a:ext cx="3074901" cy="19011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Plot a t Distribution in R - Statology">
            <a:extLst>
              <a:ext uri="{FF2B5EF4-FFF2-40B4-BE49-F238E27FC236}">
                <a16:creationId xmlns:a16="http://schemas.microsoft.com/office/drawing/2014/main" id="{FB289AB8-D2A6-0830-9D3C-1014AB6AE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352" y="3493700"/>
            <a:ext cx="2145436" cy="2063287"/>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a:extLst>
              <a:ext uri="{FF2B5EF4-FFF2-40B4-BE49-F238E27FC236}">
                <a16:creationId xmlns:a16="http://schemas.microsoft.com/office/drawing/2014/main" id="{42274A8C-B4C2-A8B0-5C60-07A18AED83B7}"/>
              </a:ext>
            </a:extLst>
          </p:cNvPr>
          <p:cNvSpPr/>
          <p:nvPr/>
        </p:nvSpPr>
        <p:spPr>
          <a:xfrm>
            <a:off x="6134325" y="3493700"/>
            <a:ext cx="250046" cy="1036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078" name="Picture 6" descr="The chart of density function of GED distribution for different... |  Download Scientific Diagram">
            <a:extLst>
              <a:ext uri="{FF2B5EF4-FFF2-40B4-BE49-F238E27FC236}">
                <a16:creationId xmlns:a16="http://schemas.microsoft.com/office/drawing/2014/main" id="{54BE4492-5B17-AF55-1FF4-B7D446B570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0395" y="3429000"/>
            <a:ext cx="2936261" cy="195750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D3E2014D-FAE8-4F0F-8371-180D4CED95D3}"/>
                  </a:ext>
                </a:extLst>
              </p:cNvPr>
              <p:cNvSpPr/>
              <p:nvPr/>
            </p:nvSpPr>
            <p:spPr>
              <a:xfrm>
                <a:off x="1089600" y="5722473"/>
                <a:ext cx="2113848" cy="5532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𝑓</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e>
                      </m:d>
                      <m:r>
                        <a:rPr lang="it-IT" sz="1400" b="0" i="1" smtClean="0">
                          <a:latin typeface="Cambria Math" panose="02040503050406030204" pitchFamily="18" charset="0"/>
                        </a:rPr>
                        <m:t>= </m:t>
                      </m:r>
                      <m:f>
                        <m:fPr>
                          <m:ctrlPr>
                            <a:rPr lang="it-IT" sz="1400" i="1" smtClean="0">
                              <a:latin typeface="Cambria Math" panose="02040503050406030204" pitchFamily="18" charset="0"/>
                            </a:rPr>
                          </m:ctrlPr>
                        </m:fPr>
                        <m:num>
                          <m:r>
                            <a:rPr lang="it-IT" sz="1400" b="0" i="1" smtClean="0">
                              <a:latin typeface="Cambria Math" panose="02040503050406030204" pitchFamily="18" charset="0"/>
                            </a:rPr>
                            <m:t>1</m:t>
                          </m:r>
                        </m:num>
                        <m:den>
                          <m:r>
                            <a:rPr lang="it-IT" sz="1400" i="1" smtClean="0">
                              <a:latin typeface="Cambria Math" panose="02040503050406030204" pitchFamily="18" charset="0"/>
                              <a:ea typeface="Cambria Math" panose="02040503050406030204" pitchFamily="18" charset="0"/>
                            </a:rPr>
                            <m:t>𝜎</m:t>
                          </m:r>
                          <m:rad>
                            <m:radPr>
                              <m:degHide m:val="on"/>
                              <m:ctrlPr>
                                <a:rPr lang="it-IT" sz="1400" i="1" smtClean="0">
                                  <a:latin typeface="Cambria Math" panose="02040503050406030204" pitchFamily="18" charset="0"/>
                                  <a:ea typeface="Cambria Math" panose="02040503050406030204" pitchFamily="18" charset="0"/>
                                </a:rPr>
                              </m:ctrlPr>
                            </m:radPr>
                            <m:deg/>
                            <m:e>
                              <m:r>
                                <a:rPr lang="it-IT" sz="1400" b="0" i="1" smtClean="0">
                                  <a:latin typeface="Cambria Math" panose="02040503050406030204" pitchFamily="18" charset="0"/>
                                  <a:ea typeface="Cambria Math" panose="02040503050406030204" pitchFamily="18" charset="0"/>
                                </a:rPr>
                                <m:t>2</m:t>
                              </m:r>
                              <m:r>
                                <a:rPr lang="it-IT" sz="1400" b="0" i="1" smtClean="0">
                                  <a:latin typeface="Cambria Math" panose="02040503050406030204" pitchFamily="18" charset="0"/>
                                  <a:ea typeface="Cambria Math" panose="02040503050406030204" pitchFamily="18" charset="0"/>
                                </a:rPr>
                                <m:t>𝜋</m:t>
                              </m:r>
                            </m:e>
                          </m:rad>
                        </m:den>
                      </m:f>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𝑒</m:t>
                          </m:r>
                        </m:e>
                        <m:sup>
                          <m:r>
                            <a:rPr lang="it-IT" sz="1400" b="0" i="1" smtClean="0">
                              <a:latin typeface="Cambria Math" panose="02040503050406030204" pitchFamily="18" charset="0"/>
                            </a:rPr>
                            <m:t>−</m:t>
                          </m:r>
                          <m:f>
                            <m:fPr>
                              <m:ctrlPr>
                                <a:rPr lang="it-IT" sz="1400" i="1" smtClean="0">
                                  <a:latin typeface="Cambria Math" panose="02040503050406030204" pitchFamily="18" charset="0"/>
                                </a:rPr>
                              </m:ctrlPr>
                            </m:fPr>
                            <m:num>
                              <m:r>
                                <a:rPr lang="it-IT" sz="1400" b="0" i="1" smtClean="0">
                                  <a:latin typeface="Cambria Math" panose="02040503050406030204" pitchFamily="18" charset="0"/>
                                </a:rPr>
                                <m:t>1</m:t>
                              </m:r>
                            </m:num>
                            <m:den>
                              <m:r>
                                <a:rPr lang="it-IT" sz="1400" b="0" i="1" smtClean="0">
                                  <a:latin typeface="Cambria Math" panose="02040503050406030204" pitchFamily="18" charset="0"/>
                                </a:rPr>
                                <m:t>2</m:t>
                              </m:r>
                            </m:den>
                          </m:f>
                          <m:sSup>
                            <m:sSupPr>
                              <m:ctrlPr>
                                <a:rPr lang="it-IT" sz="1400" b="0" i="1" smtClean="0">
                                  <a:latin typeface="Cambria Math" panose="02040503050406030204" pitchFamily="18" charset="0"/>
                                </a:rPr>
                              </m:ctrlPr>
                            </m:sSupPr>
                            <m:e>
                              <m:d>
                                <m:dPr>
                                  <m:ctrlPr>
                                    <a:rPr lang="it-IT" sz="1400" i="1" smtClean="0">
                                      <a:latin typeface="Cambria Math" panose="02040503050406030204" pitchFamily="18" charset="0"/>
                                    </a:rPr>
                                  </m:ctrlPr>
                                </m:dPr>
                                <m:e>
                                  <m:f>
                                    <m:fPr>
                                      <m:ctrlPr>
                                        <a:rPr lang="it-IT" sz="1400" i="1" smtClean="0">
                                          <a:latin typeface="Cambria Math" panose="02040503050406030204" pitchFamily="18" charset="0"/>
                                        </a:rPr>
                                      </m:ctrlPr>
                                    </m:fPr>
                                    <m:num>
                                      <m:r>
                                        <a:rPr lang="it-IT" sz="1400" b="0" i="1" smtClean="0">
                                          <a:latin typeface="Cambria Math" panose="02040503050406030204" pitchFamily="18" charset="0"/>
                                        </a:rPr>
                                        <m:t>𝑧</m:t>
                                      </m:r>
                                      <m:r>
                                        <a:rPr lang="it-IT" sz="1400" b="0" i="1" smtClean="0">
                                          <a:latin typeface="Cambria Math" panose="02040503050406030204" pitchFamily="18" charset="0"/>
                                        </a:rPr>
                                        <m:t> − </m:t>
                                      </m:r>
                                      <m:r>
                                        <a:rPr lang="it-IT" sz="1400" b="0" i="1" smtClean="0">
                                          <a:latin typeface="Cambria Math" panose="02040503050406030204" pitchFamily="18" charset="0"/>
                                          <a:ea typeface="Cambria Math" panose="02040503050406030204" pitchFamily="18" charset="0"/>
                                        </a:rPr>
                                        <m:t>𝜇</m:t>
                                      </m:r>
                                    </m:num>
                                    <m:den>
                                      <m:r>
                                        <a:rPr lang="it-IT" sz="1400" i="1" smtClean="0">
                                          <a:latin typeface="Cambria Math" panose="02040503050406030204" pitchFamily="18" charset="0"/>
                                          <a:ea typeface="Cambria Math" panose="02040503050406030204" pitchFamily="18" charset="0"/>
                                        </a:rPr>
                                        <m:t>𝜎</m:t>
                                      </m:r>
                                    </m:den>
                                  </m:f>
                                </m:e>
                              </m:d>
                            </m:e>
                            <m:sup>
                              <m:r>
                                <a:rPr lang="it-IT" sz="1400" b="0" i="1" smtClean="0">
                                  <a:latin typeface="Cambria Math" panose="02040503050406030204" pitchFamily="18" charset="0"/>
                                </a:rPr>
                                <m:t>2</m:t>
                              </m:r>
                            </m:sup>
                          </m:sSup>
                        </m:sup>
                      </m:sSup>
                    </m:oMath>
                  </m:oMathPara>
                </a14:m>
                <a:endParaRPr lang="it-IT"/>
              </a:p>
            </p:txBody>
          </p:sp>
        </mc:Choice>
        <mc:Fallback xmlns="">
          <p:sp>
            <p:nvSpPr>
              <p:cNvPr id="9" name="Rettangolo 8">
                <a:extLst>
                  <a:ext uri="{FF2B5EF4-FFF2-40B4-BE49-F238E27FC236}">
                    <a16:creationId xmlns:a16="http://schemas.microsoft.com/office/drawing/2014/main" id="{D3E2014D-FAE8-4F0F-8371-180D4CED95D3}"/>
                  </a:ext>
                </a:extLst>
              </p:cNvPr>
              <p:cNvSpPr>
                <a:spLocks noRot="1" noChangeAspect="1" noMove="1" noResize="1" noEditPoints="1" noAdjustHandles="1" noChangeArrowheads="1" noChangeShapeType="1" noTextEdit="1"/>
              </p:cNvSpPr>
              <p:nvPr/>
            </p:nvSpPr>
            <p:spPr>
              <a:xfrm>
                <a:off x="1089600" y="5722473"/>
                <a:ext cx="2113848" cy="55329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Rettangolo 28">
                <a:extLst>
                  <a:ext uri="{FF2B5EF4-FFF2-40B4-BE49-F238E27FC236}">
                    <a16:creationId xmlns:a16="http://schemas.microsoft.com/office/drawing/2014/main" id="{EDD785CF-CF0F-1545-A073-7191CE1A6BCD}"/>
                  </a:ext>
                </a:extLst>
              </p:cNvPr>
              <p:cNvSpPr/>
              <p:nvPr/>
            </p:nvSpPr>
            <p:spPr>
              <a:xfrm>
                <a:off x="3813114" y="5616529"/>
                <a:ext cx="4434547" cy="9044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𝑓</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e>
                      </m:d>
                      <m:r>
                        <a:rPr lang="it-IT" sz="1400" b="0" i="1" smtClean="0">
                          <a:latin typeface="Cambria Math" panose="02040503050406030204" pitchFamily="18" charset="0"/>
                        </a:rPr>
                        <m:t>= </m:t>
                      </m:r>
                      <m:f>
                        <m:fPr>
                          <m:ctrlPr>
                            <a:rPr lang="it-IT" sz="1400" b="0" i="1" smtClean="0">
                              <a:latin typeface="Cambria Math" panose="02040503050406030204" pitchFamily="18" charset="0"/>
                            </a:rPr>
                          </m:ctrlPr>
                        </m:fPr>
                        <m:num>
                          <m:r>
                            <m:rPr>
                              <m:sty m:val="p"/>
                            </m:rPr>
                            <a:rPr lang="el-GR" sz="1400" i="1" dirty="0">
                              <a:latin typeface="Cambria Math" panose="02040503050406030204" pitchFamily="18" charset="0"/>
                              <a:ea typeface="Cambria Math" panose="02040503050406030204" pitchFamily="18" charset="0"/>
                            </a:rPr>
                            <m:t>Γ</m:t>
                          </m:r>
                          <m:r>
                            <a:rPr lang="it-IT" sz="1400" b="0" i="1" dirty="0" smtClean="0">
                              <a:latin typeface="Cambria Math" panose="02040503050406030204" pitchFamily="18" charset="0"/>
                              <a:ea typeface="Cambria Math" panose="02040503050406030204" pitchFamily="18" charset="0"/>
                            </a:rPr>
                            <m:t>(</m:t>
                          </m:r>
                          <m:f>
                            <m:fPr>
                              <m:ctrlPr>
                                <a:rPr lang="it-IT" sz="1400" b="0" i="1" dirty="0" smtClean="0">
                                  <a:latin typeface="Cambria Math" panose="02040503050406030204" pitchFamily="18" charset="0"/>
                                  <a:ea typeface="Cambria Math" panose="02040503050406030204" pitchFamily="18" charset="0"/>
                                </a:rPr>
                              </m:ctrlPr>
                            </m:fPr>
                            <m:num>
                              <m:r>
                                <a:rPr lang="it-IT" sz="1400" b="0" i="1" dirty="0" smtClean="0">
                                  <a:latin typeface="Cambria Math" panose="02040503050406030204" pitchFamily="18" charset="0"/>
                                  <a:ea typeface="Cambria Math" panose="02040503050406030204" pitchFamily="18" charset="0"/>
                                </a:rPr>
                                <m:t>𝜈</m:t>
                              </m:r>
                              <m:r>
                                <a:rPr lang="it-IT" sz="1400" b="0" i="1" dirty="0" smtClean="0">
                                  <a:latin typeface="Cambria Math" panose="02040503050406030204" pitchFamily="18" charset="0"/>
                                  <a:ea typeface="Cambria Math" panose="02040503050406030204" pitchFamily="18" charset="0"/>
                                </a:rPr>
                                <m:t>+1</m:t>
                              </m:r>
                            </m:num>
                            <m:den>
                              <m:r>
                                <a:rPr lang="it-IT" sz="1400" b="0" i="1" dirty="0" smtClean="0">
                                  <a:latin typeface="Cambria Math" panose="02040503050406030204" pitchFamily="18" charset="0"/>
                                  <a:ea typeface="Cambria Math" panose="02040503050406030204" pitchFamily="18" charset="0"/>
                                </a:rPr>
                                <m:t>2</m:t>
                              </m:r>
                            </m:den>
                          </m:f>
                          <m:r>
                            <a:rPr lang="it-IT" sz="1400" b="0" i="1" dirty="0" smtClean="0">
                              <a:latin typeface="Cambria Math" panose="02040503050406030204" pitchFamily="18" charset="0"/>
                              <a:ea typeface="Cambria Math" panose="02040503050406030204" pitchFamily="18" charset="0"/>
                            </a:rPr>
                            <m:t>)</m:t>
                          </m:r>
                        </m:num>
                        <m:den>
                          <m:rad>
                            <m:radPr>
                              <m:degHide m:val="on"/>
                              <m:ctrlPr>
                                <a:rPr lang="it-IT" sz="1400" b="0" i="1" smtClean="0">
                                  <a:latin typeface="Cambria Math" panose="02040503050406030204" pitchFamily="18" charset="0"/>
                                </a:rPr>
                              </m:ctrlPr>
                            </m:radPr>
                            <m:deg/>
                            <m:e>
                              <m:r>
                                <a:rPr lang="it-IT" sz="1400" b="0" i="1" smtClean="0">
                                  <a:latin typeface="Cambria Math" panose="02040503050406030204" pitchFamily="18" charset="0"/>
                                  <a:ea typeface="Cambria Math" panose="02040503050406030204" pitchFamily="18" charset="0"/>
                                </a:rPr>
                                <m:t>𝜋</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𝜈</m:t>
                                  </m:r>
                                  <m:r>
                                    <a:rPr lang="it-IT" sz="1400" b="0" i="1" smtClean="0">
                                      <a:latin typeface="Cambria Math" panose="02040503050406030204" pitchFamily="18" charset="0"/>
                                      <a:ea typeface="Cambria Math" panose="02040503050406030204" pitchFamily="18" charset="0"/>
                                    </a:rPr>
                                    <m:t>−2</m:t>
                                  </m:r>
                                </m:e>
                              </m:d>
                              <m:r>
                                <a:rPr lang="it-IT" sz="1400" b="0" i="1" smtClean="0">
                                  <a:latin typeface="Cambria Math" panose="02040503050406030204" pitchFamily="18" charset="0"/>
                                  <a:ea typeface="Cambria Math" panose="02040503050406030204" pitchFamily="18" charset="0"/>
                                </a:rPr>
                                <m:t> </m:t>
                              </m:r>
                              <m:r>
                                <m:rPr>
                                  <m:sty m:val="p"/>
                                </m:rPr>
                                <a:rPr lang="el-GR" sz="1400" b="0" i="1" smtClean="0">
                                  <a:latin typeface="Cambria Math" panose="02040503050406030204" pitchFamily="18" charset="0"/>
                                  <a:ea typeface="Cambria Math" panose="02040503050406030204" pitchFamily="18" charset="0"/>
                                </a:rPr>
                                <m:t>Γ</m:t>
                              </m:r>
                              <m:r>
                                <a:rPr lang="it-IT" sz="1400" b="0" i="1" smtClean="0">
                                  <a:latin typeface="Cambria Math" panose="02040503050406030204" pitchFamily="18" charset="0"/>
                                  <a:ea typeface="Cambria Math" panose="02040503050406030204" pitchFamily="18" charset="0"/>
                                </a:rPr>
                                <m:t>(</m:t>
                              </m:r>
                              <m:f>
                                <m:fPr>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𝜈</m:t>
                                  </m:r>
                                </m:num>
                                <m:den>
                                  <m:r>
                                    <a:rPr lang="it-IT" sz="1400" b="0" i="1" smtClean="0">
                                      <a:latin typeface="Cambria Math" panose="02040503050406030204" pitchFamily="18" charset="0"/>
                                      <a:ea typeface="Cambria Math" panose="02040503050406030204" pitchFamily="18" charset="0"/>
                                    </a:rPr>
                                    <m:t>2</m:t>
                                  </m:r>
                                </m:den>
                              </m:f>
                              <m:r>
                                <a:rPr lang="it-IT" sz="1400" b="0" i="1" smtClean="0">
                                  <a:latin typeface="Cambria Math" panose="02040503050406030204" pitchFamily="18" charset="0"/>
                                  <a:ea typeface="Cambria Math" panose="02040503050406030204" pitchFamily="18" charset="0"/>
                                </a:rPr>
                                <m:t>)</m:t>
                              </m:r>
                            </m:e>
                          </m:rad>
                        </m:den>
                      </m:f>
                      <m:sSup>
                        <m:sSupPr>
                          <m:ctrlPr>
                            <a:rPr lang="it-IT" sz="1400" b="0" i="1" smtClean="0">
                              <a:latin typeface="Cambria Math" panose="02040503050406030204" pitchFamily="18" charset="0"/>
                            </a:rPr>
                          </m:ctrlPr>
                        </m:sSupPr>
                        <m:e>
                          <m:r>
                            <m:rPr>
                              <m:nor/>
                            </m:rPr>
                            <a:rPr lang="it-IT" sz="1400" dirty="0"/>
                            <m:t>(1+ (</m:t>
                          </m:r>
                          <m:f>
                            <m:fPr>
                              <m:ctrlPr>
                                <a:rPr lang="it-IT" sz="1400" i="1">
                                  <a:latin typeface="Cambria Math" panose="02040503050406030204" pitchFamily="18" charset="0"/>
                                </a:rPr>
                              </m:ctrlPr>
                            </m:fPr>
                            <m:num>
                              <m:sSup>
                                <m:sSupPr>
                                  <m:ctrlPr>
                                    <a:rPr lang="it-IT" sz="1400" i="1">
                                      <a:latin typeface="Cambria Math" panose="02040503050406030204" pitchFamily="18" charset="0"/>
                                    </a:rPr>
                                  </m:ctrlPr>
                                </m:sSupPr>
                                <m:e>
                                  <m:r>
                                    <a:rPr lang="it-IT" sz="1400" i="1">
                                      <a:latin typeface="Cambria Math" panose="02040503050406030204" pitchFamily="18" charset="0"/>
                                    </a:rPr>
                                    <m:t>𝑥</m:t>
                                  </m:r>
                                </m:e>
                                <m:sup>
                                  <m:r>
                                    <a:rPr lang="it-IT" sz="1400" i="1">
                                      <a:latin typeface="Cambria Math" panose="02040503050406030204" pitchFamily="18" charset="0"/>
                                    </a:rPr>
                                    <m:t>2</m:t>
                                  </m:r>
                                </m:sup>
                              </m:sSup>
                            </m:num>
                            <m:den>
                              <m:r>
                                <a:rPr lang="it-IT" sz="1400" i="1">
                                  <a:latin typeface="Cambria Math" panose="02040503050406030204" pitchFamily="18" charset="0"/>
                                  <a:ea typeface="Cambria Math" panose="02040503050406030204" pitchFamily="18" charset="0"/>
                                </a:rPr>
                                <m:t>𝜈</m:t>
                              </m:r>
                              <m:r>
                                <a:rPr lang="it-IT" sz="1400" i="1">
                                  <a:latin typeface="Cambria Math" panose="02040503050406030204" pitchFamily="18" charset="0"/>
                                  <a:ea typeface="Cambria Math" panose="02040503050406030204" pitchFamily="18" charset="0"/>
                                </a:rPr>
                                <m:t>−2</m:t>
                              </m:r>
                            </m:den>
                          </m:f>
                          <m:r>
                            <a:rPr lang="it-IT" sz="1400" i="1">
                              <a:latin typeface="Cambria Math" panose="02040503050406030204" pitchFamily="18" charset="0"/>
                            </a:rPr>
                            <m:t>))</m:t>
                          </m:r>
                        </m:e>
                        <m:sup>
                          <m:r>
                            <a:rPr lang="it-IT" sz="1400" b="0" i="1" smtClean="0">
                              <a:latin typeface="Cambria Math" panose="02040503050406030204" pitchFamily="18" charset="0"/>
                            </a:rPr>
                            <m:t>−</m:t>
                          </m:r>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𝜈</m:t>
                              </m:r>
                              <m:r>
                                <a:rPr lang="it-IT" sz="1400" b="0" i="1" smtClean="0">
                                  <a:latin typeface="Cambria Math" panose="02040503050406030204" pitchFamily="18" charset="0"/>
                                  <a:ea typeface="Cambria Math" panose="02040503050406030204" pitchFamily="18" charset="0"/>
                                </a:rPr>
                                <m:t>+1</m:t>
                              </m:r>
                            </m:num>
                            <m:den>
                              <m:r>
                                <a:rPr lang="it-IT" sz="1400" b="0" i="1" smtClean="0">
                                  <a:latin typeface="Cambria Math" panose="02040503050406030204" pitchFamily="18" charset="0"/>
                                </a:rPr>
                                <m:t>2</m:t>
                              </m:r>
                            </m:den>
                          </m:f>
                        </m:sup>
                      </m:sSup>
                    </m:oMath>
                  </m:oMathPara>
                </a14:m>
                <a:endParaRPr lang="it-IT" sz="1200"/>
              </a:p>
            </p:txBody>
          </p:sp>
        </mc:Choice>
        <mc:Fallback xmlns="">
          <p:sp>
            <p:nvSpPr>
              <p:cNvPr id="29" name="Rettangolo 28">
                <a:extLst>
                  <a:ext uri="{FF2B5EF4-FFF2-40B4-BE49-F238E27FC236}">
                    <a16:creationId xmlns:a16="http://schemas.microsoft.com/office/drawing/2014/main" id="{EDD785CF-CF0F-1545-A073-7191CE1A6BCD}"/>
                  </a:ext>
                </a:extLst>
              </p:cNvPr>
              <p:cNvSpPr>
                <a:spLocks noRot="1" noChangeAspect="1" noMove="1" noResize="1" noEditPoints="1" noAdjustHandles="1" noChangeArrowheads="1" noChangeShapeType="1" noTextEdit="1"/>
              </p:cNvSpPr>
              <p:nvPr/>
            </p:nvSpPr>
            <p:spPr>
              <a:xfrm>
                <a:off x="3813114" y="5616529"/>
                <a:ext cx="4434547" cy="90447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8C5C15D1-3A7D-7C49-9B43-3135F9EAF412}"/>
                  </a:ext>
                </a:extLst>
              </p:cNvPr>
              <p:cNvSpPr txBox="1"/>
              <p:nvPr/>
            </p:nvSpPr>
            <p:spPr>
              <a:xfrm>
                <a:off x="8857327" y="5712004"/>
                <a:ext cx="2137701" cy="932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1400" i="1" smtClean="0">
                          <a:latin typeface="Cambria Math" panose="02040503050406030204" pitchFamily="18" charset="0"/>
                        </a:rPr>
                        <m:t>𝑓</m:t>
                      </m:r>
                      <m:d>
                        <m:dPr>
                          <m:ctrlPr>
                            <a:rPr lang="it-IT" sz="1400" i="1">
                              <a:latin typeface="Cambria Math" panose="02040503050406030204" pitchFamily="18" charset="0"/>
                            </a:rPr>
                          </m:ctrlPr>
                        </m:dPr>
                        <m:e>
                          <m:r>
                            <a:rPr lang="it-IT" sz="1400" i="1">
                              <a:latin typeface="Cambria Math" panose="02040503050406030204" pitchFamily="18" charset="0"/>
                            </a:rPr>
                            <m:t>𝑥</m:t>
                          </m:r>
                        </m:e>
                      </m:d>
                      <m:r>
                        <a:rPr lang="it-IT" sz="1400" i="1">
                          <a:latin typeface="Cambria Math" panose="02040503050406030204" pitchFamily="18" charset="0"/>
                        </a:rPr>
                        <m:t>=</m:t>
                      </m:r>
                      <m:f>
                        <m:fPr>
                          <m:ctrlPr>
                            <a:rPr lang="it-IT" sz="1400" i="1" smtClean="0">
                              <a:latin typeface="Cambria Math" panose="02040503050406030204" pitchFamily="18" charset="0"/>
                            </a:rPr>
                          </m:ctrlPr>
                        </m:fPr>
                        <m:num>
                          <m:r>
                            <a:rPr lang="it-IT" sz="1400" i="1" smtClean="0">
                              <a:latin typeface="Cambria Math" panose="02040503050406030204" pitchFamily="18" charset="0"/>
                              <a:ea typeface="Cambria Math" panose="02040503050406030204" pitchFamily="18" charset="0"/>
                            </a:rPr>
                            <m:t>𝜅</m:t>
                          </m:r>
                          <m:sSup>
                            <m:sSupPr>
                              <m:ctrlPr>
                                <a:rPr lang="it-IT" sz="1400" i="1" smtClean="0">
                                  <a:latin typeface="Cambria Math" panose="02040503050406030204" pitchFamily="18" charset="0"/>
                                  <a:ea typeface="Cambria Math" panose="02040503050406030204" pitchFamily="18" charset="0"/>
                                </a:rPr>
                              </m:ctrlPr>
                            </m:sSupPr>
                            <m:e>
                              <m:r>
                                <a:rPr lang="it-IT" sz="1400" i="1" smtClean="0">
                                  <a:latin typeface="Cambria Math" panose="02040503050406030204" pitchFamily="18" charset="0"/>
                                  <a:ea typeface="Cambria Math" panose="02040503050406030204" pitchFamily="18" charset="0"/>
                                </a:rPr>
                                <m:t>𝜖</m:t>
                              </m:r>
                            </m:e>
                            <m:sup>
                              <m:r>
                                <a:rPr lang="it-IT" sz="1400" b="0" i="1" smtClean="0">
                                  <a:latin typeface="Cambria Math" panose="02040503050406030204" pitchFamily="18" charset="0"/>
                                  <a:ea typeface="Cambria Math" panose="02040503050406030204" pitchFamily="18" charset="0"/>
                                </a:rPr>
                                <m:t>−0.5</m:t>
                              </m:r>
                            </m:sup>
                          </m:sSup>
                          <m:sSup>
                            <m:sSupPr>
                              <m:ctrlPr>
                                <a:rPr lang="it-IT" sz="1400" i="1" smtClean="0">
                                  <a:latin typeface="Cambria Math" panose="02040503050406030204" pitchFamily="18" charset="0"/>
                                  <a:ea typeface="Cambria Math" panose="02040503050406030204" pitchFamily="18" charset="0"/>
                                </a:rPr>
                              </m:ctrlPr>
                            </m:sSupPr>
                            <m:e>
                              <m:r>
                                <a:rPr lang="it-IT" sz="1400" i="1">
                                  <a:latin typeface="Cambria Math" panose="02040503050406030204" pitchFamily="18" charset="0"/>
                                  <a:ea typeface="Cambria Math" panose="02040503050406030204" pitchFamily="18" charset="0"/>
                                </a:rPr>
                                <m:t>|</m:t>
                              </m:r>
                              <m:f>
                                <m:fPr>
                                  <m:ctrlPr>
                                    <a:rPr lang="it-IT" sz="1400" i="1">
                                      <a:latin typeface="Cambria Math" panose="02040503050406030204" pitchFamily="18" charset="0"/>
                                      <a:ea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𝑥</m:t>
                                  </m:r>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𝜇</m:t>
                                  </m:r>
                                </m:num>
                                <m:den>
                                  <m:r>
                                    <a:rPr lang="it-IT" sz="1400" i="1">
                                      <a:latin typeface="Cambria Math" panose="02040503050406030204" pitchFamily="18" charset="0"/>
                                      <a:ea typeface="Cambria Math" panose="02040503050406030204" pitchFamily="18" charset="0"/>
                                    </a:rPr>
                                    <m:t>𝜎</m:t>
                                  </m:r>
                                </m:den>
                              </m:f>
                              <m:r>
                                <a:rPr lang="it-IT" sz="1400" i="1">
                                  <a:latin typeface="Cambria Math" panose="02040503050406030204" pitchFamily="18" charset="0"/>
                                  <a:ea typeface="Cambria Math" panose="02040503050406030204" pitchFamily="18" charset="0"/>
                                </a:rPr>
                                <m:t>|</m:t>
                              </m:r>
                            </m:e>
                            <m:sup>
                              <m:r>
                                <a:rPr lang="it-IT" sz="1400" i="1" smtClean="0">
                                  <a:latin typeface="Cambria Math" panose="02040503050406030204" pitchFamily="18" charset="0"/>
                                  <a:ea typeface="Cambria Math" panose="02040503050406030204" pitchFamily="18" charset="0"/>
                                </a:rPr>
                                <m:t>𝜅</m:t>
                              </m:r>
                            </m:sup>
                          </m:sSup>
                        </m:num>
                        <m:den>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2</m:t>
                              </m:r>
                            </m:e>
                            <m:sup>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𝜅</m:t>
                                  </m:r>
                                </m:e>
                                <m:sup>
                                  <m:r>
                                    <a:rPr lang="it-IT" sz="1400" b="0" i="1" smtClean="0">
                                      <a:latin typeface="Cambria Math" panose="02040503050406030204" pitchFamily="18" charset="0"/>
                                    </a:rPr>
                                    <m:t>−1</m:t>
                                  </m:r>
                                </m:sup>
                              </m:sSup>
                            </m:sup>
                          </m:sSup>
                          <m:r>
                            <a:rPr lang="it-IT" sz="1400" i="1" smtClean="0">
                              <a:latin typeface="Cambria Math" panose="02040503050406030204" pitchFamily="18" charset="0"/>
                              <a:ea typeface="Cambria Math" panose="02040503050406030204" pitchFamily="18" charset="0"/>
                            </a:rPr>
                            <m:t>𝜎</m:t>
                          </m:r>
                          <m:r>
                            <m:rPr>
                              <m:sty m:val="p"/>
                            </m:rPr>
                            <a:rPr lang="el-GR" sz="1400" i="1" smtClean="0">
                              <a:latin typeface="Cambria Math" panose="02040503050406030204" pitchFamily="18" charset="0"/>
                              <a:ea typeface="Cambria Math" panose="02040503050406030204" pitchFamily="18" charset="0"/>
                            </a:rPr>
                            <m:t>Γ</m:t>
                          </m:r>
                          <m:r>
                            <a:rPr lang="it-IT" sz="1400" b="0" i="1" smtClean="0">
                              <a:latin typeface="Cambria Math" panose="02040503050406030204" pitchFamily="18" charset="0"/>
                              <a:ea typeface="Cambria Math" panose="02040503050406030204" pitchFamily="18" charset="0"/>
                            </a:rPr>
                            <m:t>(</m:t>
                          </m:r>
                          <m:sSup>
                            <m:sSupPr>
                              <m:ctrlPr>
                                <a:rPr lang="it-IT" sz="1400" b="0" i="1" smtClean="0">
                                  <a:latin typeface="Cambria Math" panose="02040503050406030204" pitchFamily="18" charset="0"/>
                                  <a:ea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𝜅</m:t>
                              </m:r>
                            </m:e>
                            <m:sup>
                              <m:r>
                                <a:rPr lang="it-IT" sz="1400" b="0" i="1" smtClean="0">
                                  <a:latin typeface="Cambria Math" panose="02040503050406030204" pitchFamily="18" charset="0"/>
                                  <a:ea typeface="Cambria Math" panose="02040503050406030204" pitchFamily="18" charset="0"/>
                                </a:rPr>
                                <m:t>−1</m:t>
                              </m:r>
                            </m:sup>
                          </m:sSup>
                          <m:r>
                            <a:rPr lang="it-IT" sz="1400" b="0" i="1" smtClean="0">
                              <a:latin typeface="Cambria Math" panose="02040503050406030204" pitchFamily="18" charset="0"/>
                              <a:ea typeface="Cambria Math" panose="02040503050406030204" pitchFamily="18" charset="0"/>
                            </a:rPr>
                            <m:t>)</m:t>
                          </m:r>
                        </m:den>
                      </m:f>
                    </m:oMath>
                  </m:oMathPara>
                </a14:m>
                <a:endParaRPr lang="it-IT"/>
              </a:p>
              <a:p>
                <a:endParaRPr lang="it-IT"/>
              </a:p>
            </p:txBody>
          </p:sp>
        </mc:Choice>
        <mc:Fallback xmlns="">
          <p:sp>
            <p:nvSpPr>
              <p:cNvPr id="5" name="CasellaDiTesto 4">
                <a:extLst>
                  <a:ext uri="{FF2B5EF4-FFF2-40B4-BE49-F238E27FC236}">
                    <a16:creationId xmlns:a16="http://schemas.microsoft.com/office/drawing/2014/main" id="{8C5C15D1-3A7D-7C49-9B43-3135F9EAF412}"/>
                  </a:ext>
                </a:extLst>
              </p:cNvPr>
              <p:cNvSpPr txBox="1">
                <a:spLocks noRot="1" noChangeAspect="1" noMove="1" noResize="1" noEditPoints="1" noAdjustHandles="1" noChangeArrowheads="1" noChangeShapeType="1" noTextEdit="1"/>
              </p:cNvSpPr>
              <p:nvPr/>
            </p:nvSpPr>
            <p:spPr>
              <a:xfrm>
                <a:off x="8857327" y="5712004"/>
                <a:ext cx="2137701" cy="932499"/>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1817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500"/>
                                  </p:stCondLst>
                                  <p:childTnLst>
                                    <p:set>
                                      <p:cBhvr>
                                        <p:cTn id="15" dur="1" fill="hold">
                                          <p:stCondLst>
                                            <p:cond delay="0"/>
                                          </p:stCondLst>
                                        </p:cTn>
                                        <p:tgtEl>
                                          <p:spTgt spid="3074"/>
                                        </p:tgtEl>
                                        <p:attrNameLst>
                                          <p:attrName>style.visibility</p:attrName>
                                        </p:attrNameLst>
                                      </p:cBhvr>
                                      <p:to>
                                        <p:strVal val="visible"/>
                                      </p:to>
                                    </p:set>
                                    <p:animEffect transition="in" filter="fade">
                                      <p:cBhvr>
                                        <p:cTn id="16" dur="500"/>
                                        <p:tgtEl>
                                          <p:spTgt spid="3074"/>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76"/>
                                        </p:tgtEl>
                                        <p:attrNameLst>
                                          <p:attrName>style.visibility</p:attrName>
                                        </p:attrNameLst>
                                      </p:cBhvr>
                                      <p:to>
                                        <p:strVal val="visible"/>
                                      </p:to>
                                    </p:set>
                                    <p:animEffect transition="in" filter="fade">
                                      <p:cBhvr>
                                        <p:cTn id="34" dur="500"/>
                                        <p:tgtEl>
                                          <p:spTgt spid="3076"/>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nodeType="withEffect">
                                  <p:stCondLst>
                                    <p:cond delay="500"/>
                                  </p:stCondLst>
                                  <p:childTnLst>
                                    <p:set>
                                      <p:cBhvr>
                                        <p:cTn id="42" dur="1" fill="hold">
                                          <p:stCondLst>
                                            <p:cond delay="0"/>
                                          </p:stCondLst>
                                        </p:cTn>
                                        <p:tgtEl>
                                          <p:spTgt spid="3078"/>
                                        </p:tgtEl>
                                        <p:attrNameLst>
                                          <p:attrName>style.visibility</p:attrName>
                                        </p:attrNameLst>
                                      </p:cBhvr>
                                      <p:to>
                                        <p:strVal val="visible"/>
                                      </p:to>
                                    </p:set>
                                    <p:animEffect transition="in" filter="fade">
                                      <p:cBhvr>
                                        <p:cTn id="43" dur="500"/>
                                        <p:tgtEl>
                                          <p:spTgt spid="307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1" grpId="0" animBg="1"/>
      <p:bldP spid="22" grpId="0" animBg="1"/>
      <p:bldP spid="23" grpId="0"/>
      <p:bldP spid="25" grpId="0" animBg="1"/>
      <p:bldP spid="26" grpId="0" animBg="1"/>
      <p:bldP spid="28" grpId="0"/>
      <p:bldP spid="30" grpId="0" animBg="1"/>
      <p:bldP spid="31" grpId="0" animBg="1"/>
      <p:bldP spid="9" grpId="0"/>
      <p:bldP spid="29"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european union flag stars transition motion: video stock (100% royalty  free) 15768715 | Shutterstock">
            <a:extLst>
              <a:ext uri="{FF2B5EF4-FFF2-40B4-BE49-F238E27FC236}">
                <a16:creationId xmlns:a16="http://schemas.microsoft.com/office/drawing/2014/main" id="{B3969CB8-759B-B9E1-44F1-AA2A4AC69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299" y="1590307"/>
            <a:ext cx="2024554" cy="105094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32881D00-A16D-7443-06DD-AB0454234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573" y="1606928"/>
            <a:ext cx="2017475" cy="105517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D7246F95-F705-EB0F-3108-231958E86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479" y="1610523"/>
            <a:ext cx="2017475" cy="10551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B51E0E-09C6-1161-98FD-7CB943567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400" y="1597998"/>
            <a:ext cx="2017475" cy="1055171"/>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6</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324600"/>
            <a:ext cx="533400" cy="5334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4"/>
          <a:srcRect l="29139" t="40208" r="29704" b="22321"/>
          <a:stretch/>
        </p:blipFill>
        <p:spPr>
          <a:xfrm>
            <a:off x="11751604" y="13431"/>
            <a:ext cx="408392" cy="447509"/>
          </a:xfrm>
          <a:prstGeom prst="rect">
            <a:avLst/>
          </a:prstGeom>
        </p:spPr>
      </p:pic>
      <p:sp>
        <p:nvSpPr>
          <p:cNvPr id="27" name="Title 23">
            <a:extLst>
              <a:ext uri="{FF2B5EF4-FFF2-40B4-BE49-F238E27FC236}">
                <a16:creationId xmlns:a16="http://schemas.microsoft.com/office/drawing/2014/main" id="{C1A105FE-A9E9-2F98-0E82-44F9504417B7}"/>
              </a:ext>
            </a:extLst>
          </p:cNvPr>
          <p:cNvSpPr txBox="1">
            <a:spLocks/>
          </p:cNvSpPr>
          <p:nvPr/>
        </p:nvSpPr>
        <p:spPr>
          <a:xfrm>
            <a:off x="-4560500" y="352526"/>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Data</a:t>
            </a:r>
          </a:p>
        </p:txBody>
      </p:sp>
      <p:sp>
        <p:nvSpPr>
          <p:cNvPr id="21" name="矩形 19">
            <a:extLst>
              <a:ext uri="{FF2B5EF4-FFF2-40B4-BE49-F238E27FC236}">
                <a16:creationId xmlns:a16="http://schemas.microsoft.com/office/drawing/2014/main" id="{EEEFE68A-327B-828C-A6E0-402E34A6D9AC}"/>
              </a:ext>
            </a:extLst>
          </p:cNvPr>
          <p:cNvSpPr/>
          <p:nvPr/>
        </p:nvSpPr>
        <p:spPr>
          <a:xfrm>
            <a:off x="1163213" y="1610523"/>
            <a:ext cx="2017475" cy="105173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文本框 27">
            <a:extLst>
              <a:ext uri="{FF2B5EF4-FFF2-40B4-BE49-F238E27FC236}">
                <a16:creationId xmlns:a16="http://schemas.microsoft.com/office/drawing/2014/main" id="{E8CC4A11-B909-F92B-7466-1CA03B34C826}"/>
              </a:ext>
            </a:extLst>
          </p:cNvPr>
          <p:cNvSpPr txBox="1"/>
          <p:nvPr/>
        </p:nvSpPr>
        <p:spPr>
          <a:xfrm>
            <a:off x="1253918" y="3101928"/>
            <a:ext cx="1719002" cy="338554"/>
          </a:xfrm>
          <a:prstGeom prst="rect">
            <a:avLst/>
          </a:prstGeom>
          <a:noFill/>
        </p:spPr>
        <p:txBody>
          <a:bodyPr wrap="square" rtlCol="0">
            <a:spAutoFit/>
          </a:bodyPr>
          <a:lstStyle/>
          <a:p>
            <a:pPr algn="ctr"/>
            <a:r>
              <a:rPr lang="en-US" altLang="zh-CN" sz="1600" b="1" cap="all">
                <a:solidFill>
                  <a:schemeClr val="accent3">
                    <a:lumMod val="75000"/>
                  </a:schemeClr>
                </a:solidFill>
                <a:ea typeface="微软雅黑" panose="020B0503020204020204" pitchFamily="34" charset="-122"/>
              </a:rPr>
              <a:t>WTI</a:t>
            </a:r>
          </a:p>
        </p:txBody>
      </p:sp>
      <p:cxnSp>
        <p:nvCxnSpPr>
          <p:cNvPr id="23" name="直接连接符 29">
            <a:extLst>
              <a:ext uri="{FF2B5EF4-FFF2-40B4-BE49-F238E27FC236}">
                <a16:creationId xmlns:a16="http://schemas.microsoft.com/office/drawing/2014/main" id="{F6031CAF-1DC8-0AFA-9A8E-624580207398}"/>
              </a:ext>
            </a:extLst>
          </p:cNvPr>
          <p:cNvCxnSpPr/>
          <p:nvPr/>
        </p:nvCxnSpPr>
        <p:spPr>
          <a:xfrm>
            <a:off x="1517616" y="3503460"/>
            <a:ext cx="1191607"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19">
            <a:extLst>
              <a:ext uri="{FF2B5EF4-FFF2-40B4-BE49-F238E27FC236}">
                <a16:creationId xmlns:a16="http://schemas.microsoft.com/office/drawing/2014/main" id="{323FBDB3-3ADC-12B8-14F7-C4BE4350B20B}"/>
              </a:ext>
            </a:extLst>
          </p:cNvPr>
          <p:cNvSpPr/>
          <p:nvPr/>
        </p:nvSpPr>
        <p:spPr>
          <a:xfrm>
            <a:off x="3644809" y="1589531"/>
            <a:ext cx="2017475" cy="105173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文本框 27">
            <a:extLst>
              <a:ext uri="{FF2B5EF4-FFF2-40B4-BE49-F238E27FC236}">
                <a16:creationId xmlns:a16="http://schemas.microsoft.com/office/drawing/2014/main" id="{56D283B8-550F-5592-F3EB-7611AA6ECFAE}"/>
              </a:ext>
            </a:extLst>
          </p:cNvPr>
          <p:cNvSpPr txBox="1"/>
          <p:nvPr/>
        </p:nvSpPr>
        <p:spPr>
          <a:xfrm>
            <a:off x="3735514" y="3080926"/>
            <a:ext cx="1719002" cy="338554"/>
          </a:xfrm>
          <a:prstGeom prst="rect">
            <a:avLst/>
          </a:prstGeom>
          <a:noFill/>
        </p:spPr>
        <p:txBody>
          <a:bodyPr wrap="square" rtlCol="0">
            <a:spAutoFit/>
          </a:bodyPr>
          <a:lstStyle/>
          <a:p>
            <a:pPr algn="ctr"/>
            <a:r>
              <a:rPr lang="en-US" altLang="zh-CN" sz="1600" b="1" cap="all">
                <a:solidFill>
                  <a:schemeClr val="accent3">
                    <a:lumMod val="75000"/>
                  </a:schemeClr>
                </a:solidFill>
                <a:ea typeface="微软雅黑" panose="020B0503020204020204" pitchFamily="34" charset="-122"/>
              </a:rPr>
              <a:t>Eu brent</a:t>
            </a:r>
          </a:p>
        </p:txBody>
      </p:sp>
      <p:cxnSp>
        <p:nvCxnSpPr>
          <p:cNvPr id="41" name="直接连接符 29">
            <a:extLst>
              <a:ext uri="{FF2B5EF4-FFF2-40B4-BE49-F238E27FC236}">
                <a16:creationId xmlns:a16="http://schemas.microsoft.com/office/drawing/2014/main" id="{471BD3CE-EB21-C2A6-3B69-14D0A55388B8}"/>
              </a:ext>
            </a:extLst>
          </p:cNvPr>
          <p:cNvCxnSpPr/>
          <p:nvPr/>
        </p:nvCxnSpPr>
        <p:spPr>
          <a:xfrm>
            <a:off x="3999212" y="3482458"/>
            <a:ext cx="1191607"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矩形 19">
            <a:extLst>
              <a:ext uri="{FF2B5EF4-FFF2-40B4-BE49-F238E27FC236}">
                <a16:creationId xmlns:a16="http://schemas.microsoft.com/office/drawing/2014/main" id="{9CB21BCB-1818-1A91-7808-ECB571983FE1}"/>
              </a:ext>
            </a:extLst>
          </p:cNvPr>
          <p:cNvSpPr/>
          <p:nvPr/>
        </p:nvSpPr>
        <p:spPr>
          <a:xfrm>
            <a:off x="6126405" y="1610523"/>
            <a:ext cx="2017475" cy="105173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文本框 27">
            <a:extLst>
              <a:ext uri="{FF2B5EF4-FFF2-40B4-BE49-F238E27FC236}">
                <a16:creationId xmlns:a16="http://schemas.microsoft.com/office/drawing/2014/main" id="{C7856226-CEAF-910C-5BB0-44951DB680F4}"/>
              </a:ext>
            </a:extLst>
          </p:cNvPr>
          <p:cNvSpPr txBox="1"/>
          <p:nvPr/>
        </p:nvSpPr>
        <p:spPr>
          <a:xfrm>
            <a:off x="6217110" y="3101928"/>
            <a:ext cx="1719002" cy="338554"/>
          </a:xfrm>
          <a:prstGeom prst="rect">
            <a:avLst/>
          </a:prstGeom>
          <a:noFill/>
        </p:spPr>
        <p:txBody>
          <a:bodyPr wrap="square" rtlCol="0">
            <a:spAutoFit/>
          </a:bodyPr>
          <a:lstStyle/>
          <a:p>
            <a:pPr algn="ctr"/>
            <a:r>
              <a:rPr lang="en-US" altLang="zh-CN" sz="1600" b="1" cap="all">
                <a:solidFill>
                  <a:schemeClr val="accent3">
                    <a:lumMod val="75000"/>
                  </a:schemeClr>
                </a:solidFill>
                <a:ea typeface="微软雅黑" panose="020B0503020204020204" pitchFamily="34" charset="-122"/>
              </a:rPr>
              <a:t>Heating Oil</a:t>
            </a:r>
          </a:p>
        </p:txBody>
      </p:sp>
      <p:cxnSp>
        <p:nvCxnSpPr>
          <p:cNvPr id="44" name="直接连接符 29">
            <a:extLst>
              <a:ext uri="{FF2B5EF4-FFF2-40B4-BE49-F238E27FC236}">
                <a16:creationId xmlns:a16="http://schemas.microsoft.com/office/drawing/2014/main" id="{0B6EE2B4-5606-1C7F-E365-3D1848603072}"/>
              </a:ext>
            </a:extLst>
          </p:cNvPr>
          <p:cNvCxnSpPr/>
          <p:nvPr/>
        </p:nvCxnSpPr>
        <p:spPr>
          <a:xfrm>
            <a:off x="6480808" y="3503460"/>
            <a:ext cx="1191607"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5" name="矩形 19">
            <a:extLst>
              <a:ext uri="{FF2B5EF4-FFF2-40B4-BE49-F238E27FC236}">
                <a16:creationId xmlns:a16="http://schemas.microsoft.com/office/drawing/2014/main" id="{2890695E-56AC-604C-0E1A-A4E63CC65335}"/>
              </a:ext>
            </a:extLst>
          </p:cNvPr>
          <p:cNvSpPr/>
          <p:nvPr/>
        </p:nvSpPr>
        <p:spPr>
          <a:xfrm>
            <a:off x="8610600" y="1601438"/>
            <a:ext cx="2017475" cy="105173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6" name="文本框 27">
            <a:extLst>
              <a:ext uri="{FF2B5EF4-FFF2-40B4-BE49-F238E27FC236}">
                <a16:creationId xmlns:a16="http://schemas.microsoft.com/office/drawing/2014/main" id="{962C1103-0FBD-7DED-A5DA-9C798609D43D}"/>
              </a:ext>
            </a:extLst>
          </p:cNvPr>
          <p:cNvSpPr txBox="1"/>
          <p:nvPr/>
        </p:nvSpPr>
        <p:spPr>
          <a:xfrm>
            <a:off x="8701305" y="3107589"/>
            <a:ext cx="1719002" cy="338554"/>
          </a:xfrm>
          <a:prstGeom prst="rect">
            <a:avLst/>
          </a:prstGeom>
          <a:noFill/>
        </p:spPr>
        <p:txBody>
          <a:bodyPr wrap="square" rtlCol="0">
            <a:spAutoFit/>
          </a:bodyPr>
          <a:lstStyle/>
          <a:p>
            <a:pPr algn="ctr"/>
            <a:r>
              <a:rPr lang="en-US" altLang="zh-CN" sz="1600" b="1" cap="all">
                <a:solidFill>
                  <a:schemeClr val="accent3">
                    <a:lumMod val="75000"/>
                  </a:schemeClr>
                </a:solidFill>
                <a:ea typeface="微软雅黑" panose="020B0503020204020204" pitchFamily="34" charset="-122"/>
              </a:rPr>
              <a:t>propane</a:t>
            </a:r>
          </a:p>
        </p:txBody>
      </p:sp>
      <p:cxnSp>
        <p:nvCxnSpPr>
          <p:cNvPr id="47" name="直接连接符 29">
            <a:extLst>
              <a:ext uri="{FF2B5EF4-FFF2-40B4-BE49-F238E27FC236}">
                <a16:creationId xmlns:a16="http://schemas.microsoft.com/office/drawing/2014/main" id="{97B753A3-63AA-A461-4C37-9556F37C771C}"/>
              </a:ext>
            </a:extLst>
          </p:cNvPr>
          <p:cNvCxnSpPr/>
          <p:nvPr/>
        </p:nvCxnSpPr>
        <p:spPr>
          <a:xfrm>
            <a:off x="8965003" y="3509121"/>
            <a:ext cx="1191607"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53" name="CasellaDiTesto 52">
            <a:extLst>
              <a:ext uri="{FF2B5EF4-FFF2-40B4-BE49-F238E27FC236}">
                <a16:creationId xmlns:a16="http://schemas.microsoft.com/office/drawing/2014/main" id="{89B44177-1219-4848-A28C-E1295645D67A}"/>
              </a:ext>
            </a:extLst>
          </p:cNvPr>
          <p:cNvSpPr txBox="1"/>
          <p:nvPr/>
        </p:nvSpPr>
        <p:spPr>
          <a:xfrm>
            <a:off x="1162400" y="3699171"/>
            <a:ext cx="94625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The first part of the analysis is developed from February 28</a:t>
            </a:r>
            <a:r>
              <a:rPr lang="en-GB" baseline="30000">
                <a:solidFill>
                  <a:schemeClr val="tx1">
                    <a:lumMod val="75000"/>
                    <a:lumOff val="25000"/>
                  </a:schemeClr>
                </a:solidFill>
              </a:rPr>
              <a:t>th</a:t>
            </a:r>
            <a:r>
              <a:rPr lang="en-GB">
                <a:solidFill>
                  <a:schemeClr val="tx1">
                    <a:lumMod val="75000"/>
                    <a:lumOff val="25000"/>
                  </a:schemeClr>
                </a:solidFill>
              </a:rPr>
              <a:t> 2020 to June 4</a:t>
            </a:r>
            <a:r>
              <a:rPr lang="en-GB" baseline="30000">
                <a:solidFill>
                  <a:schemeClr val="tx1">
                    <a:lumMod val="75000"/>
                    <a:lumOff val="25000"/>
                  </a:schemeClr>
                </a:solidFill>
              </a:rPr>
              <a:t>th</a:t>
            </a:r>
            <a:r>
              <a:rPr lang="en-GB">
                <a:solidFill>
                  <a:schemeClr val="tx1">
                    <a:lumMod val="75000"/>
                    <a:lumOff val="25000"/>
                  </a:schemeClr>
                </a:solidFill>
              </a:rPr>
              <a:t> 2021 considering the daily closing prices of the above commodities with 316 observations.</a:t>
            </a:r>
          </a:p>
        </p:txBody>
      </p:sp>
      <p:sp>
        <p:nvSpPr>
          <p:cNvPr id="2" name="CasellaDiTesto 1">
            <a:extLst>
              <a:ext uri="{FF2B5EF4-FFF2-40B4-BE49-F238E27FC236}">
                <a16:creationId xmlns:a16="http://schemas.microsoft.com/office/drawing/2014/main" id="{CA870529-91B8-1502-A51A-FBB83406652C}"/>
              </a:ext>
            </a:extLst>
          </p:cNvPr>
          <p:cNvSpPr txBox="1"/>
          <p:nvPr/>
        </p:nvSpPr>
        <p:spPr>
          <a:xfrm>
            <a:off x="1162400" y="4779842"/>
            <a:ext cx="9462554" cy="646331"/>
          </a:xfrm>
          <a:prstGeom prst="rect">
            <a:avLst/>
          </a:prstGeom>
          <a:noFill/>
        </p:spPr>
        <p:txBody>
          <a:bodyPr wrap="square" rtlCol="0">
            <a:spAutoFit/>
          </a:bodyPr>
          <a:lstStyle/>
          <a:p>
            <a:r>
              <a:rPr lang="en-GB">
                <a:solidFill>
                  <a:schemeClr val="tx1">
                    <a:lumMod val="75000"/>
                    <a:lumOff val="25000"/>
                  </a:schemeClr>
                </a:solidFill>
              </a:rPr>
              <a:t>The second part includes a weekly frequency variable: Covid-19 deaths in USA in 68 weeks that go from March 2</a:t>
            </a:r>
            <a:r>
              <a:rPr lang="en-GB" baseline="30000">
                <a:solidFill>
                  <a:schemeClr val="tx1">
                    <a:lumMod val="75000"/>
                    <a:lumOff val="25000"/>
                  </a:schemeClr>
                </a:solidFill>
              </a:rPr>
              <a:t>nd</a:t>
            </a:r>
            <a:r>
              <a:rPr lang="en-GB">
                <a:solidFill>
                  <a:schemeClr val="tx1">
                    <a:lumMod val="75000"/>
                    <a:lumOff val="25000"/>
                  </a:schemeClr>
                </a:solidFill>
              </a:rPr>
              <a:t> 2020 to June 14</a:t>
            </a:r>
            <a:r>
              <a:rPr lang="en-GB" baseline="30000">
                <a:solidFill>
                  <a:schemeClr val="tx1">
                    <a:lumMod val="75000"/>
                    <a:lumOff val="25000"/>
                  </a:schemeClr>
                </a:solidFill>
              </a:rPr>
              <a:t>th</a:t>
            </a:r>
            <a:r>
              <a:rPr lang="en-GB">
                <a:solidFill>
                  <a:schemeClr val="tx1">
                    <a:lumMod val="75000"/>
                    <a:lumOff val="25000"/>
                  </a:schemeClr>
                </a:solidFill>
              </a:rPr>
              <a:t> 2021 </a:t>
            </a:r>
            <a:endParaRPr lang="it-IT"/>
          </a:p>
        </p:txBody>
      </p:sp>
    </p:spTree>
    <p:extLst>
      <p:ext uri="{BB962C8B-B14F-4D97-AF65-F5344CB8AC3E}">
        <p14:creationId xmlns:p14="http://schemas.microsoft.com/office/powerpoint/2010/main" val="2575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50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500"/>
                                  </p:stCondLst>
                                  <p:childTnLst>
                                    <p:set>
                                      <p:cBhvr>
                                        <p:cTn id="15" dur="1" fill="hold">
                                          <p:stCondLst>
                                            <p:cond delay="0"/>
                                          </p:stCondLst>
                                        </p:cTn>
                                        <p:tgtEl>
                                          <p:spTgt spid="1034"/>
                                        </p:tgtEl>
                                        <p:attrNameLst>
                                          <p:attrName>style.visibility</p:attrName>
                                        </p:attrNameLst>
                                      </p:cBhvr>
                                      <p:to>
                                        <p:strVal val="visible"/>
                                      </p:to>
                                    </p:set>
                                    <p:animEffect transition="in" filter="fade">
                                      <p:cBhvr>
                                        <p:cTn id="16" dur="500"/>
                                        <p:tgtEl>
                                          <p:spTgt spid="1034"/>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nodeType="withEffect">
                                  <p:stCondLst>
                                    <p:cond delay="50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nodeType="withEffect">
                                  <p:stCondLst>
                                    <p:cond delay="5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nodeType="withEffect">
                                  <p:stCondLst>
                                    <p:cond delay="50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nodeType="withEffect">
                                  <p:stCondLst>
                                    <p:cond delay="50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nodeType="withEffect">
                                  <p:stCondLst>
                                    <p:cond delay="50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par>
                          <p:cTn id="53" fill="hold">
                            <p:stCondLst>
                              <p:cond delay="1000"/>
                            </p:stCondLst>
                            <p:childTnLst>
                              <p:par>
                                <p:cTn id="54" presetID="10" presetClass="entr" presetSubtype="0" fill="hold" grpId="0" nodeType="afterEffect">
                                  <p:stCondLst>
                                    <p:cond delay="200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500"/>
                                        <p:tgtEl>
                                          <p:spTgt spid="53"/>
                                        </p:tgtEl>
                                      </p:cBhvr>
                                    </p:animEffect>
                                  </p:childTnLst>
                                </p:cTn>
                              </p:par>
                              <p:par>
                                <p:cTn id="57" presetID="10" presetClass="entr" presetSubtype="0" fill="hold" grpId="0" nodeType="withEffect">
                                  <p:stCondLst>
                                    <p:cond delay="350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36" grpId="0" animBg="1"/>
      <p:bldP spid="38" grpId="0"/>
      <p:bldP spid="42" grpId="0" animBg="1"/>
      <p:bldP spid="43" grpId="0"/>
      <p:bldP spid="45" grpId="0" animBg="1"/>
      <p:bldP spid="46" grpId="0"/>
      <p:bldP spid="5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7</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324600"/>
            <a:ext cx="533400" cy="5334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27" name="Title 23">
            <a:extLst>
              <a:ext uri="{FF2B5EF4-FFF2-40B4-BE49-F238E27FC236}">
                <a16:creationId xmlns:a16="http://schemas.microsoft.com/office/drawing/2014/main" id="{C1A105FE-A9E9-2F98-0E82-44F9504417B7}"/>
              </a:ext>
            </a:extLst>
          </p:cNvPr>
          <p:cNvSpPr txBox="1">
            <a:spLocks/>
          </p:cNvSpPr>
          <p:nvPr/>
        </p:nvSpPr>
        <p:spPr>
          <a:xfrm>
            <a:off x="-3200229" y="352526"/>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GARCH - MIDAS</a:t>
            </a:r>
          </a:p>
        </p:txBody>
      </p:sp>
      <p:sp>
        <p:nvSpPr>
          <p:cNvPr id="3" name="CasellaDiTesto 2">
            <a:extLst>
              <a:ext uri="{FF2B5EF4-FFF2-40B4-BE49-F238E27FC236}">
                <a16:creationId xmlns:a16="http://schemas.microsoft.com/office/drawing/2014/main" id="{83FA636A-C37A-3E13-0493-C0DEB32DB315}"/>
              </a:ext>
            </a:extLst>
          </p:cNvPr>
          <p:cNvSpPr txBox="1"/>
          <p:nvPr/>
        </p:nvSpPr>
        <p:spPr>
          <a:xfrm>
            <a:off x="384125" y="1355504"/>
            <a:ext cx="112268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The model aims to explore the presence and the influence of macroeconomic series onto VaR estimation.             The regressors can have different level of frequency among them and with respect to the dependent variable.</a:t>
            </a:r>
          </a:p>
        </p:txBody>
      </p:sp>
      <p:sp>
        <p:nvSpPr>
          <p:cNvPr id="4" name="CasellaDiTesto 3">
            <a:extLst>
              <a:ext uri="{FF2B5EF4-FFF2-40B4-BE49-F238E27FC236}">
                <a16:creationId xmlns:a16="http://schemas.microsoft.com/office/drawing/2014/main" id="{C2FE07F1-63EB-2134-D6BF-1D7618D9AE24}"/>
              </a:ext>
            </a:extLst>
          </p:cNvPr>
          <p:cNvSpPr txBox="1"/>
          <p:nvPr/>
        </p:nvSpPr>
        <p:spPr>
          <a:xfrm>
            <a:off x="3923101" y="27614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p>
        </p:txBody>
      </p:sp>
      <p:sp>
        <p:nvSpPr>
          <p:cNvPr id="68" name="CasellaDiTesto 67">
            <a:extLst>
              <a:ext uri="{FF2B5EF4-FFF2-40B4-BE49-F238E27FC236}">
                <a16:creationId xmlns:a16="http://schemas.microsoft.com/office/drawing/2014/main" id="{51916118-75A2-D4FE-D22F-325B58E27B3A}"/>
              </a:ext>
            </a:extLst>
          </p:cNvPr>
          <p:cNvSpPr txBox="1"/>
          <p:nvPr/>
        </p:nvSpPr>
        <p:spPr>
          <a:xfrm>
            <a:off x="2190750" y="2598593"/>
            <a:ext cx="2309222" cy="369332"/>
          </a:xfrm>
          <a:prstGeom prst="rect">
            <a:avLst/>
          </a:prstGeom>
          <a:noFill/>
        </p:spPr>
        <p:txBody>
          <a:bodyPr wrap="none" rtlCol="0">
            <a:spAutoFit/>
          </a:bodyPr>
          <a:lstStyle/>
          <a:p>
            <a:r>
              <a:rPr lang="it-IT"/>
              <a:t>Low frequency data </a:t>
            </a:r>
          </a:p>
        </p:txBody>
      </p:sp>
      <p:sp>
        <p:nvSpPr>
          <p:cNvPr id="69" name="CasellaDiTesto 68">
            <a:extLst>
              <a:ext uri="{FF2B5EF4-FFF2-40B4-BE49-F238E27FC236}">
                <a16:creationId xmlns:a16="http://schemas.microsoft.com/office/drawing/2014/main" id="{7179DC88-9776-379D-16A7-655286903FFA}"/>
              </a:ext>
            </a:extLst>
          </p:cNvPr>
          <p:cNvSpPr txBox="1"/>
          <p:nvPr/>
        </p:nvSpPr>
        <p:spPr>
          <a:xfrm>
            <a:off x="7692028" y="2598593"/>
            <a:ext cx="2396554" cy="369332"/>
          </a:xfrm>
          <a:prstGeom prst="rect">
            <a:avLst/>
          </a:prstGeom>
          <a:noFill/>
        </p:spPr>
        <p:txBody>
          <a:bodyPr wrap="none" rtlCol="0">
            <a:spAutoFit/>
          </a:bodyPr>
          <a:lstStyle/>
          <a:p>
            <a:r>
              <a:rPr lang="it-IT"/>
              <a:t>High frequency data </a:t>
            </a:r>
          </a:p>
        </p:txBody>
      </p:sp>
      <p:sp>
        <p:nvSpPr>
          <p:cNvPr id="70" name="Parentesi graffa chiusa 69">
            <a:extLst>
              <a:ext uri="{FF2B5EF4-FFF2-40B4-BE49-F238E27FC236}">
                <a16:creationId xmlns:a16="http://schemas.microsoft.com/office/drawing/2014/main" id="{85EF4204-6743-DAFC-FC0C-0C2AB9EA5BDD}"/>
              </a:ext>
            </a:extLst>
          </p:cNvPr>
          <p:cNvSpPr/>
          <p:nvPr/>
        </p:nvSpPr>
        <p:spPr>
          <a:xfrm rot="5400000">
            <a:off x="5523254" y="814177"/>
            <a:ext cx="965770" cy="5681000"/>
          </a:xfrm>
          <a:prstGeom prst="rightBrace">
            <a:avLst>
              <a:gd name="adj1" fmla="val 51092"/>
              <a:gd name="adj2" fmla="val 50000"/>
            </a:avLst>
          </a:prstGeom>
          <a:ln w="28575">
            <a:solidFill>
              <a:schemeClr val="accent3">
                <a:lumMod val="75000"/>
              </a:schemeClr>
            </a:solidFill>
            <a:extLst>
              <a:ext uri="{C807C97D-BFC1-408E-A445-0C87EB9F89A2}">
                <ask:lineSketchStyleProps xmlns:ask="http://schemas.microsoft.com/office/drawing/2018/sketchyshapes" sd="4266498984">
                  <a:custGeom>
                    <a:avLst/>
                    <a:gdLst>
                      <a:gd name="connsiteX0" fmla="*/ 0 w 965770"/>
                      <a:gd name="connsiteY0" fmla="*/ 0 h 5681000"/>
                      <a:gd name="connsiteX1" fmla="*/ 482885 w 965770"/>
                      <a:gd name="connsiteY1" fmla="*/ 493431 h 5681000"/>
                      <a:gd name="connsiteX2" fmla="*/ 482885 w 965770"/>
                      <a:gd name="connsiteY2" fmla="*/ 2347069 h 5681000"/>
                      <a:gd name="connsiteX3" fmla="*/ 965770 w 965770"/>
                      <a:gd name="connsiteY3" fmla="*/ 2840500 h 5681000"/>
                      <a:gd name="connsiteX4" fmla="*/ 482885 w 965770"/>
                      <a:gd name="connsiteY4" fmla="*/ 3333931 h 5681000"/>
                      <a:gd name="connsiteX5" fmla="*/ 482885 w 965770"/>
                      <a:gd name="connsiteY5" fmla="*/ 5187569 h 5681000"/>
                      <a:gd name="connsiteX6" fmla="*/ 0 w 965770"/>
                      <a:gd name="connsiteY6" fmla="*/ 5681000 h 5681000"/>
                      <a:gd name="connsiteX7" fmla="*/ 0 w 965770"/>
                      <a:gd name="connsiteY7" fmla="*/ 0 h 5681000"/>
                      <a:gd name="connsiteX0" fmla="*/ 0 w 965770"/>
                      <a:gd name="connsiteY0" fmla="*/ 0 h 5681000"/>
                      <a:gd name="connsiteX1" fmla="*/ 482885 w 965770"/>
                      <a:gd name="connsiteY1" fmla="*/ 493431 h 5681000"/>
                      <a:gd name="connsiteX2" fmla="*/ 482885 w 965770"/>
                      <a:gd name="connsiteY2" fmla="*/ 2347069 h 5681000"/>
                      <a:gd name="connsiteX3" fmla="*/ 965770 w 965770"/>
                      <a:gd name="connsiteY3" fmla="*/ 2840500 h 5681000"/>
                      <a:gd name="connsiteX4" fmla="*/ 482885 w 965770"/>
                      <a:gd name="connsiteY4" fmla="*/ 3333931 h 5681000"/>
                      <a:gd name="connsiteX5" fmla="*/ 482885 w 965770"/>
                      <a:gd name="connsiteY5" fmla="*/ 5187569 h 5681000"/>
                      <a:gd name="connsiteX6" fmla="*/ 0 w 965770"/>
                      <a:gd name="connsiteY6" fmla="*/ 5681000 h 56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770" h="5681000" stroke="0" extrusionOk="0">
                        <a:moveTo>
                          <a:pt x="0" y="0"/>
                        </a:moveTo>
                        <a:cubicBezTo>
                          <a:pt x="272111" y="-40778"/>
                          <a:pt x="500370" y="235002"/>
                          <a:pt x="482885" y="493431"/>
                        </a:cubicBezTo>
                        <a:cubicBezTo>
                          <a:pt x="402509" y="1162333"/>
                          <a:pt x="584590" y="1973030"/>
                          <a:pt x="482885" y="2347069"/>
                        </a:cubicBezTo>
                        <a:cubicBezTo>
                          <a:pt x="524318" y="2592197"/>
                          <a:pt x="691034" y="2861003"/>
                          <a:pt x="965770" y="2840500"/>
                        </a:cubicBezTo>
                        <a:cubicBezTo>
                          <a:pt x="688857" y="2874075"/>
                          <a:pt x="502941" y="3043777"/>
                          <a:pt x="482885" y="3333931"/>
                        </a:cubicBezTo>
                        <a:cubicBezTo>
                          <a:pt x="402773" y="4142432"/>
                          <a:pt x="391958" y="4957169"/>
                          <a:pt x="482885" y="5187569"/>
                        </a:cubicBezTo>
                        <a:cubicBezTo>
                          <a:pt x="488146" y="5469542"/>
                          <a:pt x="247548" y="5654189"/>
                          <a:pt x="0" y="5681000"/>
                        </a:cubicBezTo>
                        <a:cubicBezTo>
                          <a:pt x="87238" y="2962180"/>
                          <a:pt x="-39112" y="1732535"/>
                          <a:pt x="0" y="0"/>
                        </a:cubicBezTo>
                        <a:close/>
                      </a:path>
                      <a:path w="965770" h="5681000" fill="none" extrusionOk="0">
                        <a:moveTo>
                          <a:pt x="0" y="0"/>
                        </a:moveTo>
                        <a:cubicBezTo>
                          <a:pt x="265950" y="14159"/>
                          <a:pt x="496455" y="204075"/>
                          <a:pt x="482885" y="493431"/>
                        </a:cubicBezTo>
                        <a:cubicBezTo>
                          <a:pt x="486886" y="1377019"/>
                          <a:pt x="425665" y="1861734"/>
                          <a:pt x="482885" y="2347069"/>
                        </a:cubicBezTo>
                        <a:cubicBezTo>
                          <a:pt x="504427" y="2643391"/>
                          <a:pt x="730357" y="2809047"/>
                          <a:pt x="965770" y="2840500"/>
                        </a:cubicBezTo>
                        <a:cubicBezTo>
                          <a:pt x="716320" y="2880341"/>
                          <a:pt x="485029" y="3043703"/>
                          <a:pt x="482885" y="3333931"/>
                        </a:cubicBezTo>
                        <a:cubicBezTo>
                          <a:pt x="594044" y="3893474"/>
                          <a:pt x="553412" y="4356576"/>
                          <a:pt x="482885" y="5187569"/>
                        </a:cubicBezTo>
                        <a:cubicBezTo>
                          <a:pt x="501419" y="5465549"/>
                          <a:pt x="274406" y="5709530"/>
                          <a:pt x="0" y="5681000"/>
                        </a:cubicBezTo>
                      </a:path>
                    </a:pathLst>
                  </a:custGeom>
                  <ask:type>
                    <ask:lineSketchNone/>
                  </ask:type>
                </ask:lineSketchStyleProps>
              </a:ext>
            </a:extLs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1" name="CasellaDiTesto 70">
                <a:extLst>
                  <a:ext uri="{FF2B5EF4-FFF2-40B4-BE49-F238E27FC236}">
                    <a16:creationId xmlns:a16="http://schemas.microsoft.com/office/drawing/2014/main" id="{FA1FA4EF-F639-982C-21B8-CEA07B485A2F}"/>
                  </a:ext>
                </a:extLst>
              </p:cNvPr>
              <p:cNvSpPr txBox="1"/>
              <p:nvPr/>
            </p:nvSpPr>
            <p:spPr>
              <a:xfrm>
                <a:off x="5176969" y="4577123"/>
                <a:ext cx="1658339" cy="33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𝑟</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𝑡</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 </m:t>
                      </m:r>
                      <m:rad>
                        <m:radPr>
                          <m:degHide m:val="on"/>
                          <m:ctrlPr>
                            <a:rPr lang="it-IT" b="0" i="1" smtClean="0">
                              <a:latin typeface="Cambria Math" panose="02040503050406030204" pitchFamily="18" charset="0"/>
                              <a:ea typeface="Cambria Math" panose="02040503050406030204" pitchFamily="18" charset="0"/>
                            </a:rPr>
                          </m:ctrlPr>
                        </m:radPr>
                        <m:deg/>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𝜏</m:t>
                              </m:r>
                            </m:e>
                            <m:sub>
                              <m:r>
                                <a:rPr lang="it-IT" b="0" i="1" smtClean="0">
                                  <a:latin typeface="Cambria Math" panose="02040503050406030204" pitchFamily="18" charset="0"/>
                                  <a:ea typeface="Cambria Math" panose="02040503050406030204" pitchFamily="18" charset="0"/>
                                </a:rPr>
                                <m:t>𝑡</m:t>
                              </m:r>
                            </m:sub>
                          </m:sSub>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𝑔</m:t>
                              </m:r>
                            </m:e>
                            <m:sub>
                              <m:r>
                                <a:rPr lang="it-IT" b="0" i="1" smtClean="0">
                                  <a:latin typeface="Cambria Math" panose="02040503050406030204" pitchFamily="18" charset="0"/>
                                  <a:ea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𝑡</m:t>
                              </m:r>
                            </m:sub>
                          </m:sSub>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𝜀</m:t>
                              </m:r>
                            </m:e>
                            <m:sub>
                              <m:r>
                                <a:rPr lang="it-IT" b="0" i="1" smtClean="0">
                                  <a:latin typeface="Cambria Math" panose="02040503050406030204" pitchFamily="18" charset="0"/>
                                  <a:ea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𝑡</m:t>
                              </m:r>
                            </m:sub>
                          </m:sSub>
                        </m:e>
                      </m:rad>
                    </m:oMath>
                  </m:oMathPara>
                </a14:m>
                <a:endParaRPr lang="it-IT"/>
              </a:p>
            </p:txBody>
          </p:sp>
        </mc:Choice>
        <mc:Fallback xmlns="">
          <p:sp>
            <p:nvSpPr>
              <p:cNvPr id="71" name="CasellaDiTesto 70">
                <a:extLst>
                  <a:ext uri="{FF2B5EF4-FFF2-40B4-BE49-F238E27FC236}">
                    <a16:creationId xmlns:a16="http://schemas.microsoft.com/office/drawing/2014/main" id="{FA1FA4EF-F639-982C-21B8-CEA07B485A2F}"/>
                  </a:ext>
                </a:extLst>
              </p:cNvPr>
              <p:cNvSpPr txBox="1">
                <a:spLocks noRot="1" noChangeAspect="1" noMove="1" noResize="1" noEditPoints="1" noAdjustHandles="1" noChangeArrowheads="1" noChangeShapeType="1" noTextEdit="1"/>
              </p:cNvSpPr>
              <p:nvPr/>
            </p:nvSpPr>
            <p:spPr>
              <a:xfrm>
                <a:off x="5176969" y="4577123"/>
                <a:ext cx="1658339" cy="335413"/>
              </a:xfrm>
              <a:prstGeom prst="rect">
                <a:avLst/>
              </a:prstGeom>
              <a:blipFill>
                <a:blip r:embed="rId3"/>
                <a:stretch>
                  <a:fillRect l="-1515" t="-3704" b="-185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CasellaDiTesto 73">
                <a:extLst>
                  <a:ext uri="{FF2B5EF4-FFF2-40B4-BE49-F238E27FC236}">
                    <a16:creationId xmlns:a16="http://schemas.microsoft.com/office/drawing/2014/main" id="{A37F0EBE-A287-4860-66D9-0905A16B494B}"/>
                  </a:ext>
                </a:extLst>
              </p:cNvPr>
              <p:cNvSpPr txBox="1"/>
              <p:nvPr/>
            </p:nvSpPr>
            <p:spPr>
              <a:xfrm>
                <a:off x="482600" y="5435804"/>
                <a:ext cx="112268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75000"/>
                        <a:lumOff val="25000"/>
                      </a:schemeClr>
                    </a:solidFill>
                  </a:rPr>
                  <a:t>The parameter of interest </a:t>
                </a:r>
                <a:r>
                  <a:rPr lang="en-GB" err="1">
                    <a:solidFill>
                      <a:schemeClr val="tx1">
                        <a:lumMod val="75000"/>
                        <a:lumOff val="25000"/>
                      </a:schemeClr>
                    </a:solidFill>
                  </a:rPr>
                  <a:t>θ</a:t>
                </a:r>
                <a:r>
                  <a:rPr lang="en-GB">
                    <a:solidFill>
                      <a:schemeClr val="tx1">
                        <a:lumMod val="75000"/>
                        <a:lumOff val="25000"/>
                      </a:schemeClr>
                    </a:solidFill>
                  </a:rPr>
                  <a:t> (Covid-19 deaths) is included in </a:t>
                </a:r>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𝜏</m:t>
                        </m:r>
                      </m:e>
                      <m:sub>
                        <m:r>
                          <a:rPr lang="it-IT" b="0" i="1" smtClean="0">
                            <a:latin typeface="Cambria Math" panose="02040503050406030204" pitchFamily="18" charset="0"/>
                            <a:ea typeface="Cambria Math" panose="02040503050406030204" pitchFamily="18" charset="0"/>
                          </a:rPr>
                          <m:t>𝑡</m:t>
                        </m:r>
                      </m:sub>
                    </m:sSub>
                    <m:r>
                      <a:rPr lang="it-IT" b="0" i="0" smtClean="0">
                        <a:latin typeface="Cambria Math" panose="02040503050406030204" pitchFamily="18" charset="0"/>
                        <a:ea typeface="Cambria Math" panose="02040503050406030204" pitchFamily="18" charset="0"/>
                      </a:rPr>
                      <m:t>,</m:t>
                    </m:r>
                  </m:oMath>
                </a14:m>
                <a:r>
                  <a:rPr lang="en-GB">
                    <a:solidFill>
                      <a:schemeClr val="tx1">
                        <a:lumMod val="75000"/>
                        <a:lumOff val="25000"/>
                      </a:schemeClr>
                    </a:solidFill>
                  </a:rPr>
                  <a:t> that represents the long run component. </a:t>
                </a:r>
              </a:p>
            </p:txBody>
          </p:sp>
        </mc:Choice>
        <mc:Fallback xmlns="">
          <p:sp>
            <p:nvSpPr>
              <p:cNvPr id="74" name="CasellaDiTesto 73">
                <a:extLst>
                  <a:ext uri="{FF2B5EF4-FFF2-40B4-BE49-F238E27FC236}">
                    <a16:creationId xmlns:a16="http://schemas.microsoft.com/office/drawing/2014/main" id="{A37F0EBE-A287-4860-66D9-0905A16B494B}"/>
                  </a:ext>
                </a:extLst>
              </p:cNvPr>
              <p:cNvSpPr txBox="1">
                <a:spLocks noRot="1" noChangeAspect="1" noMove="1" noResize="1" noEditPoints="1" noAdjustHandles="1" noChangeArrowheads="1" noChangeShapeType="1" noTextEdit="1"/>
              </p:cNvSpPr>
              <p:nvPr/>
            </p:nvSpPr>
            <p:spPr>
              <a:xfrm>
                <a:off x="482600" y="5435804"/>
                <a:ext cx="11226801" cy="369332"/>
              </a:xfrm>
              <a:prstGeom prst="rect">
                <a:avLst/>
              </a:prstGeom>
              <a:blipFill>
                <a:blip r:embed="rId4"/>
                <a:stretch>
                  <a:fillRect l="-339" t="-13793" b="-24138"/>
                </a:stretch>
              </a:blipFill>
            </p:spPr>
            <p:txBody>
              <a:bodyPr/>
              <a:lstStyle/>
              <a:p>
                <a:r>
                  <a:rPr lang="en-GB">
                    <a:noFill/>
                  </a:rPr>
                  <a:t> </a:t>
                </a:r>
              </a:p>
            </p:txBody>
          </p:sp>
        </mc:Fallback>
      </mc:AlternateContent>
    </p:spTree>
    <p:extLst>
      <p:ext uri="{BB962C8B-B14F-4D97-AF65-F5344CB8AC3E}">
        <p14:creationId xmlns:p14="http://schemas.microsoft.com/office/powerpoint/2010/main" val="97493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500"/>
                                        <p:tgtEl>
                                          <p:spTgt spid="68"/>
                                        </p:tgtEl>
                                      </p:cBhvr>
                                    </p:animEffect>
                                  </p:childTnLst>
                                </p:cTn>
                              </p:par>
                              <p:par>
                                <p:cTn id="12" presetID="10" presetClass="entr" presetSubtype="0" fill="hold" grpId="0" nodeType="withEffect">
                                  <p:stCondLst>
                                    <p:cond delay="200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childTnLst>
                                </p:cTn>
                              </p:par>
                            </p:childTnLst>
                          </p:cTn>
                        </p:par>
                        <p:par>
                          <p:cTn id="15" fill="hold">
                            <p:stCondLst>
                              <p:cond delay="3000"/>
                            </p:stCondLst>
                            <p:childTnLst>
                              <p:par>
                                <p:cTn id="16" presetID="10" presetClass="entr" presetSubtype="0" fill="hold" grpId="0" nodeType="afterEffect">
                                  <p:stCondLst>
                                    <p:cond delay="200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par>
                          <p:cTn id="19" fill="hold">
                            <p:stCondLst>
                              <p:cond delay="5500"/>
                            </p:stCondLst>
                            <p:childTnLst>
                              <p:par>
                                <p:cTn id="20" presetID="10" presetClass="entr" presetSubtype="0" fill="hold" grpId="0" nodeType="after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par>
                          <p:cTn id="23" fill="hold">
                            <p:stCondLst>
                              <p:cond delay="6000"/>
                            </p:stCondLst>
                            <p:childTnLst>
                              <p:par>
                                <p:cTn id="24" presetID="10" presetClass="entr" presetSubtype="0" fill="hold" grpId="0" nodeType="afterEffect">
                                  <p:stCondLst>
                                    <p:cond delay="150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8" grpId="0"/>
      <p:bldP spid="69" grpId="0"/>
      <p:bldP spid="70" grpId="0" animBg="1"/>
      <p:bldP spid="71"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8</a:t>
            </a:fld>
            <a:endParaRPr lang="en-US">
              <a:solidFill>
                <a:schemeClr val="bg1"/>
              </a:solidFill>
            </a:endParaRPr>
          </a:p>
        </p:txBody>
      </p:sp>
      <p:cxnSp>
        <p:nvCxnSpPr>
          <p:cNvPr id="51" name="Straight Connector 50">
            <a:extLst>
              <a:ext uri="{FF2B5EF4-FFF2-40B4-BE49-F238E27FC236}">
                <a16:creationId xmlns:a16="http://schemas.microsoft.com/office/drawing/2014/main" id="{6EACB1F6-69DD-433F-861D-D2492684DE2B}"/>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616699"/>
            <a:ext cx="226547" cy="24130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27" name="Title 23">
            <a:extLst>
              <a:ext uri="{FF2B5EF4-FFF2-40B4-BE49-F238E27FC236}">
                <a16:creationId xmlns:a16="http://schemas.microsoft.com/office/drawing/2014/main" id="{C1A105FE-A9E9-2F98-0E82-44F9504417B7}"/>
              </a:ext>
            </a:extLst>
          </p:cNvPr>
          <p:cNvSpPr txBox="1">
            <a:spLocks/>
          </p:cNvSpPr>
          <p:nvPr/>
        </p:nvSpPr>
        <p:spPr>
          <a:xfrm>
            <a:off x="-2918114" y="352526"/>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tx1">
                    <a:lumMod val="50000"/>
                    <a:lumOff val="50000"/>
                  </a:schemeClr>
                </a:solidFill>
                <a:latin typeface="Bahnschrift" panose="020B0502040204020203" pitchFamily="34" charset="0"/>
              </a:rPr>
              <a:t>Data manipulation</a:t>
            </a:r>
          </a:p>
        </p:txBody>
      </p:sp>
      <p:sp>
        <p:nvSpPr>
          <p:cNvPr id="9" name="CasellaDiTesto 8">
            <a:extLst>
              <a:ext uri="{FF2B5EF4-FFF2-40B4-BE49-F238E27FC236}">
                <a16:creationId xmlns:a16="http://schemas.microsoft.com/office/drawing/2014/main" id="{A028AE70-26F7-3E9F-180B-77A4533772CA}"/>
              </a:ext>
            </a:extLst>
          </p:cNvPr>
          <p:cNvSpPr txBox="1"/>
          <p:nvPr/>
        </p:nvSpPr>
        <p:spPr>
          <a:xfrm>
            <a:off x="4326466" y="2980266"/>
            <a:ext cx="65" cy="276999"/>
          </a:xfrm>
          <a:prstGeom prst="rect">
            <a:avLst/>
          </a:prstGeom>
          <a:noFill/>
        </p:spPr>
        <p:txBody>
          <a:bodyPr wrap="none" lIns="0" tIns="0" rIns="0" bIns="0" rtlCol="0">
            <a:spAutoFit/>
          </a:bodyPr>
          <a:lstStyle/>
          <a:p>
            <a:endParaRPr lang="it-IT"/>
          </a:p>
        </p:txBody>
      </p:sp>
      <p:grpSp>
        <p:nvGrpSpPr>
          <p:cNvPr id="28" name="Group 27">
            <a:extLst>
              <a:ext uri="{FF2B5EF4-FFF2-40B4-BE49-F238E27FC236}">
                <a16:creationId xmlns:a16="http://schemas.microsoft.com/office/drawing/2014/main" id="{087915CF-8392-C313-993C-2BAC1E9ABBC2}"/>
              </a:ext>
            </a:extLst>
          </p:cNvPr>
          <p:cNvGrpSpPr/>
          <p:nvPr/>
        </p:nvGrpSpPr>
        <p:grpSpPr>
          <a:xfrm flipH="1">
            <a:off x="2695286" y="1322459"/>
            <a:ext cx="3822553" cy="920839"/>
            <a:chOff x="1506828" y="650383"/>
            <a:chExt cx="9195515" cy="2215166"/>
          </a:xfrm>
        </p:grpSpPr>
        <p:sp>
          <p:nvSpPr>
            <p:cNvPr id="29" name="Freeform 29">
              <a:extLst>
                <a:ext uri="{FF2B5EF4-FFF2-40B4-BE49-F238E27FC236}">
                  <a16:creationId xmlns:a16="http://schemas.microsoft.com/office/drawing/2014/main" id="{2BA05EE5-C691-3179-DBFC-C5BAADEE7F44}"/>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33350"/>
              <a:r>
                <a:rPr lang="en-US" sz="1600">
                  <a:solidFill>
                    <a:schemeClr val="bg1"/>
                  </a:solidFill>
                </a:rPr>
                <a:t>Stationarity verification</a:t>
              </a:r>
            </a:p>
          </p:txBody>
        </p:sp>
        <p:sp>
          <p:nvSpPr>
            <p:cNvPr id="30" name="Oval 30">
              <a:extLst>
                <a:ext uri="{FF2B5EF4-FFF2-40B4-BE49-F238E27FC236}">
                  <a16:creationId xmlns:a16="http://schemas.microsoft.com/office/drawing/2014/main" id="{B5217387-82FE-8AC2-69E9-FC807CFA0B5F}"/>
                </a:ext>
              </a:extLst>
            </p:cNvPr>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accent3"/>
                  </a:solidFill>
                  <a:latin typeface="Calibri" panose="020F0502020204030204" pitchFamily="34" charset="0"/>
                  <a:ea typeface="Open Sans" panose="020B0606030504020204" pitchFamily="34" charset="0"/>
                  <a:cs typeface="Open Sans" panose="020B0606030504020204" pitchFamily="34" charset="0"/>
                </a:rPr>
                <a:t>01</a:t>
              </a:r>
              <a:endParaRPr lang="en-US" sz="2800" b="1">
                <a:solidFill>
                  <a:schemeClr val="accent3"/>
                </a:solidFill>
                <a:latin typeface="Calibri" panose="020F0502020204030204" pitchFamily="34" charset="0"/>
                <a:ea typeface="Open Sans" panose="020B0606030504020204" pitchFamily="34" charset="0"/>
                <a:cs typeface="Open Sans" panose="020B0606030504020204" pitchFamily="34" charset="0"/>
              </a:endParaRPr>
            </a:p>
          </p:txBody>
        </p:sp>
      </p:grpSp>
      <p:grpSp>
        <p:nvGrpSpPr>
          <p:cNvPr id="31" name="Group 17">
            <a:extLst>
              <a:ext uri="{FF2B5EF4-FFF2-40B4-BE49-F238E27FC236}">
                <a16:creationId xmlns:a16="http://schemas.microsoft.com/office/drawing/2014/main" id="{3B53253F-E3A9-8568-90B4-B6386F7BBEB3}"/>
              </a:ext>
            </a:extLst>
          </p:cNvPr>
          <p:cNvGrpSpPr/>
          <p:nvPr/>
        </p:nvGrpSpPr>
        <p:grpSpPr>
          <a:xfrm>
            <a:off x="5661242" y="2313368"/>
            <a:ext cx="3822553" cy="920839"/>
            <a:chOff x="1506829" y="650383"/>
            <a:chExt cx="9195514" cy="2215166"/>
          </a:xfrm>
        </p:grpSpPr>
        <p:sp>
          <p:nvSpPr>
            <p:cNvPr id="32" name="Freeform 19">
              <a:extLst>
                <a:ext uri="{FF2B5EF4-FFF2-40B4-BE49-F238E27FC236}">
                  <a16:creationId xmlns:a16="http://schemas.microsoft.com/office/drawing/2014/main" id="{57F77A32-3BB0-4AC7-4F36-E973F5350338}"/>
                </a:ext>
              </a:extLst>
            </p:cNvPr>
            <p:cNvSpPr/>
            <p:nvPr/>
          </p:nvSpPr>
          <p:spPr>
            <a:xfrm>
              <a:off x="1506829" y="650383"/>
              <a:ext cx="9195514"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162050" algn="ctr"/>
              <a:r>
                <a:rPr lang="en-US" sz="1600">
                  <a:solidFill>
                    <a:schemeClr val="bg1"/>
                  </a:solidFill>
                </a:rPr>
                <a:t>Prices transformation</a:t>
              </a:r>
            </a:p>
          </p:txBody>
        </p:sp>
        <p:sp>
          <p:nvSpPr>
            <p:cNvPr id="34" name="Oval 20">
              <a:extLst>
                <a:ext uri="{FF2B5EF4-FFF2-40B4-BE49-F238E27FC236}">
                  <a16:creationId xmlns:a16="http://schemas.microsoft.com/office/drawing/2014/main" id="{9101045E-662E-B367-8B6B-F73E117EE427}"/>
                </a:ext>
              </a:extLst>
            </p:cNvPr>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accent3"/>
                  </a:solidFill>
                  <a:latin typeface="Calibri" panose="020F0502020204030204" pitchFamily="34" charset="0"/>
                  <a:ea typeface="Open Sans" panose="020B0606030504020204" pitchFamily="34" charset="0"/>
                  <a:cs typeface="Open Sans" panose="020B0606030504020204" pitchFamily="34" charset="0"/>
                </a:rPr>
                <a:t>02</a:t>
              </a:r>
              <a:endParaRPr lang="en-US" sz="2800" b="1">
                <a:solidFill>
                  <a:schemeClr val="accent3"/>
                </a:solidFill>
                <a:latin typeface="Calibri" panose="020F0502020204030204" pitchFamily="34" charset="0"/>
                <a:ea typeface="Open Sans" panose="020B0606030504020204" pitchFamily="34" charset="0"/>
                <a:cs typeface="Open Sans" panose="020B0606030504020204" pitchFamily="34" charset="0"/>
              </a:endParaRPr>
            </a:p>
          </p:txBody>
        </p:sp>
      </p:grpSp>
      <p:grpSp>
        <p:nvGrpSpPr>
          <p:cNvPr id="35" name="Group 37">
            <a:extLst>
              <a:ext uri="{FF2B5EF4-FFF2-40B4-BE49-F238E27FC236}">
                <a16:creationId xmlns:a16="http://schemas.microsoft.com/office/drawing/2014/main" id="{5FC94CFC-CB70-DE7D-40B7-83F8DD7EE0E7}"/>
              </a:ext>
            </a:extLst>
          </p:cNvPr>
          <p:cNvGrpSpPr/>
          <p:nvPr/>
        </p:nvGrpSpPr>
        <p:grpSpPr>
          <a:xfrm flipH="1">
            <a:off x="2695286" y="3301806"/>
            <a:ext cx="3822553" cy="920839"/>
            <a:chOff x="1506828" y="650383"/>
            <a:chExt cx="9195515" cy="2215166"/>
          </a:xfrm>
        </p:grpSpPr>
        <p:sp>
          <p:nvSpPr>
            <p:cNvPr id="36" name="Freeform 39">
              <a:extLst>
                <a:ext uri="{FF2B5EF4-FFF2-40B4-BE49-F238E27FC236}">
                  <a16:creationId xmlns:a16="http://schemas.microsoft.com/office/drawing/2014/main" id="{89AEE3A8-F70C-1A7F-2A6D-B9CEEC101E32}"/>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33350"/>
              <a:r>
                <a:rPr lang="en-US" sz="1600">
                  <a:solidFill>
                    <a:schemeClr val="bg1"/>
                  </a:solidFill>
                </a:rPr>
                <a:t>Graphical analysis 	</a:t>
              </a:r>
            </a:p>
          </p:txBody>
        </p:sp>
        <p:sp>
          <p:nvSpPr>
            <p:cNvPr id="38" name="Oval 40">
              <a:extLst>
                <a:ext uri="{FF2B5EF4-FFF2-40B4-BE49-F238E27FC236}">
                  <a16:creationId xmlns:a16="http://schemas.microsoft.com/office/drawing/2014/main" id="{6E38ED98-A09F-CB12-5A49-98FF9627D197}"/>
                </a:ext>
              </a:extLst>
            </p:cNvPr>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accent3"/>
                  </a:solidFill>
                  <a:latin typeface="Calibri" panose="020F0502020204030204" pitchFamily="34" charset="0"/>
                  <a:ea typeface="Open Sans" panose="020B0606030504020204" pitchFamily="34" charset="0"/>
                  <a:cs typeface="Open Sans" panose="020B0606030504020204" pitchFamily="34" charset="0"/>
                </a:rPr>
                <a:t>03</a:t>
              </a:r>
              <a:endParaRPr lang="en-US" sz="2800" b="1">
                <a:solidFill>
                  <a:schemeClr val="accent3"/>
                </a:solidFill>
                <a:latin typeface="Calibri" panose="020F0502020204030204" pitchFamily="34" charset="0"/>
                <a:ea typeface="Open Sans" panose="020B0606030504020204" pitchFamily="34" charset="0"/>
                <a:cs typeface="Open Sans" panose="020B0606030504020204" pitchFamily="34" charset="0"/>
              </a:endParaRPr>
            </a:p>
          </p:txBody>
        </p:sp>
      </p:grpSp>
      <p:grpSp>
        <p:nvGrpSpPr>
          <p:cNvPr id="41" name="Group 32">
            <a:extLst>
              <a:ext uri="{FF2B5EF4-FFF2-40B4-BE49-F238E27FC236}">
                <a16:creationId xmlns:a16="http://schemas.microsoft.com/office/drawing/2014/main" id="{3BB2D6CD-5687-9783-03F6-E9921B43F4FB}"/>
              </a:ext>
            </a:extLst>
          </p:cNvPr>
          <p:cNvGrpSpPr/>
          <p:nvPr/>
        </p:nvGrpSpPr>
        <p:grpSpPr>
          <a:xfrm>
            <a:off x="5661242" y="4286889"/>
            <a:ext cx="3822553" cy="920839"/>
            <a:chOff x="1506828" y="650383"/>
            <a:chExt cx="9195515" cy="2215166"/>
          </a:xfrm>
          <a:solidFill>
            <a:srgbClr val="92D050"/>
          </a:solidFill>
        </p:grpSpPr>
        <p:sp>
          <p:nvSpPr>
            <p:cNvPr id="42" name="Freeform 34">
              <a:extLst>
                <a:ext uri="{FF2B5EF4-FFF2-40B4-BE49-F238E27FC236}">
                  <a16:creationId xmlns:a16="http://schemas.microsoft.com/office/drawing/2014/main" id="{CE53E914-BD87-C0DE-A7D0-A9BED363C385}"/>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854075" algn="ctr"/>
              <a:r>
                <a:rPr lang="en-US" sz="1600">
                  <a:solidFill>
                    <a:schemeClr val="bg1"/>
                  </a:solidFill>
                </a:rPr>
                <a:t>Normality tests</a:t>
              </a:r>
            </a:p>
          </p:txBody>
        </p:sp>
        <p:sp>
          <p:nvSpPr>
            <p:cNvPr id="43" name="Oval 35">
              <a:extLst>
                <a:ext uri="{FF2B5EF4-FFF2-40B4-BE49-F238E27FC236}">
                  <a16:creationId xmlns:a16="http://schemas.microsoft.com/office/drawing/2014/main" id="{B998ED7C-6E20-66DF-9083-587E663461DF}"/>
                </a:ext>
              </a:extLst>
            </p:cNvPr>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accent3"/>
                  </a:solidFill>
                  <a:latin typeface="Calibri" panose="020F0502020204030204" pitchFamily="34" charset="0"/>
                  <a:ea typeface="Open Sans" panose="020B0606030504020204" pitchFamily="34" charset="0"/>
                  <a:cs typeface="Open Sans" panose="020B0606030504020204" pitchFamily="34" charset="0"/>
                </a:rPr>
                <a:t>04</a:t>
              </a:r>
              <a:endParaRPr lang="en-US" sz="2800" b="1">
                <a:solidFill>
                  <a:schemeClr val="accent3"/>
                </a:solidFill>
                <a:latin typeface="Calibri" panose="020F0502020204030204" pitchFamily="34" charset="0"/>
                <a:ea typeface="Open Sans" panose="020B0606030504020204" pitchFamily="34" charset="0"/>
                <a:cs typeface="Open Sans" panose="020B0606030504020204" pitchFamily="34" charset="0"/>
              </a:endParaRPr>
            </a:p>
          </p:txBody>
        </p:sp>
      </p:grpSp>
      <p:grpSp>
        <p:nvGrpSpPr>
          <p:cNvPr id="44" name="Group 22">
            <a:extLst>
              <a:ext uri="{FF2B5EF4-FFF2-40B4-BE49-F238E27FC236}">
                <a16:creationId xmlns:a16="http://schemas.microsoft.com/office/drawing/2014/main" id="{8D96CE70-0C3B-8F64-9B06-4D3C25C9630B}"/>
              </a:ext>
            </a:extLst>
          </p:cNvPr>
          <p:cNvGrpSpPr/>
          <p:nvPr/>
        </p:nvGrpSpPr>
        <p:grpSpPr>
          <a:xfrm flipH="1">
            <a:off x="2748459" y="5335325"/>
            <a:ext cx="3822553" cy="920839"/>
            <a:chOff x="1506828" y="650383"/>
            <a:chExt cx="9195515" cy="2215166"/>
          </a:xfrm>
        </p:grpSpPr>
        <p:sp>
          <p:nvSpPr>
            <p:cNvPr id="45" name="Freeform 24">
              <a:extLst>
                <a:ext uri="{FF2B5EF4-FFF2-40B4-BE49-F238E27FC236}">
                  <a16:creationId xmlns:a16="http://schemas.microsoft.com/office/drawing/2014/main" id="{42E20E73-D3F2-3A00-77EF-10B6D75F75E7}"/>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33350"/>
              <a:r>
                <a:rPr lang="en-US" sz="1600">
                  <a:solidFill>
                    <a:schemeClr val="bg1"/>
                  </a:solidFill>
                </a:rPr>
                <a:t>Graphical normality test</a:t>
              </a:r>
            </a:p>
          </p:txBody>
        </p:sp>
        <p:sp>
          <p:nvSpPr>
            <p:cNvPr id="46" name="Oval 25">
              <a:extLst>
                <a:ext uri="{FF2B5EF4-FFF2-40B4-BE49-F238E27FC236}">
                  <a16:creationId xmlns:a16="http://schemas.microsoft.com/office/drawing/2014/main" id="{9DF607A4-AD01-BE1F-1C68-D871BF7962E1}"/>
                </a:ext>
              </a:extLst>
            </p:cNvPr>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accent3"/>
                  </a:solidFill>
                  <a:latin typeface="Calibri" panose="020F0502020204030204" pitchFamily="34" charset="0"/>
                  <a:ea typeface="Open Sans" panose="020B0606030504020204" pitchFamily="34" charset="0"/>
                  <a:cs typeface="Open Sans" panose="020B0606030504020204" pitchFamily="34" charset="0"/>
                </a:rPr>
                <a:t>05</a:t>
              </a:r>
              <a:endParaRPr lang="en-US" sz="2800" b="1">
                <a:solidFill>
                  <a:schemeClr val="accent3"/>
                </a:solidFill>
                <a:latin typeface="Calibri" panose="020F050202020403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3938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1500"/>
                            </p:stCondLst>
                            <p:childTnLst>
                              <p:par>
                                <p:cTn id="9" presetID="10" presetClass="entr" presetSubtype="0" fill="hold" nodeType="afterEffect">
                                  <p:stCondLst>
                                    <p:cond delay="100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3000"/>
                            </p:stCondLst>
                            <p:childTnLst>
                              <p:par>
                                <p:cTn id="13" presetID="10" presetClass="entr" presetSubtype="0" fill="hold" nodeType="afterEffect">
                                  <p:stCondLst>
                                    <p:cond delay="100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4500"/>
                            </p:stCondLst>
                            <p:childTnLst>
                              <p:par>
                                <p:cTn id="17" presetID="10" presetClass="entr" presetSubtype="0" fill="hold" nodeType="afterEffect">
                                  <p:stCondLst>
                                    <p:cond delay="100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6000"/>
                            </p:stCondLst>
                            <p:childTnLst>
                              <p:par>
                                <p:cTn id="21" presetID="10" presetClass="entr" presetSubtype="0" fill="hold" nodeType="afterEffect">
                                  <p:stCondLst>
                                    <p:cond delay="100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24F98B0-9BD8-45EF-A8D5-0727CA54909E}"/>
              </a:ext>
            </a:extLst>
          </p:cNvPr>
          <p:cNvSpPr>
            <a:spLocks noGrp="1"/>
          </p:cNvSpPr>
          <p:nvPr>
            <p:ph type="sldNum" sz="quarter" idx="12"/>
          </p:nvPr>
        </p:nvSpPr>
        <p:spPr>
          <a:xfrm>
            <a:off x="-161780" y="6434137"/>
            <a:ext cx="545905" cy="365125"/>
          </a:xfrm>
        </p:spPr>
        <p:txBody>
          <a:bodyPr/>
          <a:lstStyle/>
          <a:p>
            <a:fld id="{B6C20299-E5FC-4D0E-80FD-6D86FCBA10E6}" type="slidenum">
              <a:rPr lang="en-US" smtClean="0">
                <a:solidFill>
                  <a:schemeClr val="bg1"/>
                </a:solidFill>
              </a:rPr>
              <a:t>9</a:t>
            </a:fld>
            <a:endParaRPr lang="en-US">
              <a:solidFill>
                <a:schemeClr val="bg1"/>
              </a:solidFill>
            </a:endParaRPr>
          </a:p>
        </p:txBody>
      </p:sp>
      <p:cxnSp>
        <p:nvCxnSpPr>
          <p:cNvPr id="52" name="Straight Connector 51">
            <a:extLst>
              <a:ext uri="{FF2B5EF4-FFF2-40B4-BE49-F238E27FC236}">
                <a16:creationId xmlns:a16="http://schemas.microsoft.com/office/drawing/2014/main" id="{7B3D90E5-4A79-4585-8BAE-BD5EE218E6B0}"/>
              </a:ext>
            </a:extLst>
          </p:cNvPr>
          <p:cNvCxnSpPr>
            <a:cxnSpLocks/>
          </p:cNvCxnSpPr>
          <p:nvPr/>
        </p:nvCxnSpPr>
        <p:spPr>
          <a:xfrm flipV="1">
            <a:off x="2635186" y="6324600"/>
            <a:ext cx="533400" cy="5334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Immagine 32">
            <a:extLst>
              <a:ext uri="{FF2B5EF4-FFF2-40B4-BE49-F238E27FC236}">
                <a16:creationId xmlns:a16="http://schemas.microsoft.com/office/drawing/2014/main" id="{F213A7D0-18A1-DC95-5BFD-9BF19B67C62E}"/>
              </a:ext>
            </a:extLst>
          </p:cNvPr>
          <p:cNvPicPr>
            <a:picLocks noChangeAspect="1"/>
          </p:cNvPicPr>
          <p:nvPr/>
        </p:nvPicPr>
        <p:blipFill rotWithShape="1">
          <a:blip r:embed="rId2"/>
          <a:srcRect l="29139" t="40208" r="29704" b="22321"/>
          <a:stretch/>
        </p:blipFill>
        <p:spPr>
          <a:xfrm>
            <a:off x="11751604" y="13431"/>
            <a:ext cx="408392" cy="447509"/>
          </a:xfrm>
          <a:prstGeom prst="rect">
            <a:avLst/>
          </a:prstGeom>
        </p:spPr>
      </p:pic>
      <p:sp>
        <p:nvSpPr>
          <p:cNvPr id="2" name="CasellaDiTesto 1">
            <a:extLst>
              <a:ext uri="{FF2B5EF4-FFF2-40B4-BE49-F238E27FC236}">
                <a16:creationId xmlns:a16="http://schemas.microsoft.com/office/drawing/2014/main" id="{CED92B3C-EDA0-5A45-AB40-FE782D45DC78}"/>
              </a:ext>
            </a:extLst>
          </p:cNvPr>
          <p:cNvSpPr txBox="1"/>
          <p:nvPr/>
        </p:nvSpPr>
        <p:spPr>
          <a:xfrm>
            <a:off x="-1868333" y="285952"/>
            <a:ext cx="10899467" cy="1218795"/>
          </a:xfrm>
          <a:prstGeom prst="rect">
            <a:avLst/>
          </a:prstGeom>
        </p:spPr>
        <p:txBody>
          <a:bodyPr wrap="square" lIns="0" tIns="0" rIns="0" bIns="0" anchor="t">
            <a:spAutoFit/>
          </a:bodyPr>
          <a:lstStyle>
            <a:defPPr>
              <a:defRPr lang="it-IT"/>
            </a:defPPr>
            <a:lvl1pPr algn="ctr">
              <a:lnSpc>
                <a:spcPct val="90000"/>
              </a:lnSpc>
              <a:spcBef>
                <a:spcPct val="0"/>
              </a:spcBef>
              <a:buNone/>
              <a:defRPr sz="4400">
                <a:solidFill>
                  <a:schemeClr val="tx1">
                    <a:lumMod val="50000"/>
                    <a:lumOff val="50000"/>
                  </a:schemeClr>
                </a:solidFill>
                <a:latin typeface="Bahnschrift" panose="020B0502040204020203" pitchFamily="34" charset="0"/>
                <a:ea typeface="+mj-ea"/>
                <a:cs typeface="+mj-cs"/>
              </a:defRPr>
            </a:lvl1pPr>
          </a:lstStyle>
          <a:p>
            <a:r>
              <a:rPr lang="en-US"/>
              <a:t>Stationarity verification - 1 </a:t>
            </a:r>
          </a:p>
          <a:p>
            <a:endParaRPr lang="it-IT"/>
          </a:p>
        </p:txBody>
      </p:sp>
      <p:pic>
        <p:nvPicPr>
          <p:cNvPr id="5" name="Immagine 4">
            <a:extLst>
              <a:ext uri="{FF2B5EF4-FFF2-40B4-BE49-F238E27FC236}">
                <a16:creationId xmlns:a16="http://schemas.microsoft.com/office/drawing/2014/main" id="{60222CEF-BD6D-0946-A027-43BC89BFC237}"/>
              </a:ext>
            </a:extLst>
          </p:cNvPr>
          <p:cNvPicPr>
            <a:picLocks noChangeAspect="1"/>
          </p:cNvPicPr>
          <p:nvPr/>
        </p:nvPicPr>
        <p:blipFill>
          <a:blip r:embed="rId3"/>
          <a:stretch>
            <a:fillRect/>
          </a:stretch>
        </p:blipFill>
        <p:spPr>
          <a:xfrm>
            <a:off x="1038894" y="1307182"/>
            <a:ext cx="4402997" cy="2444687"/>
          </a:xfrm>
          <a:prstGeom prst="rect">
            <a:avLst/>
          </a:prstGeom>
        </p:spPr>
      </p:pic>
      <p:pic>
        <p:nvPicPr>
          <p:cNvPr id="10" name="Immagine 9">
            <a:extLst>
              <a:ext uri="{FF2B5EF4-FFF2-40B4-BE49-F238E27FC236}">
                <a16:creationId xmlns:a16="http://schemas.microsoft.com/office/drawing/2014/main" id="{E57A6406-0F7F-0046-9A09-58B263F3367F}"/>
              </a:ext>
            </a:extLst>
          </p:cNvPr>
          <p:cNvPicPr>
            <a:picLocks noChangeAspect="1"/>
          </p:cNvPicPr>
          <p:nvPr/>
        </p:nvPicPr>
        <p:blipFill>
          <a:blip r:embed="rId4"/>
          <a:stretch>
            <a:fillRect/>
          </a:stretch>
        </p:blipFill>
        <p:spPr>
          <a:xfrm>
            <a:off x="987695" y="3981077"/>
            <a:ext cx="4505394" cy="2393490"/>
          </a:xfrm>
          <a:prstGeom prst="rect">
            <a:avLst/>
          </a:prstGeom>
        </p:spPr>
      </p:pic>
      <p:pic>
        <p:nvPicPr>
          <p:cNvPr id="17" name="Immagine 16">
            <a:extLst>
              <a:ext uri="{FF2B5EF4-FFF2-40B4-BE49-F238E27FC236}">
                <a16:creationId xmlns:a16="http://schemas.microsoft.com/office/drawing/2014/main" id="{CDF6D015-230E-D9BF-E67F-5CF05D979C7B}"/>
              </a:ext>
            </a:extLst>
          </p:cNvPr>
          <p:cNvPicPr>
            <a:picLocks noChangeAspect="1"/>
          </p:cNvPicPr>
          <p:nvPr/>
        </p:nvPicPr>
        <p:blipFill>
          <a:blip r:embed="rId5"/>
          <a:stretch>
            <a:fillRect/>
          </a:stretch>
        </p:blipFill>
        <p:spPr>
          <a:xfrm>
            <a:off x="6003010" y="1294382"/>
            <a:ext cx="4556589" cy="2457487"/>
          </a:xfrm>
          <a:prstGeom prst="rect">
            <a:avLst/>
          </a:prstGeom>
        </p:spPr>
      </p:pic>
      <p:pic>
        <p:nvPicPr>
          <p:cNvPr id="20" name="Immagine 19">
            <a:extLst>
              <a:ext uri="{FF2B5EF4-FFF2-40B4-BE49-F238E27FC236}">
                <a16:creationId xmlns:a16="http://schemas.microsoft.com/office/drawing/2014/main" id="{BD446C33-4F3D-0FF8-BCE6-4B14A5FA14D5}"/>
              </a:ext>
            </a:extLst>
          </p:cNvPr>
          <p:cNvPicPr>
            <a:picLocks noChangeAspect="1"/>
          </p:cNvPicPr>
          <p:nvPr/>
        </p:nvPicPr>
        <p:blipFill>
          <a:blip r:embed="rId6"/>
          <a:stretch>
            <a:fillRect/>
          </a:stretch>
        </p:blipFill>
        <p:spPr>
          <a:xfrm>
            <a:off x="5966060" y="3931110"/>
            <a:ext cx="4479795" cy="2393490"/>
          </a:xfrm>
          <a:prstGeom prst="rect">
            <a:avLst/>
          </a:prstGeom>
        </p:spPr>
      </p:pic>
      <p:cxnSp>
        <p:nvCxnSpPr>
          <p:cNvPr id="4" name="Connettore 1 3">
            <a:extLst>
              <a:ext uri="{FF2B5EF4-FFF2-40B4-BE49-F238E27FC236}">
                <a16:creationId xmlns:a16="http://schemas.microsoft.com/office/drawing/2014/main" id="{762CF18B-B893-842E-01C3-F27821FD2DE2}"/>
              </a:ext>
            </a:extLst>
          </p:cNvPr>
          <p:cNvCxnSpPr>
            <a:cxnSpLocks/>
          </p:cNvCxnSpPr>
          <p:nvPr/>
        </p:nvCxnSpPr>
        <p:spPr>
          <a:xfrm flipH="1">
            <a:off x="5712451" y="1078037"/>
            <a:ext cx="1" cy="5449654"/>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E7F884A6-5321-D4C2-B9A4-B2C3839AD4E4}"/>
              </a:ext>
            </a:extLst>
          </p:cNvPr>
          <p:cNvCxnSpPr>
            <a:cxnSpLocks/>
          </p:cNvCxnSpPr>
          <p:nvPr/>
        </p:nvCxnSpPr>
        <p:spPr>
          <a:xfrm flipH="1">
            <a:off x="987694" y="3802864"/>
            <a:ext cx="9458163" cy="1"/>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50">
            <a:extLst>
              <a:ext uri="{FF2B5EF4-FFF2-40B4-BE49-F238E27FC236}">
                <a16:creationId xmlns:a16="http://schemas.microsoft.com/office/drawing/2014/main" id="{C513E5B1-EBED-84D0-9A6C-9B201D08428C}"/>
              </a:ext>
            </a:extLst>
          </p:cNvPr>
          <p:cNvCxnSpPr>
            <a:cxnSpLocks/>
          </p:cNvCxnSpPr>
          <p:nvPr/>
        </p:nvCxnSpPr>
        <p:spPr>
          <a:xfrm flipV="1">
            <a:off x="8610600" y="0"/>
            <a:ext cx="657225" cy="6572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77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10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10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1388</Words>
  <Application>Microsoft Macintosh PowerPoint</Application>
  <PresentationFormat>Widescreen</PresentationFormat>
  <Paragraphs>221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Bahnschrift</vt:lpstr>
      <vt:lpstr>Calibri</vt:lpstr>
      <vt:lpstr>Cambria Math</vt:lpstr>
      <vt:lpstr>Rockwell</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Lanzo</dc:creator>
  <cp:lastModifiedBy>manenti.p@icloud.com</cp:lastModifiedBy>
  <cp:revision>2</cp:revision>
  <dcterms:created xsi:type="dcterms:W3CDTF">2022-05-02T07:07:19Z</dcterms:created>
  <dcterms:modified xsi:type="dcterms:W3CDTF">2022-05-07T16:34:32Z</dcterms:modified>
</cp:coreProperties>
</file>