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 id="2147483725" r:id="rId2"/>
  </p:sldMasterIdLst>
  <p:notesMasterIdLst>
    <p:notesMasterId r:id="rId16"/>
  </p:notesMasterIdLst>
  <p:sldIdLst>
    <p:sldId id="256" r:id="rId3"/>
    <p:sldId id="257" r:id="rId4"/>
    <p:sldId id="277" r:id="rId5"/>
    <p:sldId id="273" r:id="rId6"/>
    <p:sldId id="274" r:id="rId7"/>
    <p:sldId id="264" r:id="rId8"/>
    <p:sldId id="266" r:id="rId9"/>
    <p:sldId id="275" r:id="rId10"/>
    <p:sldId id="269" r:id="rId11"/>
    <p:sldId id="270" r:id="rId12"/>
    <p:sldId id="271" r:id="rId13"/>
    <p:sldId id="272" r:id="rId14"/>
    <p:sldId id="285"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6" autoAdjust="0"/>
    <p:restoredTop sz="94654"/>
  </p:normalViewPr>
  <p:slideViewPr>
    <p:cSldViewPr snapToGrid="0">
      <p:cViewPr varScale="1">
        <p:scale>
          <a:sx n="65" d="100"/>
          <a:sy n="65" d="100"/>
        </p:scale>
        <p:origin x="7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5833D6-7C96-6E48-AF8E-83467A619417}" type="datetimeFigureOut">
              <a:rPr lang="en-GB" smtClean="0"/>
              <a:t>24/01/2023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C19F8-7DA8-9F43-BBB1-140F88D2E14D}" type="slidenum">
              <a:rPr lang="en-GB" smtClean="0"/>
              <a:t>‹#›</a:t>
            </a:fld>
            <a:endParaRPr lang="en-GB"/>
          </a:p>
        </p:txBody>
      </p:sp>
    </p:spTree>
    <p:extLst>
      <p:ext uri="{BB962C8B-B14F-4D97-AF65-F5344CB8AC3E}">
        <p14:creationId xmlns:p14="http://schemas.microsoft.com/office/powerpoint/2010/main" val="31497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45caf3b9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45caf3b9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522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1/24/2023</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02587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1/24/2023</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369867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1/24/2023</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22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1"/>
        <p:cNvGrpSpPr/>
        <p:nvPr/>
      </p:nvGrpSpPr>
      <p:grpSpPr>
        <a:xfrm>
          <a:off x="0" y="0"/>
          <a:ext cx="0" cy="0"/>
          <a:chOff x="0" y="0"/>
          <a:chExt cx="0" cy="0"/>
        </a:xfrm>
      </p:grpSpPr>
      <p:sp>
        <p:nvSpPr>
          <p:cNvPr id="12" name="Google Shape;12;p3"/>
          <p:cNvSpPr/>
          <p:nvPr/>
        </p:nvSpPr>
        <p:spPr>
          <a:xfrm>
            <a:off x="2105184" y="2048104"/>
            <a:ext cx="10158000" cy="649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3" name="Google Shape;13;p3"/>
          <p:cNvSpPr txBox="1">
            <a:spLocks noGrp="1"/>
          </p:cNvSpPr>
          <p:nvPr>
            <p:ph type="ctrTitle"/>
          </p:nvPr>
        </p:nvSpPr>
        <p:spPr>
          <a:xfrm>
            <a:off x="3825989" y="2936567"/>
            <a:ext cx="15600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6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endParaRPr/>
          </a:p>
        </p:txBody>
      </p:sp>
      <p:sp>
        <p:nvSpPr>
          <p:cNvPr id="14" name="Google Shape;14;p3"/>
          <p:cNvSpPr txBox="1">
            <a:spLocks noGrp="1"/>
          </p:cNvSpPr>
          <p:nvPr>
            <p:ph type="subTitle" idx="1"/>
          </p:nvPr>
        </p:nvSpPr>
        <p:spPr>
          <a:xfrm>
            <a:off x="2844245" y="3489964"/>
            <a:ext cx="25420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15" name="Google Shape;15;p3"/>
          <p:cNvSpPr txBox="1">
            <a:spLocks noGrp="1"/>
          </p:cNvSpPr>
          <p:nvPr>
            <p:ph type="title" idx="2" hasCustomPrompt="1"/>
          </p:nvPr>
        </p:nvSpPr>
        <p:spPr>
          <a:xfrm>
            <a:off x="3047845" y="2165780"/>
            <a:ext cx="23384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6933"/>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ctrTitle" idx="3"/>
          </p:nvPr>
        </p:nvSpPr>
        <p:spPr>
          <a:xfrm>
            <a:off x="5287717" y="2932033"/>
            <a:ext cx="300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6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endParaRPr/>
          </a:p>
        </p:txBody>
      </p:sp>
      <p:sp>
        <p:nvSpPr>
          <p:cNvPr id="17" name="Google Shape;17;p3"/>
          <p:cNvSpPr txBox="1">
            <a:spLocks noGrp="1"/>
          </p:cNvSpPr>
          <p:nvPr>
            <p:ph type="subTitle" idx="4"/>
          </p:nvPr>
        </p:nvSpPr>
        <p:spPr>
          <a:xfrm>
            <a:off x="5654517" y="3482911"/>
            <a:ext cx="2635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18" name="Google Shape;18;p3"/>
          <p:cNvSpPr txBox="1">
            <a:spLocks noGrp="1"/>
          </p:cNvSpPr>
          <p:nvPr>
            <p:ph type="title" idx="5" hasCustomPrompt="1"/>
          </p:nvPr>
        </p:nvSpPr>
        <p:spPr>
          <a:xfrm>
            <a:off x="5978060" y="2161249"/>
            <a:ext cx="23384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6933"/>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ctrTitle" idx="6"/>
          </p:nvPr>
        </p:nvSpPr>
        <p:spPr>
          <a:xfrm>
            <a:off x="9299120" y="2932067"/>
            <a:ext cx="1926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6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endParaRPr/>
          </a:p>
        </p:txBody>
      </p:sp>
      <p:sp>
        <p:nvSpPr>
          <p:cNvPr id="20" name="Google Shape;20;p3"/>
          <p:cNvSpPr txBox="1">
            <a:spLocks noGrp="1"/>
          </p:cNvSpPr>
          <p:nvPr>
            <p:ph type="subTitle" idx="7"/>
          </p:nvPr>
        </p:nvSpPr>
        <p:spPr>
          <a:xfrm>
            <a:off x="8683341" y="3482931"/>
            <a:ext cx="25420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21" name="Google Shape;21;p3"/>
          <p:cNvSpPr txBox="1">
            <a:spLocks noGrp="1"/>
          </p:cNvSpPr>
          <p:nvPr>
            <p:ph type="title" idx="8" hasCustomPrompt="1"/>
          </p:nvPr>
        </p:nvSpPr>
        <p:spPr>
          <a:xfrm>
            <a:off x="8886941" y="2161263"/>
            <a:ext cx="23384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6933"/>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22" name="Google Shape;22;p3"/>
          <p:cNvSpPr txBox="1">
            <a:spLocks noGrp="1"/>
          </p:cNvSpPr>
          <p:nvPr>
            <p:ph type="ctrTitle" idx="9"/>
          </p:nvPr>
        </p:nvSpPr>
        <p:spPr>
          <a:xfrm>
            <a:off x="967501" y="5046535"/>
            <a:ext cx="15600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endParaRPr/>
          </a:p>
        </p:txBody>
      </p:sp>
      <p:sp>
        <p:nvSpPr>
          <p:cNvPr id="23" name="Google Shape;23;p3"/>
          <p:cNvSpPr txBox="1">
            <a:spLocks noGrp="1"/>
          </p:cNvSpPr>
          <p:nvPr>
            <p:ph type="subTitle" idx="13"/>
          </p:nvPr>
        </p:nvSpPr>
        <p:spPr>
          <a:xfrm>
            <a:off x="967500" y="5599945"/>
            <a:ext cx="254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24" name="Google Shape;24;p3"/>
          <p:cNvSpPr txBox="1">
            <a:spLocks noGrp="1"/>
          </p:cNvSpPr>
          <p:nvPr>
            <p:ph type="title" idx="14" hasCustomPrompt="1"/>
          </p:nvPr>
        </p:nvSpPr>
        <p:spPr>
          <a:xfrm>
            <a:off x="967516" y="4293324"/>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ctrTitle" idx="15"/>
          </p:nvPr>
        </p:nvSpPr>
        <p:spPr>
          <a:xfrm>
            <a:off x="3827467" y="5042001"/>
            <a:ext cx="15048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endParaRPr/>
          </a:p>
        </p:txBody>
      </p:sp>
      <p:sp>
        <p:nvSpPr>
          <p:cNvPr id="26" name="Google Shape;26;p3"/>
          <p:cNvSpPr txBox="1">
            <a:spLocks noGrp="1"/>
          </p:cNvSpPr>
          <p:nvPr>
            <p:ph type="subTitle" idx="16"/>
          </p:nvPr>
        </p:nvSpPr>
        <p:spPr>
          <a:xfrm>
            <a:off x="3827461" y="5592891"/>
            <a:ext cx="2635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27" name="Google Shape;27;p3"/>
          <p:cNvSpPr txBox="1">
            <a:spLocks noGrp="1"/>
          </p:cNvSpPr>
          <p:nvPr>
            <p:ph type="title" idx="17" hasCustomPrompt="1"/>
          </p:nvPr>
        </p:nvSpPr>
        <p:spPr>
          <a:xfrm>
            <a:off x="3827483" y="4288792"/>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8" name="Google Shape;28;p3"/>
          <p:cNvSpPr txBox="1">
            <a:spLocks noGrp="1"/>
          </p:cNvSpPr>
          <p:nvPr>
            <p:ph type="ctrTitle" idx="18"/>
          </p:nvPr>
        </p:nvSpPr>
        <p:spPr>
          <a:xfrm>
            <a:off x="6687433" y="5042035"/>
            <a:ext cx="12220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endParaRPr/>
          </a:p>
        </p:txBody>
      </p:sp>
      <p:sp>
        <p:nvSpPr>
          <p:cNvPr id="29" name="Google Shape;29;p3"/>
          <p:cNvSpPr txBox="1">
            <a:spLocks noGrp="1"/>
          </p:cNvSpPr>
          <p:nvPr>
            <p:ph type="subTitle" idx="19"/>
          </p:nvPr>
        </p:nvSpPr>
        <p:spPr>
          <a:xfrm>
            <a:off x="6687433" y="5592912"/>
            <a:ext cx="254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30" name="Google Shape;30;p3"/>
          <p:cNvSpPr txBox="1">
            <a:spLocks noGrp="1"/>
          </p:cNvSpPr>
          <p:nvPr>
            <p:ph type="title" idx="20" hasCustomPrompt="1"/>
          </p:nvPr>
        </p:nvSpPr>
        <p:spPr>
          <a:xfrm>
            <a:off x="6687449" y="4288805"/>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3"/>
          <p:cNvSpPr/>
          <p:nvPr/>
        </p:nvSpPr>
        <p:spPr>
          <a:xfrm>
            <a:off x="983867" y="730300"/>
            <a:ext cx="999600" cy="649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32" name="Google Shape;32;p3"/>
          <p:cNvSpPr txBox="1">
            <a:spLocks noGrp="1"/>
          </p:cNvSpPr>
          <p:nvPr>
            <p:ph type="ctrTitle" idx="21"/>
          </p:nvPr>
        </p:nvSpPr>
        <p:spPr>
          <a:xfrm>
            <a:off x="964800" y="627496"/>
            <a:ext cx="2338400" cy="1261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33" name="Google Shape;33;p3"/>
          <p:cNvSpPr/>
          <p:nvPr/>
        </p:nvSpPr>
        <p:spPr>
          <a:xfrm>
            <a:off x="-132083" y="4147480"/>
            <a:ext cx="10989136" cy="649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Tree>
    <p:extLst>
      <p:ext uri="{BB962C8B-B14F-4D97-AF65-F5344CB8AC3E}">
        <p14:creationId xmlns:p14="http://schemas.microsoft.com/office/powerpoint/2010/main" val="1844312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pening slide">
  <p:cSld name="Opening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266067" y="1963500"/>
            <a:ext cx="5660000" cy="237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1pPr>
            <a:lvl2pPr lvl="1"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2pPr>
            <a:lvl3pPr lvl="2"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3pPr>
            <a:lvl4pPr lvl="3"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4pPr>
            <a:lvl5pPr lvl="4"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5pPr>
            <a:lvl6pPr lvl="5"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6pPr>
            <a:lvl7pPr lvl="6"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7pPr>
            <a:lvl8pPr lvl="7"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8pPr>
            <a:lvl9pPr lvl="8"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9pPr>
          </a:lstStyle>
          <a:p>
            <a:endParaRPr/>
          </a:p>
        </p:txBody>
      </p:sp>
      <p:sp>
        <p:nvSpPr>
          <p:cNvPr id="10" name="Google Shape;10;p2"/>
          <p:cNvSpPr txBox="1">
            <a:spLocks noGrp="1"/>
          </p:cNvSpPr>
          <p:nvPr>
            <p:ph type="subTitle" idx="1"/>
          </p:nvPr>
        </p:nvSpPr>
        <p:spPr>
          <a:xfrm>
            <a:off x="2761167" y="3868800"/>
            <a:ext cx="6669600" cy="95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CCCCCC"/>
              </a:buClr>
              <a:buSzPts val="1200"/>
              <a:buNone/>
              <a:defRPr>
                <a:solidFill>
                  <a:srgbClr val="CCCCCC"/>
                </a:solidFill>
              </a:defRPr>
            </a:lvl1pPr>
            <a:lvl2pPr lvl="1" algn="ctr" rtl="0">
              <a:lnSpc>
                <a:spcPct val="100000"/>
              </a:lnSpc>
              <a:spcBef>
                <a:spcPts val="0"/>
              </a:spcBef>
              <a:spcAft>
                <a:spcPts val="0"/>
              </a:spcAft>
              <a:buClr>
                <a:srgbClr val="CCCCCC"/>
              </a:buClr>
              <a:buSzPts val="2800"/>
              <a:buNone/>
              <a:defRPr sz="3733">
                <a:solidFill>
                  <a:srgbClr val="CCCCCC"/>
                </a:solidFill>
              </a:defRPr>
            </a:lvl2pPr>
            <a:lvl3pPr lvl="2" algn="ctr" rtl="0">
              <a:lnSpc>
                <a:spcPct val="100000"/>
              </a:lnSpc>
              <a:spcBef>
                <a:spcPts val="0"/>
              </a:spcBef>
              <a:spcAft>
                <a:spcPts val="0"/>
              </a:spcAft>
              <a:buClr>
                <a:srgbClr val="CCCCCC"/>
              </a:buClr>
              <a:buSzPts val="2800"/>
              <a:buNone/>
              <a:defRPr sz="3733">
                <a:solidFill>
                  <a:srgbClr val="CCCCCC"/>
                </a:solidFill>
              </a:defRPr>
            </a:lvl3pPr>
            <a:lvl4pPr lvl="3" algn="ctr" rtl="0">
              <a:lnSpc>
                <a:spcPct val="100000"/>
              </a:lnSpc>
              <a:spcBef>
                <a:spcPts val="0"/>
              </a:spcBef>
              <a:spcAft>
                <a:spcPts val="0"/>
              </a:spcAft>
              <a:buClr>
                <a:srgbClr val="CCCCCC"/>
              </a:buClr>
              <a:buSzPts val="2800"/>
              <a:buNone/>
              <a:defRPr sz="3733">
                <a:solidFill>
                  <a:srgbClr val="CCCCCC"/>
                </a:solidFill>
              </a:defRPr>
            </a:lvl4pPr>
            <a:lvl5pPr lvl="4" algn="ctr" rtl="0">
              <a:lnSpc>
                <a:spcPct val="100000"/>
              </a:lnSpc>
              <a:spcBef>
                <a:spcPts val="0"/>
              </a:spcBef>
              <a:spcAft>
                <a:spcPts val="0"/>
              </a:spcAft>
              <a:buClr>
                <a:srgbClr val="CCCCCC"/>
              </a:buClr>
              <a:buSzPts val="2800"/>
              <a:buNone/>
              <a:defRPr sz="3733">
                <a:solidFill>
                  <a:srgbClr val="CCCCCC"/>
                </a:solidFill>
              </a:defRPr>
            </a:lvl5pPr>
            <a:lvl6pPr lvl="5" algn="ctr" rtl="0">
              <a:lnSpc>
                <a:spcPct val="100000"/>
              </a:lnSpc>
              <a:spcBef>
                <a:spcPts val="0"/>
              </a:spcBef>
              <a:spcAft>
                <a:spcPts val="0"/>
              </a:spcAft>
              <a:buClr>
                <a:srgbClr val="CCCCCC"/>
              </a:buClr>
              <a:buSzPts val="2800"/>
              <a:buNone/>
              <a:defRPr sz="3733">
                <a:solidFill>
                  <a:srgbClr val="CCCCCC"/>
                </a:solidFill>
              </a:defRPr>
            </a:lvl6pPr>
            <a:lvl7pPr lvl="6" algn="ctr" rtl="0">
              <a:lnSpc>
                <a:spcPct val="100000"/>
              </a:lnSpc>
              <a:spcBef>
                <a:spcPts val="0"/>
              </a:spcBef>
              <a:spcAft>
                <a:spcPts val="0"/>
              </a:spcAft>
              <a:buClr>
                <a:srgbClr val="CCCCCC"/>
              </a:buClr>
              <a:buSzPts val="2800"/>
              <a:buNone/>
              <a:defRPr sz="3733">
                <a:solidFill>
                  <a:srgbClr val="CCCCCC"/>
                </a:solidFill>
              </a:defRPr>
            </a:lvl7pPr>
            <a:lvl8pPr lvl="7" algn="ctr" rtl="0">
              <a:lnSpc>
                <a:spcPct val="100000"/>
              </a:lnSpc>
              <a:spcBef>
                <a:spcPts val="0"/>
              </a:spcBef>
              <a:spcAft>
                <a:spcPts val="0"/>
              </a:spcAft>
              <a:buClr>
                <a:srgbClr val="CCCCCC"/>
              </a:buClr>
              <a:buSzPts val="2800"/>
              <a:buNone/>
              <a:defRPr sz="3733">
                <a:solidFill>
                  <a:srgbClr val="CCCCCC"/>
                </a:solidFill>
              </a:defRPr>
            </a:lvl8pPr>
            <a:lvl9pPr lvl="8" algn="ctr" rtl="0">
              <a:lnSpc>
                <a:spcPct val="100000"/>
              </a:lnSpc>
              <a:spcBef>
                <a:spcPts val="0"/>
              </a:spcBef>
              <a:spcAft>
                <a:spcPts val="0"/>
              </a:spcAft>
              <a:buClr>
                <a:srgbClr val="CCCCCC"/>
              </a:buClr>
              <a:buSzPts val="2800"/>
              <a:buNone/>
              <a:defRPr sz="3733">
                <a:solidFill>
                  <a:srgbClr val="CCCCCC"/>
                </a:solidFill>
              </a:defRPr>
            </a:lvl9pPr>
          </a:lstStyle>
          <a:p>
            <a:endParaRPr/>
          </a:p>
        </p:txBody>
      </p:sp>
    </p:spTree>
    <p:extLst>
      <p:ext uri="{BB962C8B-B14F-4D97-AF65-F5344CB8AC3E}">
        <p14:creationId xmlns:p14="http://schemas.microsoft.com/office/powerpoint/2010/main" val="2931471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1"/>
        <p:cNvGrpSpPr/>
        <p:nvPr/>
      </p:nvGrpSpPr>
      <p:grpSpPr>
        <a:xfrm>
          <a:off x="0" y="0"/>
          <a:ext cx="0" cy="0"/>
          <a:chOff x="0" y="0"/>
          <a:chExt cx="0" cy="0"/>
        </a:xfrm>
      </p:grpSpPr>
      <p:sp>
        <p:nvSpPr>
          <p:cNvPr id="12" name="Google Shape;12;p3"/>
          <p:cNvSpPr/>
          <p:nvPr/>
        </p:nvSpPr>
        <p:spPr>
          <a:xfrm>
            <a:off x="2105184" y="2048104"/>
            <a:ext cx="10158000" cy="649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3" name="Google Shape;13;p3"/>
          <p:cNvSpPr txBox="1">
            <a:spLocks noGrp="1"/>
          </p:cNvSpPr>
          <p:nvPr>
            <p:ph type="ctrTitle"/>
          </p:nvPr>
        </p:nvSpPr>
        <p:spPr>
          <a:xfrm>
            <a:off x="3825989" y="2936567"/>
            <a:ext cx="15600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6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endParaRPr/>
          </a:p>
        </p:txBody>
      </p:sp>
      <p:sp>
        <p:nvSpPr>
          <p:cNvPr id="14" name="Google Shape;14;p3"/>
          <p:cNvSpPr txBox="1">
            <a:spLocks noGrp="1"/>
          </p:cNvSpPr>
          <p:nvPr>
            <p:ph type="subTitle" idx="1"/>
          </p:nvPr>
        </p:nvSpPr>
        <p:spPr>
          <a:xfrm>
            <a:off x="2844245" y="3489964"/>
            <a:ext cx="25420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15" name="Google Shape;15;p3"/>
          <p:cNvSpPr txBox="1">
            <a:spLocks noGrp="1"/>
          </p:cNvSpPr>
          <p:nvPr>
            <p:ph type="title" idx="2" hasCustomPrompt="1"/>
          </p:nvPr>
        </p:nvSpPr>
        <p:spPr>
          <a:xfrm>
            <a:off x="3047845" y="2165780"/>
            <a:ext cx="23384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6933"/>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ctrTitle" idx="3"/>
          </p:nvPr>
        </p:nvSpPr>
        <p:spPr>
          <a:xfrm>
            <a:off x="5287717" y="2932033"/>
            <a:ext cx="300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6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endParaRPr/>
          </a:p>
        </p:txBody>
      </p:sp>
      <p:sp>
        <p:nvSpPr>
          <p:cNvPr id="17" name="Google Shape;17;p3"/>
          <p:cNvSpPr txBox="1">
            <a:spLocks noGrp="1"/>
          </p:cNvSpPr>
          <p:nvPr>
            <p:ph type="subTitle" idx="4"/>
          </p:nvPr>
        </p:nvSpPr>
        <p:spPr>
          <a:xfrm>
            <a:off x="5654517" y="3482911"/>
            <a:ext cx="2635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18" name="Google Shape;18;p3"/>
          <p:cNvSpPr txBox="1">
            <a:spLocks noGrp="1"/>
          </p:cNvSpPr>
          <p:nvPr>
            <p:ph type="title" idx="5" hasCustomPrompt="1"/>
          </p:nvPr>
        </p:nvSpPr>
        <p:spPr>
          <a:xfrm>
            <a:off x="5978060" y="2161249"/>
            <a:ext cx="23384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6933"/>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ctrTitle" idx="6"/>
          </p:nvPr>
        </p:nvSpPr>
        <p:spPr>
          <a:xfrm>
            <a:off x="9299120" y="2932067"/>
            <a:ext cx="1926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6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endParaRPr/>
          </a:p>
        </p:txBody>
      </p:sp>
      <p:sp>
        <p:nvSpPr>
          <p:cNvPr id="20" name="Google Shape;20;p3"/>
          <p:cNvSpPr txBox="1">
            <a:spLocks noGrp="1"/>
          </p:cNvSpPr>
          <p:nvPr>
            <p:ph type="subTitle" idx="7"/>
          </p:nvPr>
        </p:nvSpPr>
        <p:spPr>
          <a:xfrm>
            <a:off x="8683341" y="3482931"/>
            <a:ext cx="25420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21" name="Google Shape;21;p3"/>
          <p:cNvSpPr txBox="1">
            <a:spLocks noGrp="1"/>
          </p:cNvSpPr>
          <p:nvPr>
            <p:ph type="title" idx="8" hasCustomPrompt="1"/>
          </p:nvPr>
        </p:nvSpPr>
        <p:spPr>
          <a:xfrm>
            <a:off x="8886941" y="2161263"/>
            <a:ext cx="23384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6933"/>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22" name="Google Shape;22;p3"/>
          <p:cNvSpPr txBox="1">
            <a:spLocks noGrp="1"/>
          </p:cNvSpPr>
          <p:nvPr>
            <p:ph type="ctrTitle" idx="9"/>
          </p:nvPr>
        </p:nvSpPr>
        <p:spPr>
          <a:xfrm>
            <a:off x="967501" y="5046535"/>
            <a:ext cx="15600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endParaRPr/>
          </a:p>
        </p:txBody>
      </p:sp>
      <p:sp>
        <p:nvSpPr>
          <p:cNvPr id="23" name="Google Shape;23;p3"/>
          <p:cNvSpPr txBox="1">
            <a:spLocks noGrp="1"/>
          </p:cNvSpPr>
          <p:nvPr>
            <p:ph type="subTitle" idx="13"/>
          </p:nvPr>
        </p:nvSpPr>
        <p:spPr>
          <a:xfrm>
            <a:off x="967500" y="5599945"/>
            <a:ext cx="254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24" name="Google Shape;24;p3"/>
          <p:cNvSpPr txBox="1">
            <a:spLocks noGrp="1"/>
          </p:cNvSpPr>
          <p:nvPr>
            <p:ph type="title" idx="14" hasCustomPrompt="1"/>
          </p:nvPr>
        </p:nvSpPr>
        <p:spPr>
          <a:xfrm>
            <a:off x="967516" y="4293324"/>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ctrTitle" idx="15"/>
          </p:nvPr>
        </p:nvSpPr>
        <p:spPr>
          <a:xfrm>
            <a:off x="3827467" y="5042001"/>
            <a:ext cx="15048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endParaRPr/>
          </a:p>
        </p:txBody>
      </p:sp>
      <p:sp>
        <p:nvSpPr>
          <p:cNvPr id="26" name="Google Shape;26;p3"/>
          <p:cNvSpPr txBox="1">
            <a:spLocks noGrp="1"/>
          </p:cNvSpPr>
          <p:nvPr>
            <p:ph type="subTitle" idx="16"/>
          </p:nvPr>
        </p:nvSpPr>
        <p:spPr>
          <a:xfrm>
            <a:off x="3827461" y="5592891"/>
            <a:ext cx="2635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27" name="Google Shape;27;p3"/>
          <p:cNvSpPr txBox="1">
            <a:spLocks noGrp="1"/>
          </p:cNvSpPr>
          <p:nvPr>
            <p:ph type="title" idx="17" hasCustomPrompt="1"/>
          </p:nvPr>
        </p:nvSpPr>
        <p:spPr>
          <a:xfrm>
            <a:off x="3827483" y="4288792"/>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8" name="Google Shape;28;p3"/>
          <p:cNvSpPr txBox="1">
            <a:spLocks noGrp="1"/>
          </p:cNvSpPr>
          <p:nvPr>
            <p:ph type="ctrTitle" idx="18"/>
          </p:nvPr>
        </p:nvSpPr>
        <p:spPr>
          <a:xfrm>
            <a:off x="6687433" y="5042035"/>
            <a:ext cx="12220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endParaRPr/>
          </a:p>
        </p:txBody>
      </p:sp>
      <p:sp>
        <p:nvSpPr>
          <p:cNvPr id="29" name="Google Shape;29;p3"/>
          <p:cNvSpPr txBox="1">
            <a:spLocks noGrp="1"/>
          </p:cNvSpPr>
          <p:nvPr>
            <p:ph type="subTitle" idx="19"/>
          </p:nvPr>
        </p:nvSpPr>
        <p:spPr>
          <a:xfrm>
            <a:off x="6687433" y="5592912"/>
            <a:ext cx="254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30" name="Google Shape;30;p3"/>
          <p:cNvSpPr txBox="1">
            <a:spLocks noGrp="1"/>
          </p:cNvSpPr>
          <p:nvPr>
            <p:ph type="title" idx="20" hasCustomPrompt="1"/>
          </p:nvPr>
        </p:nvSpPr>
        <p:spPr>
          <a:xfrm>
            <a:off x="6687449" y="4288805"/>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3"/>
          <p:cNvSpPr/>
          <p:nvPr/>
        </p:nvSpPr>
        <p:spPr>
          <a:xfrm>
            <a:off x="983867" y="730300"/>
            <a:ext cx="999600" cy="649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32" name="Google Shape;32;p3"/>
          <p:cNvSpPr txBox="1">
            <a:spLocks noGrp="1"/>
          </p:cNvSpPr>
          <p:nvPr>
            <p:ph type="ctrTitle" idx="21"/>
          </p:nvPr>
        </p:nvSpPr>
        <p:spPr>
          <a:xfrm>
            <a:off x="964800" y="627496"/>
            <a:ext cx="2338400" cy="1261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33" name="Google Shape;33;p3"/>
          <p:cNvSpPr/>
          <p:nvPr/>
        </p:nvSpPr>
        <p:spPr>
          <a:xfrm>
            <a:off x="-132083" y="4147480"/>
            <a:ext cx="10158000" cy="649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Tree>
    <p:extLst>
      <p:ext uri="{BB962C8B-B14F-4D97-AF65-F5344CB8AC3E}">
        <p14:creationId xmlns:p14="http://schemas.microsoft.com/office/powerpoint/2010/main" val="1573744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flipH="1">
            <a:off x="6406496" y="2831200"/>
            <a:ext cx="3796000" cy="1195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B7B7B7"/>
              </a:buClr>
              <a:buSzPts val="2800"/>
              <a:buNone/>
              <a:defRPr>
                <a:solidFill>
                  <a:srgbClr val="B7B7B7"/>
                </a:solidFill>
              </a:defRPr>
            </a:lvl1pPr>
            <a:lvl2pPr lvl="1" rtl="0">
              <a:spcBef>
                <a:spcPts val="0"/>
              </a:spcBef>
              <a:spcAft>
                <a:spcPts val="0"/>
              </a:spcAft>
              <a:buClr>
                <a:srgbClr val="B7B7B7"/>
              </a:buClr>
              <a:buSzPts val="2800"/>
              <a:buNone/>
              <a:defRPr>
                <a:solidFill>
                  <a:srgbClr val="B7B7B7"/>
                </a:solidFill>
              </a:defRPr>
            </a:lvl2pPr>
            <a:lvl3pPr lvl="2" rtl="0">
              <a:spcBef>
                <a:spcPts val="0"/>
              </a:spcBef>
              <a:spcAft>
                <a:spcPts val="0"/>
              </a:spcAft>
              <a:buClr>
                <a:srgbClr val="B7B7B7"/>
              </a:buClr>
              <a:buSzPts val="2800"/>
              <a:buNone/>
              <a:defRPr>
                <a:solidFill>
                  <a:srgbClr val="B7B7B7"/>
                </a:solidFill>
              </a:defRPr>
            </a:lvl3pPr>
            <a:lvl4pPr lvl="3" rtl="0">
              <a:spcBef>
                <a:spcPts val="0"/>
              </a:spcBef>
              <a:spcAft>
                <a:spcPts val="0"/>
              </a:spcAft>
              <a:buClr>
                <a:srgbClr val="B7B7B7"/>
              </a:buClr>
              <a:buSzPts val="2800"/>
              <a:buNone/>
              <a:defRPr>
                <a:solidFill>
                  <a:srgbClr val="B7B7B7"/>
                </a:solidFill>
              </a:defRPr>
            </a:lvl4pPr>
            <a:lvl5pPr lvl="4" rtl="0">
              <a:spcBef>
                <a:spcPts val="0"/>
              </a:spcBef>
              <a:spcAft>
                <a:spcPts val="0"/>
              </a:spcAft>
              <a:buClr>
                <a:srgbClr val="B7B7B7"/>
              </a:buClr>
              <a:buSzPts val="2800"/>
              <a:buNone/>
              <a:defRPr>
                <a:solidFill>
                  <a:srgbClr val="B7B7B7"/>
                </a:solidFill>
              </a:defRPr>
            </a:lvl5pPr>
            <a:lvl6pPr lvl="5" rtl="0">
              <a:spcBef>
                <a:spcPts val="0"/>
              </a:spcBef>
              <a:spcAft>
                <a:spcPts val="0"/>
              </a:spcAft>
              <a:buClr>
                <a:srgbClr val="B7B7B7"/>
              </a:buClr>
              <a:buSzPts val="2800"/>
              <a:buNone/>
              <a:defRPr>
                <a:solidFill>
                  <a:srgbClr val="B7B7B7"/>
                </a:solidFill>
              </a:defRPr>
            </a:lvl6pPr>
            <a:lvl7pPr lvl="6" rtl="0">
              <a:spcBef>
                <a:spcPts val="0"/>
              </a:spcBef>
              <a:spcAft>
                <a:spcPts val="0"/>
              </a:spcAft>
              <a:buClr>
                <a:srgbClr val="B7B7B7"/>
              </a:buClr>
              <a:buSzPts val="2800"/>
              <a:buNone/>
              <a:defRPr>
                <a:solidFill>
                  <a:srgbClr val="B7B7B7"/>
                </a:solidFill>
              </a:defRPr>
            </a:lvl7pPr>
            <a:lvl8pPr lvl="7" rtl="0">
              <a:spcBef>
                <a:spcPts val="0"/>
              </a:spcBef>
              <a:spcAft>
                <a:spcPts val="0"/>
              </a:spcAft>
              <a:buClr>
                <a:srgbClr val="B7B7B7"/>
              </a:buClr>
              <a:buSzPts val="2800"/>
              <a:buNone/>
              <a:defRPr>
                <a:solidFill>
                  <a:srgbClr val="B7B7B7"/>
                </a:solidFill>
              </a:defRPr>
            </a:lvl8pPr>
            <a:lvl9pPr lvl="8" rtl="0">
              <a:spcBef>
                <a:spcPts val="0"/>
              </a:spcBef>
              <a:spcAft>
                <a:spcPts val="0"/>
              </a:spcAft>
              <a:buClr>
                <a:srgbClr val="B7B7B7"/>
              </a:buClr>
              <a:buSzPts val="2800"/>
              <a:buNone/>
              <a:defRPr>
                <a:solidFill>
                  <a:srgbClr val="B7B7B7"/>
                </a:solidFill>
              </a:defRPr>
            </a:lvl9pPr>
          </a:lstStyle>
          <a:p>
            <a:endParaRPr/>
          </a:p>
        </p:txBody>
      </p:sp>
      <p:sp>
        <p:nvSpPr>
          <p:cNvPr id="36" name="Google Shape;36;p4"/>
          <p:cNvSpPr txBox="1">
            <a:spLocks noGrp="1"/>
          </p:cNvSpPr>
          <p:nvPr>
            <p:ph type="subTitle" idx="1"/>
          </p:nvPr>
        </p:nvSpPr>
        <p:spPr>
          <a:xfrm>
            <a:off x="2905276" y="2913668"/>
            <a:ext cx="2661200" cy="156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467"/>
            </a:lvl1pPr>
            <a:lvl2pPr lvl="1" algn="r" rtl="0">
              <a:lnSpc>
                <a:spcPct val="100000"/>
              </a:lnSpc>
              <a:spcBef>
                <a:spcPts val="0"/>
              </a:spcBef>
              <a:spcAft>
                <a:spcPts val="0"/>
              </a:spcAft>
              <a:buSzPts val="1100"/>
              <a:buNone/>
              <a:defRPr sz="1467"/>
            </a:lvl2pPr>
            <a:lvl3pPr lvl="2" algn="r" rtl="0">
              <a:lnSpc>
                <a:spcPct val="100000"/>
              </a:lnSpc>
              <a:spcBef>
                <a:spcPts val="0"/>
              </a:spcBef>
              <a:spcAft>
                <a:spcPts val="0"/>
              </a:spcAft>
              <a:buSzPts val="1100"/>
              <a:buNone/>
              <a:defRPr sz="1467"/>
            </a:lvl3pPr>
            <a:lvl4pPr lvl="3" algn="r" rtl="0">
              <a:lnSpc>
                <a:spcPct val="100000"/>
              </a:lnSpc>
              <a:spcBef>
                <a:spcPts val="0"/>
              </a:spcBef>
              <a:spcAft>
                <a:spcPts val="0"/>
              </a:spcAft>
              <a:buSzPts val="1100"/>
              <a:buNone/>
              <a:defRPr sz="1467"/>
            </a:lvl4pPr>
            <a:lvl5pPr lvl="4" algn="r" rtl="0">
              <a:lnSpc>
                <a:spcPct val="100000"/>
              </a:lnSpc>
              <a:spcBef>
                <a:spcPts val="0"/>
              </a:spcBef>
              <a:spcAft>
                <a:spcPts val="0"/>
              </a:spcAft>
              <a:buSzPts val="1100"/>
              <a:buNone/>
              <a:defRPr sz="1467"/>
            </a:lvl5pPr>
            <a:lvl6pPr lvl="5" algn="r" rtl="0">
              <a:lnSpc>
                <a:spcPct val="100000"/>
              </a:lnSpc>
              <a:spcBef>
                <a:spcPts val="0"/>
              </a:spcBef>
              <a:spcAft>
                <a:spcPts val="0"/>
              </a:spcAft>
              <a:buSzPts val="1100"/>
              <a:buNone/>
              <a:defRPr sz="1467"/>
            </a:lvl6pPr>
            <a:lvl7pPr lvl="6" algn="r" rtl="0">
              <a:lnSpc>
                <a:spcPct val="100000"/>
              </a:lnSpc>
              <a:spcBef>
                <a:spcPts val="0"/>
              </a:spcBef>
              <a:spcAft>
                <a:spcPts val="0"/>
              </a:spcAft>
              <a:buSzPts val="1100"/>
              <a:buNone/>
              <a:defRPr sz="1467"/>
            </a:lvl7pPr>
            <a:lvl8pPr lvl="7" algn="r" rtl="0">
              <a:lnSpc>
                <a:spcPct val="100000"/>
              </a:lnSpc>
              <a:spcBef>
                <a:spcPts val="0"/>
              </a:spcBef>
              <a:spcAft>
                <a:spcPts val="0"/>
              </a:spcAft>
              <a:buSzPts val="1100"/>
              <a:buNone/>
              <a:defRPr sz="1467"/>
            </a:lvl8pPr>
            <a:lvl9pPr lvl="8" algn="r" rtl="0">
              <a:lnSpc>
                <a:spcPct val="100000"/>
              </a:lnSpc>
              <a:spcBef>
                <a:spcPts val="0"/>
              </a:spcBef>
              <a:spcAft>
                <a:spcPts val="0"/>
              </a:spcAft>
              <a:buSzPts val="1100"/>
              <a:buNone/>
              <a:defRPr sz="1467"/>
            </a:lvl9pPr>
          </a:lstStyle>
          <a:p>
            <a:endParaRPr/>
          </a:p>
        </p:txBody>
      </p:sp>
    </p:spTree>
    <p:extLst>
      <p:ext uri="{BB962C8B-B14F-4D97-AF65-F5344CB8AC3E}">
        <p14:creationId xmlns:p14="http://schemas.microsoft.com/office/powerpoint/2010/main" val="4011490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title">
  <p:cSld name="Title + subtitle">
    <p:spTree>
      <p:nvGrpSpPr>
        <p:cNvPr id="1" name="Shape 37"/>
        <p:cNvGrpSpPr/>
        <p:nvPr/>
      </p:nvGrpSpPr>
      <p:grpSpPr>
        <a:xfrm>
          <a:off x="0" y="0"/>
          <a:ext cx="0" cy="0"/>
          <a:chOff x="0" y="0"/>
          <a:chExt cx="0" cy="0"/>
        </a:xfrm>
      </p:grpSpPr>
      <p:sp>
        <p:nvSpPr>
          <p:cNvPr id="38" name="Google Shape;38;p5"/>
          <p:cNvSpPr txBox="1">
            <a:spLocks noGrp="1"/>
          </p:cNvSpPr>
          <p:nvPr>
            <p:ph type="ctrTitle"/>
          </p:nvPr>
        </p:nvSpPr>
        <p:spPr>
          <a:xfrm>
            <a:off x="5161200" y="501997"/>
            <a:ext cx="5156400" cy="2738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SzPts val="1600"/>
              <a:buNone/>
              <a:defRPr sz="2133"/>
            </a:lvl2pPr>
            <a:lvl3pPr lvl="2" algn="r" rtl="0">
              <a:spcBef>
                <a:spcPts val="0"/>
              </a:spcBef>
              <a:spcAft>
                <a:spcPts val="0"/>
              </a:spcAft>
              <a:buSzPts val="1600"/>
              <a:buNone/>
              <a:defRPr sz="2133"/>
            </a:lvl3pPr>
            <a:lvl4pPr lvl="3" algn="r" rtl="0">
              <a:spcBef>
                <a:spcPts val="0"/>
              </a:spcBef>
              <a:spcAft>
                <a:spcPts val="0"/>
              </a:spcAft>
              <a:buSzPts val="1600"/>
              <a:buNone/>
              <a:defRPr sz="2133"/>
            </a:lvl4pPr>
            <a:lvl5pPr lvl="4" algn="r" rtl="0">
              <a:spcBef>
                <a:spcPts val="0"/>
              </a:spcBef>
              <a:spcAft>
                <a:spcPts val="0"/>
              </a:spcAft>
              <a:buSzPts val="1600"/>
              <a:buNone/>
              <a:defRPr sz="2133"/>
            </a:lvl5pPr>
            <a:lvl6pPr lvl="5" algn="r" rtl="0">
              <a:spcBef>
                <a:spcPts val="0"/>
              </a:spcBef>
              <a:spcAft>
                <a:spcPts val="0"/>
              </a:spcAft>
              <a:buSzPts val="1600"/>
              <a:buNone/>
              <a:defRPr sz="2133"/>
            </a:lvl6pPr>
            <a:lvl7pPr lvl="6" algn="r" rtl="0">
              <a:spcBef>
                <a:spcPts val="0"/>
              </a:spcBef>
              <a:spcAft>
                <a:spcPts val="0"/>
              </a:spcAft>
              <a:buSzPts val="1600"/>
              <a:buNone/>
              <a:defRPr sz="2133"/>
            </a:lvl7pPr>
            <a:lvl8pPr lvl="7" algn="r" rtl="0">
              <a:spcBef>
                <a:spcPts val="0"/>
              </a:spcBef>
              <a:spcAft>
                <a:spcPts val="0"/>
              </a:spcAft>
              <a:buSzPts val="1600"/>
              <a:buNone/>
              <a:defRPr sz="2133"/>
            </a:lvl8pPr>
            <a:lvl9pPr lvl="8" algn="r" rtl="0">
              <a:spcBef>
                <a:spcPts val="0"/>
              </a:spcBef>
              <a:spcAft>
                <a:spcPts val="0"/>
              </a:spcAft>
              <a:buSzPts val="1600"/>
              <a:buNone/>
              <a:defRPr sz="2133"/>
            </a:lvl9pPr>
          </a:lstStyle>
          <a:p>
            <a:endParaRPr/>
          </a:p>
        </p:txBody>
      </p:sp>
      <p:sp>
        <p:nvSpPr>
          <p:cNvPr id="39" name="Google Shape;39;p5"/>
          <p:cNvSpPr txBox="1">
            <a:spLocks noGrp="1"/>
          </p:cNvSpPr>
          <p:nvPr>
            <p:ph type="subTitle" idx="1"/>
          </p:nvPr>
        </p:nvSpPr>
        <p:spPr>
          <a:xfrm>
            <a:off x="6339933" y="3085633"/>
            <a:ext cx="3977600" cy="23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3153610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Headline design 1" userDrawn="1">
  <p:cSld name="Headline design 1">
    <p:spTree>
      <p:nvGrpSpPr>
        <p:cNvPr id="1" name="Shape 40"/>
        <p:cNvGrpSpPr/>
        <p:nvPr/>
      </p:nvGrpSpPr>
      <p:grpSpPr>
        <a:xfrm>
          <a:off x="0" y="0"/>
          <a:ext cx="0" cy="0"/>
          <a:chOff x="0" y="0"/>
          <a:chExt cx="0" cy="0"/>
        </a:xfrm>
      </p:grpSpPr>
      <p:sp>
        <p:nvSpPr>
          <p:cNvPr id="42" name="Google Shape;42;p6"/>
          <p:cNvSpPr txBox="1">
            <a:spLocks noGrp="1"/>
          </p:cNvSpPr>
          <p:nvPr>
            <p:ph type="title" idx="2" hasCustomPrompt="1"/>
          </p:nvPr>
        </p:nvSpPr>
        <p:spPr>
          <a:xfrm flipH="1">
            <a:off x="-994733" y="3225767"/>
            <a:ext cx="5984400" cy="2163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CCCCCC"/>
              </a:buClr>
              <a:buSzPts val="16000"/>
              <a:buNone/>
              <a:defRPr sz="21333">
                <a:solidFill>
                  <a:srgbClr val="CCCCCC"/>
                </a:solidFill>
              </a:defRPr>
            </a:lvl1pPr>
            <a:lvl2pPr lvl="1"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6"/>
          <p:cNvSpPr/>
          <p:nvPr/>
        </p:nvSpPr>
        <p:spPr>
          <a:xfrm>
            <a:off x="3363200" y="1004167"/>
            <a:ext cx="5465600" cy="4777600"/>
          </a:xfrm>
          <a:prstGeom prst="rect">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CCCCCC"/>
              </a:solidFill>
            </a:endParaRPr>
          </a:p>
        </p:txBody>
      </p:sp>
    </p:spTree>
    <p:extLst>
      <p:ext uri="{BB962C8B-B14F-4D97-AF65-F5344CB8AC3E}">
        <p14:creationId xmlns:p14="http://schemas.microsoft.com/office/powerpoint/2010/main" val="3533587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design + subtitle">
  <p:cSld name="Title + design + subtitle">
    <p:spTree>
      <p:nvGrpSpPr>
        <p:cNvPr id="1" name="Shape 44"/>
        <p:cNvGrpSpPr/>
        <p:nvPr/>
      </p:nvGrpSpPr>
      <p:grpSpPr>
        <a:xfrm>
          <a:off x="0" y="0"/>
          <a:ext cx="0" cy="0"/>
          <a:chOff x="0" y="0"/>
          <a:chExt cx="0" cy="0"/>
        </a:xfrm>
      </p:grpSpPr>
      <p:sp>
        <p:nvSpPr>
          <p:cNvPr id="45" name="Google Shape;45;p7"/>
          <p:cNvSpPr txBox="1">
            <a:spLocks noGrp="1"/>
          </p:cNvSpPr>
          <p:nvPr>
            <p:ph type="subTitle" idx="1"/>
          </p:nvPr>
        </p:nvSpPr>
        <p:spPr>
          <a:xfrm>
            <a:off x="4708757" y="4415500"/>
            <a:ext cx="6642400" cy="49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CCCCCC"/>
              </a:buClr>
              <a:buSzPts val="1000"/>
              <a:buNone/>
              <a:defRPr sz="1333">
                <a:solidFill>
                  <a:srgbClr val="CCCCCC"/>
                </a:solidFill>
              </a:defRPr>
            </a:lvl1pPr>
            <a:lvl2pPr lvl="1" algn="r" rtl="0">
              <a:lnSpc>
                <a:spcPct val="100000"/>
              </a:lnSpc>
              <a:spcBef>
                <a:spcPts val="0"/>
              </a:spcBef>
              <a:spcAft>
                <a:spcPts val="0"/>
              </a:spcAft>
              <a:buClr>
                <a:srgbClr val="CCCCCC"/>
              </a:buClr>
              <a:buSzPts val="1000"/>
              <a:buNone/>
              <a:defRPr sz="1333">
                <a:solidFill>
                  <a:srgbClr val="CCCCCC"/>
                </a:solidFill>
              </a:defRPr>
            </a:lvl2pPr>
            <a:lvl3pPr lvl="2" algn="r" rtl="0">
              <a:lnSpc>
                <a:spcPct val="100000"/>
              </a:lnSpc>
              <a:spcBef>
                <a:spcPts val="0"/>
              </a:spcBef>
              <a:spcAft>
                <a:spcPts val="0"/>
              </a:spcAft>
              <a:buClr>
                <a:srgbClr val="CCCCCC"/>
              </a:buClr>
              <a:buSzPts val="1000"/>
              <a:buNone/>
              <a:defRPr sz="1333">
                <a:solidFill>
                  <a:srgbClr val="CCCCCC"/>
                </a:solidFill>
              </a:defRPr>
            </a:lvl3pPr>
            <a:lvl4pPr lvl="3" algn="r" rtl="0">
              <a:lnSpc>
                <a:spcPct val="100000"/>
              </a:lnSpc>
              <a:spcBef>
                <a:spcPts val="0"/>
              </a:spcBef>
              <a:spcAft>
                <a:spcPts val="0"/>
              </a:spcAft>
              <a:buClr>
                <a:srgbClr val="CCCCCC"/>
              </a:buClr>
              <a:buSzPts val="1000"/>
              <a:buNone/>
              <a:defRPr sz="1333">
                <a:solidFill>
                  <a:srgbClr val="CCCCCC"/>
                </a:solidFill>
              </a:defRPr>
            </a:lvl4pPr>
            <a:lvl5pPr lvl="4" algn="r" rtl="0">
              <a:lnSpc>
                <a:spcPct val="100000"/>
              </a:lnSpc>
              <a:spcBef>
                <a:spcPts val="0"/>
              </a:spcBef>
              <a:spcAft>
                <a:spcPts val="0"/>
              </a:spcAft>
              <a:buClr>
                <a:srgbClr val="CCCCCC"/>
              </a:buClr>
              <a:buSzPts val="1000"/>
              <a:buNone/>
              <a:defRPr sz="1333">
                <a:solidFill>
                  <a:srgbClr val="CCCCCC"/>
                </a:solidFill>
              </a:defRPr>
            </a:lvl5pPr>
            <a:lvl6pPr lvl="5" algn="r" rtl="0">
              <a:lnSpc>
                <a:spcPct val="100000"/>
              </a:lnSpc>
              <a:spcBef>
                <a:spcPts val="0"/>
              </a:spcBef>
              <a:spcAft>
                <a:spcPts val="0"/>
              </a:spcAft>
              <a:buClr>
                <a:srgbClr val="CCCCCC"/>
              </a:buClr>
              <a:buSzPts val="1000"/>
              <a:buNone/>
              <a:defRPr sz="1333">
                <a:solidFill>
                  <a:srgbClr val="CCCCCC"/>
                </a:solidFill>
              </a:defRPr>
            </a:lvl6pPr>
            <a:lvl7pPr lvl="6" algn="r" rtl="0">
              <a:lnSpc>
                <a:spcPct val="100000"/>
              </a:lnSpc>
              <a:spcBef>
                <a:spcPts val="0"/>
              </a:spcBef>
              <a:spcAft>
                <a:spcPts val="0"/>
              </a:spcAft>
              <a:buClr>
                <a:srgbClr val="CCCCCC"/>
              </a:buClr>
              <a:buSzPts val="1000"/>
              <a:buNone/>
              <a:defRPr sz="1333">
                <a:solidFill>
                  <a:srgbClr val="CCCCCC"/>
                </a:solidFill>
              </a:defRPr>
            </a:lvl7pPr>
            <a:lvl8pPr lvl="7" algn="r" rtl="0">
              <a:lnSpc>
                <a:spcPct val="100000"/>
              </a:lnSpc>
              <a:spcBef>
                <a:spcPts val="0"/>
              </a:spcBef>
              <a:spcAft>
                <a:spcPts val="0"/>
              </a:spcAft>
              <a:buClr>
                <a:srgbClr val="CCCCCC"/>
              </a:buClr>
              <a:buSzPts val="1000"/>
              <a:buNone/>
              <a:defRPr sz="1333">
                <a:solidFill>
                  <a:srgbClr val="CCCCCC"/>
                </a:solidFill>
              </a:defRPr>
            </a:lvl8pPr>
            <a:lvl9pPr lvl="8" algn="r" rtl="0">
              <a:lnSpc>
                <a:spcPct val="100000"/>
              </a:lnSpc>
              <a:spcBef>
                <a:spcPts val="0"/>
              </a:spcBef>
              <a:spcAft>
                <a:spcPts val="0"/>
              </a:spcAft>
              <a:buClr>
                <a:srgbClr val="CCCCCC"/>
              </a:buClr>
              <a:buSzPts val="1000"/>
              <a:buNone/>
              <a:defRPr sz="1333">
                <a:solidFill>
                  <a:srgbClr val="CCCCCC"/>
                </a:solidFill>
              </a:defRPr>
            </a:lvl9pPr>
          </a:lstStyle>
          <a:p>
            <a:endParaRPr/>
          </a:p>
        </p:txBody>
      </p:sp>
      <p:sp>
        <p:nvSpPr>
          <p:cNvPr id="46" name="Google Shape;46;p7"/>
          <p:cNvSpPr txBox="1">
            <a:spLocks noGrp="1"/>
          </p:cNvSpPr>
          <p:nvPr>
            <p:ph type="ctrTitle"/>
          </p:nvPr>
        </p:nvSpPr>
        <p:spPr>
          <a:xfrm>
            <a:off x="964800" y="627500"/>
            <a:ext cx="1996800" cy="1261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25353725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1">
  <p:cSld name="Two columns 1">
    <p:spTree>
      <p:nvGrpSpPr>
        <p:cNvPr id="1" name="Shape 47"/>
        <p:cNvGrpSpPr/>
        <p:nvPr/>
      </p:nvGrpSpPr>
      <p:grpSpPr>
        <a:xfrm>
          <a:off x="0" y="0"/>
          <a:ext cx="0" cy="0"/>
          <a:chOff x="0" y="0"/>
          <a:chExt cx="0" cy="0"/>
        </a:xfrm>
      </p:grpSpPr>
      <p:sp>
        <p:nvSpPr>
          <p:cNvPr id="48" name="Google Shape;48;p8"/>
          <p:cNvSpPr txBox="1">
            <a:spLocks noGrp="1"/>
          </p:cNvSpPr>
          <p:nvPr>
            <p:ph type="subTitle" idx="1"/>
          </p:nvPr>
        </p:nvSpPr>
        <p:spPr>
          <a:xfrm>
            <a:off x="1246221" y="3192433"/>
            <a:ext cx="3836400" cy="393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3733">
                <a:solidFill>
                  <a:srgbClr val="B7B7B7"/>
                </a:solidFill>
                <a:latin typeface="DM Serif Display"/>
                <a:ea typeface="DM Serif Display"/>
                <a:cs typeface="DM Serif Display"/>
                <a:sym typeface="DM Serif Display"/>
              </a:defRPr>
            </a:lvl1pPr>
            <a:lvl2pPr lvl="1" rtl="0">
              <a:spcBef>
                <a:spcPts val="2133"/>
              </a:spcBef>
              <a:spcAft>
                <a:spcPts val="0"/>
              </a:spcAft>
              <a:buNone/>
              <a:defRPr>
                <a:solidFill>
                  <a:srgbClr val="B7B7B7"/>
                </a:solidFill>
                <a:latin typeface="DM Serif Display"/>
                <a:ea typeface="DM Serif Display"/>
                <a:cs typeface="DM Serif Display"/>
                <a:sym typeface="DM Serif Display"/>
              </a:defRPr>
            </a:lvl2pPr>
            <a:lvl3pPr lvl="2" rtl="0">
              <a:spcBef>
                <a:spcPts val="2133"/>
              </a:spcBef>
              <a:spcAft>
                <a:spcPts val="0"/>
              </a:spcAft>
              <a:buNone/>
              <a:defRPr>
                <a:solidFill>
                  <a:srgbClr val="B7B7B7"/>
                </a:solidFill>
                <a:latin typeface="DM Serif Display"/>
                <a:ea typeface="DM Serif Display"/>
                <a:cs typeface="DM Serif Display"/>
                <a:sym typeface="DM Serif Display"/>
              </a:defRPr>
            </a:lvl3pPr>
            <a:lvl4pPr lvl="3" rtl="0">
              <a:spcBef>
                <a:spcPts val="2133"/>
              </a:spcBef>
              <a:spcAft>
                <a:spcPts val="0"/>
              </a:spcAft>
              <a:buNone/>
              <a:defRPr>
                <a:solidFill>
                  <a:srgbClr val="B7B7B7"/>
                </a:solidFill>
                <a:latin typeface="DM Serif Display"/>
                <a:ea typeface="DM Serif Display"/>
                <a:cs typeface="DM Serif Display"/>
                <a:sym typeface="DM Serif Display"/>
              </a:defRPr>
            </a:lvl4pPr>
            <a:lvl5pPr lvl="4" rtl="0">
              <a:spcBef>
                <a:spcPts val="2133"/>
              </a:spcBef>
              <a:spcAft>
                <a:spcPts val="0"/>
              </a:spcAft>
              <a:buNone/>
              <a:defRPr>
                <a:solidFill>
                  <a:srgbClr val="B7B7B7"/>
                </a:solidFill>
                <a:latin typeface="DM Serif Display"/>
                <a:ea typeface="DM Serif Display"/>
                <a:cs typeface="DM Serif Display"/>
                <a:sym typeface="DM Serif Display"/>
              </a:defRPr>
            </a:lvl5pPr>
            <a:lvl6pPr lvl="5" rtl="0">
              <a:spcBef>
                <a:spcPts val="2133"/>
              </a:spcBef>
              <a:spcAft>
                <a:spcPts val="0"/>
              </a:spcAft>
              <a:buNone/>
              <a:defRPr>
                <a:solidFill>
                  <a:srgbClr val="B7B7B7"/>
                </a:solidFill>
                <a:latin typeface="DM Serif Display"/>
                <a:ea typeface="DM Serif Display"/>
                <a:cs typeface="DM Serif Display"/>
                <a:sym typeface="DM Serif Display"/>
              </a:defRPr>
            </a:lvl6pPr>
            <a:lvl7pPr lvl="6" rtl="0">
              <a:spcBef>
                <a:spcPts val="2133"/>
              </a:spcBef>
              <a:spcAft>
                <a:spcPts val="0"/>
              </a:spcAft>
              <a:buNone/>
              <a:defRPr>
                <a:solidFill>
                  <a:srgbClr val="B7B7B7"/>
                </a:solidFill>
                <a:latin typeface="DM Serif Display"/>
                <a:ea typeface="DM Serif Display"/>
                <a:cs typeface="DM Serif Display"/>
                <a:sym typeface="DM Serif Display"/>
              </a:defRPr>
            </a:lvl7pPr>
            <a:lvl8pPr lvl="7" rtl="0">
              <a:spcBef>
                <a:spcPts val="2133"/>
              </a:spcBef>
              <a:spcAft>
                <a:spcPts val="0"/>
              </a:spcAft>
              <a:buNone/>
              <a:defRPr>
                <a:solidFill>
                  <a:srgbClr val="B7B7B7"/>
                </a:solidFill>
                <a:latin typeface="DM Serif Display"/>
                <a:ea typeface="DM Serif Display"/>
                <a:cs typeface="DM Serif Display"/>
                <a:sym typeface="DM Serif Display"/>
              </a:defRPr>
            </a:lvl8pPr>
            <a:lvl9pPr lvl="8" rtl="0">
              <a:spcBef>
                <a:spcPts val="2133"/>
              </a:spcBef>
              <a:spcAft>
                <a:spcPts val="2133"/>
              </a:spcAft>
              <a:buNone/>
              <a:defRPr>
                <a:solidFill>
                  <a:srgbClr val="B7B7B7"/>
                </a:solidFill>
                <a:latin typeface="DM Serif Display"/>
                <a:ea typeface="DM Serif Display"/>
                <a:cs typeface="DM Serif Display"/>
                <a:sym typeface="DM Serif Display"/>
              </a:defRPr>
            </a:lvl9pPr>
          </a:lstStyle>
          <a:p>
            <a:endParaRPr/>
          </a:p>
        </p:txBody>
      </p:sp>
      <p:sp>
        <p:nvSpPr>
          <p:cNvPr id="49" name="Google Shape;49;p8"/>
          <p:cNvSpPr txBox="1">
            <a:spLocks noGrp="1"/>
          </p:cNvSpPr>
          <p:nvPr>
            <p:ph type="subTitle" idx="2"/>
          </p:nvPr>
        </p:nvSpPr>
        <p:spPr>
          <a:xfrm>
            <a:off x="1246221" y="3429000"/>
            <a:ext cx="3836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333">
                <a:solidFill>
                  <a:srgbClr val="B7B7B7"/>
                </a:solidFill>
              </a:defRPr>
            </a:lvl1pPr>
            <a:lvl2pPr lvl="1" rtl="0">
              <a:spcBef>
                <a:spcPts val="2133"/>
              </a:spcBef>
              <a:spcAft>
                <a:spcPts val="0"/>
              </a:spcAft>
              <a:buNone/>
              <a:defRPr>
                <a:solidFill>
                  <a:srgbClr val="B7B7B7"/>
                </a:solidFill>
              </a:defRPr>
            </a:lvl2pPr>
            <a:lvl3pPr lvl="2" rtl="0">
              <a:spcBef>
                <a:spcPts val="2133"/>
              </a:spcBef>
              <a:spcAft>
                <a:spcPts val="0"/>
              </a:spcAft>
              <a:buNone/>
              <a:defRPr>
                <a:solidFill>
                  <a:srgbClr val="B7B7B7"/>
                </a:solidFill>
              </a:defRPr>
            </a:lvl3pPr>
            <a:lvl4pPr lvl="3" rtl="0">
              <a:spcBef>
                <a:spcPts val="2133"/>
              </a:spcBef>
              <a:spcAft>
                <a:spcPts val="0"/>
              </a:spcAft>
              <a:buNone/>
              <a:defRPr>
                <a:solidFill>
                  <a:srgbClr val="B7B7B7"/>
                </a:solidFill>
              </a:defRPr>
            </a:lvl4pPr>
            <a:lvl5pPr lvl="4" rtl="0">
              <a:spcBef>
                <a:spcPts val="2133"/>
              </a:spcBef>
              <a:spcAft>
                <a:spcPts val="0"/>
              </a:spcAft>
              <a:buNone/>
              <a:defRPr>
                <a:solidFill>
                  <a:srgbClr val="B7B7B7"/>
                </a:solidFill>
              </a:defRPr>
            </a:lvl5pPr>
            <a:lvl6pPr lvl="5" rtl="0">
              <a:spcBef>
                <a:spcPts val="2133"/>
              </a:spcBef>
              <a:spcAft>
                <a:spcPts val="0"/>
              </a:spcAft>
              <a:buNone/>
              <a:defRPr>
                <a:solidFill>
                  <a:srgbClr val="B7B7B7"/>
                </a:solidFill>
              </a:defRPr>
            </a:lvl6pPr>
            <a:lvl7pPr lvl="6" rtl="0">
              <a:spcBef>
                <a:spcPts val="2133"/>
              </a:spcBef>
              <a:spcAft>
                <a:spcPts val="0"/>
              </a:spcAft>
              <a:buNone/>
              <a:defRPr>
                <a:solidFill>
                  <a:srgbClr val="B7B7B7"/>
                </a:solidFill>
              </a:defRPr>
            </a:lvl7pPr>
            <a:lvl8pPr lvl="7" rtl="0">
              <a:spcBef>
                <a:spcPts val="2133"/>
              </a:spcBef>
              <a:spcAft>
                <a:spcPts val="0"/>
              </a:spcAft>
              <a:buNone/>
              <a:defRPr>
                <a:solidFill>
                  <a:srgbClr val="B7B7B7"/>
                </a:solidFill>
              </a:defRPr>
            </a:lvl8pPr>
            <a:lvl9pPr lvl="8" rtl="0">
              <a:spcBef>
                <a:spcPts val="2133"/>
              </a:spcBef>
              <a:spcAft>
                <a:spcPts val="2133"/>
              </a:spcAft>
              <a:buNone/>
              <a:defRPr>
                <a:solidFill>
                  <a:srgbClr val="B7B7B7"/>
                </a:solidFill>
              </a:defRPr>
            </a:lvl9pPr>
          </a:lstStyle>
          <a:p>
            <a:endParaRPr/>
          </a:p>
        </p:txBody>
      </p:sp>
      <p:sp>
        <p:nvSpPr>
          <p:cNvPr id="50" name="Google Shape;50;p8"/>
          <p:cNvSpPr txBox="1">
            <a:spLocks noGrp="1"/>
          </p:cNvSpPr>
          <p:nvPr>
            <p:ph type="subTitle" idx="3"/>
          </p:nvPr>
        </p:nvSpPr>
        <p:spPr>
          <a:xfrm>
            <a:off x="7161720" y="3192433"/>
            <a:ext cx="3836400" cy="393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3733">
                <a:latin typeface="DM Serif Display"/>
                <a:ea typeface="DM Serif Display"/>
                <a:cs typeface="DM Serif Display"/>
                <a:sym typeface="DM Serif Display"/>
              </a:defRPr>
            </a:lvl1pPr>
            <a:lvl2pPr lvl="1" rtl="0">
              <a:spcBef>
                <a:spcPts val="2133"/>
              </a:spcBef>
              <a:spcAft>
                <a:spcPts val="0"/>
              </a:spcAft>
              <a:buNone/>
              <a:defRPr>
                <a:latin typeface="DM Serif Display"/>
                <a:ea typeface="DM Serif Display"/>
                <a:cs typeface="DM Serif Display"/>
                <a:sym typeface="DM Serif Display"/>
              </a:defRPr>
            </a:lvl2pPr>
            <a:lvl3pPr lvl="2" rtl="0">
              <a:spcBef>
                <a:spcPts val="2133"/>
              </a:spcBef>
              <a:spcAft>
                <a:spcPts val="0"/>
              </a:spcAft>
              <a:buNone/>
              <a:defRPr>
                <a:latin typeface="DM Serif Display"/>
                <a:ea typeface="DM Serif Display"/>
                <a:cs typeface="DM Serif Display"/>
                <a:sym typeface="DM Serif Display"/>
              </a:defRPr>
            </a:lvl3pPr>
            <a:lvl4pPr lvl="3" rtl="0">
              <a:spcBef>
                <a:spcPts val="2133"/>
              </a:spcBef>
              <a:spcAft>
                <a:spcPts val="0"/>
              </a:spcAft>
              <a:buNone/>
              <a:defRPr>
                <a:latin typeface="DM Serif Display"/>
                <a:ea typeface="DM Serif Display"/>
                <a:cs typeface="DM Serif Display"/>
                <a:sym typeface="DM Serif Display"/>
              </a:defRPr>
            </a:lvl4pPr>
            <a:lvl5pPr lvl="4" rtl="0">
              <a:spcBef>
                <a:spcPts val="2133"/>
              </a:spcBef>
              <a:spcAft>
                <a:spcPts val="0"/>
              </a:spcAft>
              <a:buNone/>
              <a:defRPr>
                <a:latin typeface="DM Serif Display"/>
                <a:ea typeface="DM Serif Display"/>
                <a:cs typeface="DM Serif Display"/>
                <a:sym typeface="DM Serif Display"/>
              </a:defRPr>
            </a:lvl5pPr>
            <a:lvl6pPr lvl="5" rtl="0">
              <a:spcBef>
                <a:spcPts val="2133"/>
              </a:spcBef>
              <a:spcAft>
                <a:spcPts val="0"/>
              </a:spcAft>
              <a:buNone/>
              <a:defRPr>
                <a:latin typeface="DM Serif Display"/>
                <a:ea typeface="DM Serif Display"/>
                <a:cs typeface="DM Serif Display"/>
                <a:sym typeface="DM Serif Display"/>
              </a:defRPr>
            </a:lvl6pPr>
            <a:lvl7pPr lvl="6" rtl="0">
              <a:spcBef>
                <a:spcPts val="2133"/>
              </a:spcBef>
              <a:spcAft>
                <a:spcPts val="0"/>
              </a:spcAft>
              <a:buNone/>
              <a:defRPr>
                <a:latin typeface="DM Serif Display"/>
                <a:ea typeface="DM Serif Display"/>
                <a:cs typeface="DM Serif Display"/>
                <a:sym typeface="DM Serif Display"/>
              </a:defRPr>
            </a:lvl7pPr>
            <a:lvl8pPr lvl="7" rtl="0">
              <a:spcBef>
                <a:spcPts val="2133"/>
              </a:spcBef>
              <a:spcAft>
                <a:spcPts val="0"/>
              </a:spcAft>
              <a:buNone/>
              <a:defRPr>
                <a:latin typeface="DM Serif Display"/>
                <a:ea typeface="DM Serif Display"/>
                <a:cs typeface="DM Serif Display"/>
                <a:sym typeface="DM Serif Display"/>
              </a:defRPr>
            </a:lvl8pPr>
            <a:lvl9pPr lvl="8" rtl="0">
              <a:spcBef>
                <a:spcPts val="2133"/>
              </a:spcBef>
              <a:spcAft>
                <a:spcPts val="2133"/>
              </a:spcAft>
              <a:buNone/>
              <a:defRPr>
                <a:latin typeface="DM Serif Display"/>
                <a:ea typeface="DM Serif Display"/>
                <a:cs typeface="DM Serif Display"/>
                <a:sym typeface="DM Serif Display"/>
              </a:defRPr>
            </a:lvl9pPr>
          </a:lstStyle>
          <a:p>
            <a:endParaRPr/>
          </a:p>
        </p:txBody>
      </p:sp>
      <p:sp>
        <p:nvSpPr>
          <p:cNvPr id="51" name="Google Shape;51;p8"/>
          <p:cNvSpPr txBox="1">
            <a:spLocks noGrp="1"/>
          </p:cNvSpPr>
          <p:nvPr>
            <p:ph type="subTitle" idx="4"/>
          </p:nvPr>
        </p:nvSpPr>
        <p:spPr>
          <a:xfrm>
            <a:off x="7161720" y="3429000"/>
            <a:ext cx="3836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333"/>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1109582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1/24/2023</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6868923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our column 1">
  <p:cSld name="Four column 1">
    <p:spTree>
      <p:nvGrpSpPr>
        <p:cNvPr id="1" name="Shape 52"/>
        <p:cNvGrpSpPr/>
        <p:nvPr/>
      </p:nvGrpSpPr>
      <p:grpSpPr>
        <a:xfrm>
          <a:off x="0" y="0"/>
          <a:ext cx="0" cy="0"/>
          <a:chOff x="0" y="0"/>
          <a:chExt cx="0" cy="0"/>
        </a:xfrm>
      </p:grpSpPr>
      <p:sp>
        <p:nvSpPr>
          <p:cNvPr id="53" name="Google Shape;53;p9"/>
          <p:cNvSpPr txBox="1">
            <a:spLocks noGrp="1"/>
          </p:cNvSpPr>
          <p:nvPr>
            <p:ph type="ctrTitle"/>
          </p:nvPr>
        </p:nvSpPr>
        <p:spPr>
          <a:xfrm>
            <a:off x="5673967" y="567513"/>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54" name="Google Shape;54;p9"/>
          <p:cNvSpPr txBox="1">
            <a:spLocks noGrp="1"/>
          </p:cNvSpPr>
          <p:nvPr>
            <p:ph type="subTitle" idx="1"/>
          </p:nvPr>
        </p:nvSpPr>
        <p:spPr>
          <a:xfrm>
            <a:off x="5673967" y="1281608"/>
            <a:ext cx="25084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55" name="Google Shape;55;p9"/>
          <p:cNvSpPr txBox="1">
            <a:spLocks noGrp="1"/>
          </p:cNvSpPr>
          <p:nvPr>
            <p:ph type="ctrTitle" idx="2"/>
          </p:nvPr>
        </p:nvSpPr>
        <p:spPr>
          <a:xfrm>
            <a:off x="8112367" y="2463925"/>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56" name="Google Shape;56;p9"/>
          <p:cNvSpPr txBox="1">
            <a:spLocks noGrp="1"/>
          </p:cNvSpPr>
          <p:nvPr>
            <p:ph type="subTitle" idx="3"/>
          </p:nvPr>
        </p:nvSpPr>
        <p:spPr>
          <a:xfrm>
            <a:off x="8112367" y="3178021"/>
            <a:ext cx="25084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57" name="Google Shape;57;p9"/>
          <p:cNvSpPr txBox="1">
            <a:spLocks noGrp="1"/>
          </p:cNvSpPr>
          <p:nvPr>
            <p:ph type="ctrTitle" idx="4"/>
          </p:nvPr>
        </p:nvSpPr>
        <p:spPr>
          <a:xfrm>
            <a:off x="964800" y="627500"/>
            <a:ext cx="3457600" cy="1261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58" name="Google Shape;58;p9"/>
          <p:cNvSpPr txBox="1">
            <a:spLocks noGrp="1"/>
          </p:cNvSpPr>
          <p:nvPr>
            <p:ph type="ctrTitle" idx="5"/>
          </p:nvPr>
        </p:nvSpPr>
        <p:spPr>
          <a:xfrm>
            <a:off x="1571233" y="2464784"/>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24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59" name="Google Shape;59;p9"/>
          <p:cNvSpPr txBox="1">
            <a:spLocks noGrp="1"/>
          </p:cNvSpPr>
          <p:nvPr>
            <p:ph type="subTitle" idx="6"/>
          </p:nvPr>
        </p:nvSpPr>
        <p:spPr>
          <a:xfrm>
            <a:off x="1623900" y="3178879"/>
            <a:ext cx="25084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60" name="Google Shape;60;p9"/>
          <p:cNvSpPr txBox="1">
            <a:spLocks noGrp="1"/>
          </p:cNvSpPr>
          <p:nvPr>
            <p:ph type="ctrTitle" idx="7"/>
          </p:nvPr>
        </p:nvSpPr>
        <p:spPr>
          <a:xfrm>
            <a:off x="4009633" y="4361197"/>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24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61" name="Google Shape;61;p9"/>
          <p:cNvSpPr txBox="1">
            <a:spLocks noGrp="1"/>
          </p:cNvSpPr>
          <p:nvPr>
            <p:ph type="subTitle" idx="8"/>
          </p:nvPr>
        </p:nvSpPr>
        <p:spPr>
          <a:xfrm>
            <a:off x="4062300" y="5075292"/>
            <a:ext cx="25084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62" name="Google Shape;62;p9"/>
          <p:cNvSpPr/>
          <p:nvPr/>
        </p:nvSpPr>
        <p:spPr>
          <a:xfrm>
            <a:off x="4492517" y="-111267"/>
            <a:ext cx="890000" cy="4026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9"/>
          <p:cNvSpPr/>
          <p:nvPr/>
        </p:nvSpPr>
        <p:spPr>
          <a:xfrm>
            <a:off x="6920117" y="2808700"/>
            <a:ext cx="890000" cy="41508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547748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lums 2">
  <p:cSld name="Two colums 2">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718683" y="2843457"/>
            <a:ext cx="6090400" cy="1261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66" name="Google Shape;66;p10"/>
          <p:cNvSpPr txBox="1">
            <a:spLocks noGrp="1"/>
          </p:cNvSpPr>
          <p:nvPr>
            <p:ph type="subTitle" idx="1"/>
          </p:nvPr>
        </p:nvSpPr>
        <p:spPr>
          <a:xfrm>
            <a:off x="1642117" y="4269391"/>
            <a:ext cx="3729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67" name="Google Shape;67;p10"/>
          <p:cNvSpPr txBox="1">
            <a:spLocks noGrp="1"/>
          </p:cNvSpPr>
          <p:nvPr>
            <p:ph type="subTitle" idx="2"/>
          </p:nvPr>
        </p:nvSpPr>
        <p:spPr>
          <a:xfrm>
            <a:off x="6820627" y="4269391"/>
            <a:ext cx="37296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68" name="Google Shape;68;p10"/>
          <p:cNvSpPr txBox="1">
            <a:spLocks noGrp="1"/>
          </p:cNvSpPr>
          <p:nvPr>
            <p:ph type="ctrTitle" idx="3"/>
          </p:nvPr>
        </p:nvSpPr>
        <p:spPr>
          <a:xfrm>
            <a:off x="6820627" y="2843457"/>
            <a:ext cx="6116400" cy="126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30906535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Headline design 2">
  <p:cSld name="Headline design 2">
    <p:spTree>
      <p:nvGrpSpPr>
        <p:cNvPr id="1" name="Shape 69"/>
        <p:cNvGrpSpPr/>
        <p:nvPr/>
      </p:nvGrpSpPr>
      <p:grpSpPr>
        <a:xfrm>
          <a:off x="0" y="0"/>
          <a:ext cx="0" cy="0"/>
          <a:chOff x="0" y="0"/>
          <a:chExt cx="0" cy="0"/>
        </a:xfrm>
      </p:grpSpPr>
      <p:sp>
        <p:nvSpPr>
          <p:cNvPr id="70" name="Google Shape;70;p11"/>
          <p:cNvSpPr/>
          <p:nvPr/>
        </p:nvSpPr>
        <p:spPr>
          <a:xfrm>
            <a:off x="3363200" y="1004167"/>
            <a:ext cx="5465600" cy="4777600"/>
          </a:xfrm>
          <a:prstGeom prst="rect">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B7B7B7"/>
              </a:solidFill>
            </a:endParaRPr>
          </a:p>
        </p:txBody>
      </p:sp>
      <p:sp>
        <p:nvSpPr>
          <p:cNvPr id="71" name="Google Shape;71;p11"/>
          <p:cNvSpPr txBox="1">
            <a:spLocks noGrp="1"/>
          </p:cNvSpPr>
          <p:nvPr>
            <p:ph type="ctrTitle"/>
          </p:nvPr>
        </p:nvSpPr>
        <p:spPr>
          <a:xfrm flipH="1">
            <a:off x="3640167" y="2990967"/>
            <a:ext cx="3674400" cy="2561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B7B7B7"/>
              </a:buClr>
              <a:buSzPts val="3600"/>
              <a:buNone/>
              <a:defRPr sz="4800">
                <a:solidFill>
                  <a:srgbClr val="B7B7B7"/>
                </a:solidFill>
              </a:defRPr>
            </a:lvl1pPr>
            <a:lvl2pPr lvl="1" algn="r" rtl="0">
              <a:spcBef>
                <a:spcPts val="0"/>
              </a:spcBef>
              <a:spcAft>
                <a:spcPts val="0"/>
              </a:spcAft>
              <a:buClr>
                <a:srgbClr val="B7B7B7"/>
              </a:buClr>
              <a:buSzPts val="6500"/>
              <a:buNone/>
              <a:defRPr sz="8666">
                <a:solidFill>
                  <a:srgbClr val="B7B7B7"/>
                </a:solidFill>
              </a:defRPr>
            </a:lvl2pPr>
            <a:lvl3pPr lvl="2" algn="r" rtl="0">
              <a:spcBef>
                <a:spcPts val="0"/>
              </a:spcBef>
              <a:spcAft>
                <a:spcPts val="0"/>
              </a:spcAft>
              <a:buClr>
                <a:srgbClr val="B7B7B7"/>
              </a:buClr>
              <a:buSzPts val="6500"/>
              <a:buNone/>
              <a:defRPr sz="8666">
                <a:solidFill>
                  <a:srgbClr val="B7B7B7"/>
                </a:solidFill>
              </a:defRPr>
            </a:lvl3pPr>
            <a:lvl4pPr lvl="3" algn="r" rtl="0">
              <a:spcBef>
                <a:spcPts val="0"/>
              </a:spcBef>
              <a:spcAft>
                <a:spcPts val="0"/>
              </a:spcAft>
              <a:buClr>
                <a:srgbClr val="B7B7B7"/>
              </a:buClr>
              <a:buSzPts val="6500"/>
              <a:buNone/>
              <a:defRPr sz="8666">
                <a:solidFill>
                  <a:srgbClr val="B7B7B7"/>
                </a:solidFill>
              </a:defRPr>
            </a:lvl4pPr>
            <a:lvl5pPr lvl="4" algn="r" rtl="0">
              <a:spcBef>
                <a:spcPts val="0"/>
              </a:spcBef>
              <a:spcAft>
                <a:spcPts val="0"/>
              </a:spcAft>
              <a:buClr>
                <a:srgbClr val="B7B7B7"/>
              </a:buClr>
              <a:buSzPts val="6500"/>
              <a:buNone/>
              <a:defRPr sz="8666">
                <a:solidFill>
                  <a:srgbClr val="B7B7B7"/>
                </a:solidFill>
              </a:defRPr>
            </a:lvl5pPr>
            <a:lvl6pPr lvl="5" algn="r" rtl="0">
              <a:spcBef>
                <a:spcPts val="0"/>
              </a:spcBef>
              <a:spcAft>
                <a:spcPts val="0"/>
              </a:spcAft>
              <a:buClr>
                <a:srgbClr val="B7B7B7"/>
              </a:buClr>
              <a:buSzPts val="6500"/>
              <a:buNone/>
              <a:defRPr sz="8666">
                <a:solidFill>
                  <a:srgbClr val="B7B7B7"/>
                </a:solidFill>
              </a:defRPr>
            </a:lvl6pPr>
            <a:lvl7pPr lvl="6" algn="r" rtl="0">
              <a:spcBef>
                <a:spcPts val="0"/>
              </a:spcBef>
              <a:spcAft>
                <a:spcPts val="0"/>
              </a:spcAft>
              <a:buClr>
                <a:srgbClr val="B7B7B7"/>
              </a:buClr>
              <a:buSzPts val="6500"/>
              <a:buNone/>
              <a:defRPr sz="8666">
                <a:solidFill>
                  <a:srgbClr val="B7B7B7"/>
                </a:solidFill>
              </a:defRPr>
            </a:lvl7pPr>
            <a:lvl8pPr lvl="7" algn="r" rtl="0">
              <a:spcBef>
                <a:spcPts val="0"/>
              </a:spcBef>
              <a:spcAft>
                <a:spcPts val="0"/>
              </a:spcAft>
              <a:buClr>
                <a:srgbClr val="B7B7B7"/>
              </a:buClr>
              <a:buSzPts val="6500"/>
              <a:buNone/>
              <a:defRPr sz="8666">
                <a:solidFill>
                  <a:srgbClr val="B7B7B7"/>
                </a:solidFill>
              </a:defRPr>
            </a:lvl8pPr>
            <a:lvl9pPr lvl="8" algn="r" rtl="0">
              <a:spcBef>
                <a:spcPts val="0"/>
              </a:spcBef>
              <a:spcAft>
                <a:spcPts val="0"/>
              </a:spcAft>
              <a:buClr>
                <a:srgbClr val="B7B7B7"/>
              </a:buClr>
              <a:buSzPts val="6500"/>
              <a:buNone/>
              <a:defRPr sz="8666">
                <a:solidFill>
                  <a:srgbClr val="B7B7B7"/>
                </a:solidFill>
              </a:defRPr>
            </a:lvl9pPr>
          </a:lstStyle>
          <a:p>
            <a:endParaRPr/>
          </a:p>
        </p:txBody>
      </p:sp>
      <p:sp>
        <p:nvSpPr>
          <p:cNvPr id="72" name="Google Shape;72;p11"/>
          <p:cNvSpPr txBox="1">
            <a:spLocks noGrp="1"/>
          </p:cNvSpPr>
          <p:nvPr>
            <p:ph type="title" idx="2" hasCustomPrompt="1"/>
          </p:nvPr>
        </p:nvSpPr>
        <p:spPr>
          <a:xfrm flipH="1">
            <a:off x="4685400" y="3225767"/>
            <a:ext cx="5984400" cy="2163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B7B7B7"/>
              </a:buClr>
              <a:buSzPts val="16000"/>
              <a:buNone/>
              <a:defRPr sz="21333">
                <a:solidFill>
                  <a:srgbClr val="B7B7B7"/>
                </a:solidFill>
              </a:defRPr>
            </a:lvl1pPr>
            <a:lvl2pPr lvl="1" rtl="0">
              <a:spcBef>
                <a:spcPts val="0"/>
              </a:spcBef>
              <a:spcAft>
                <a:spcPts val="0"/>
              </a:spcAft>
              <a:buClr>
                <a:srgbClr val="B7B7B7"/>
              </a:buClr>
              <a:buSzPts val="14000"/>
              <a:buFont typeface="Fira Sans Extra Condensed Medium"/>
              <a:buNone/>
              <a:defRPr sz="18666">
                <a:solidFill>
                  <a:srgbClr val="B7B7B7"/>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B7B7B7"/>
              </a:buClr>
              <a:buSzPts val="14000"/>
              <a:buFont typeface="Fira Sans Extra Condensed Medium"/>
              <a:buNone/>
              <a:defRPr sz="18666">
                <a:solidFill>
                  <a:srgbClr val="B7B7B7"/>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B7B7B7"/>
              </a:buClr>
              <a:buSzPts val="14000"/>
              <a:buFont typeface="Fira Sans Extra Condensed Medium"/>
              <a:buNone/>
              <a:defRPr sz="18666">
                <a:solidFill>
                  <a:srgbClr val="B7B7B7"/>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B7B7B7"/>
              </a:buClr>
              <a:buSzPts val="14000"/>
              <a:buFont typeface="Fira Sans Extra Condensed Medium"/>
              <a:buNone/>
              <a:defRPr sz="18666">
                <a:solidFill>
                  <a:srgbClr val="B7B7B7"/>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B7B7B7"/>
              </a:buClr>
              <a:buSzPts val="14000"/>
              <a:buFont typeface="Fira Sans Extra Condensed Medium"/>
              <a:buNone/>
              <a:defRPr sz="18666">
                <a:solidFill>
                  <a:srgbClr val="B7B7B7"/>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B7B7B7"/>
              </a:buClr>
              <a:buSzPts val="14000"/>
              <a:buFont typeface="Fira Sans Extra Condensed Medium"/>
              <a:buNone/>
              <a:defRPr sz="18666">
                <a:solidFill>
                  <a:srgbClr val="B7B7B7"/>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B7B7B7"/>
              </a:buClr>
              <a:buSzPts val="14000"/>
              <a:buFont typeface="Fira Sans Extra Condensed Medium"/>
              <a:buNone/>
              <a:defRPr sz="18666">
                <a:solidFill>
                  <a:srgbClr val="B7B7B7"/>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B7B7B7"/>
              </a:buClr>
              <a:buSzPts val="14000"/>
              <a:buFont typeface="Fira Sans Extra Condensed Medium"/>
              <a:buNone/>
              <a:defRPr sz="18666">
                <a:solidFill>
                  <a:srgbClr val="B7B7B7"/>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40023969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design">
  <p:cSld name="Title + design">
    <p:spTree>
      <p:nvGrpSpPr>
        <p:cNvPr id="1" name="Shape 73"/>
        <p:cNvGrpSpPr/>
        <p:nvPr/>
      </p:nvGrpSpPr>
      <p:grpSpPr>
        <a:xfrm>
          <a:off x="0" y="0"/>
          <a:ext cx="0" cy="0"/>
          <a:chOff x="0" y="0"/>
          <a:chExt cx="0" cy="0"/>
        </a:xfrm>
      </p:grpSpPr>
      <p:sp>
        <p:nvSpPr>
          <p:cNvPr id="74" name="Google Shape;74;p12"/>
          <p:cNvSpPr txBox="1">
            <a:spLocks noGrp="1"/>
          </p:cNvSpPr>
          <p:nvPr>
            <p:ph type="ctrTitle"/>
          </p:nvPr>
        </p:nvSpPr>
        <p:spPr>
          <a:xfrm>
            <a:off x="964800" y="627500"/>
            <a:ext cx="1996800" cy="1261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0112650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Headline design 3">
  <p:cSld name="Headline design 3">
    <p:spTree>
      <p:nvGrpSpPr>
        <p:cNvPr id="1" name="Shape 75"/>
        <p:cNvGrpSpPr/>
        <p:nvPr/>
      </p:nvGrpSpPr>
      <p:grpSpPr>
        <a:xfrm>
          <a:off x="0" y="0"/>
          <a:ext cx="0" cy="0"/>
          <a:chOff x="0" y="0"/>
          <a:chExt cx="0" cy="0"/>
        </a:xfrm>
      </p:grpSpPr>
      <p:sp>
        <p:nvSpPr>
          <p:cNvPr id="76" name="Google Shape;76;p13"/>
          <p:cNvSpPr txBox="1">
            <a:spLocks noGrp="1"/>
          </p:cNvSpPr>
          <p:nvPr>
            <p:ph type="ctrTitle"/>
          </p:nvPr>
        </p:nvSpPr>
        <p:spPr>
          <a:xfrm flipH="1">
            <a:off x="5468967" y="2990967"/>
            <a:ext cx="3674400" cy="25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CCCCCC"/>
              </a:buClr>
              <a:buSzPts val="3600"/>
              <a:buNone/>
              <a:defRPr sz="4800">
                <a:solidFill>
                  <a:srgbClr val="CCCCCC"/>
                </a:solidFill>
              </a:defRPr>
            </a:lvl1pPr>
            <a:lvl2pPr lvl="1" rtl="0">
              <a:spcBef>
                <a:spcPts val="0"/>
              </a:spcBef>
              <a:spcAft>
                <a:spcPts val="0"/>
              </a:spcAft>
              <a:buClr>
                <a:srgbClr val="CCCCCC"/>
              </a:buClr>
              <a:buSzPts val="6500"/>
              <a:buNone/>
              <a:defRPr sz="8666">
                <a:solidFill>
                  <a:srgbClr val="CCCCCC"/>
                </a:solidFill>
              </a:defRPr>
            </a:lvl2pPr>
            <a:lvl3pPr lvl="2" rtl="0">
              <a:spcBef>
                <a:spcPts val="0"/>
              </a:spcBef>
              <a:spcAft>
                <a:spcPts val="0"/>
              </a:spcAft>
              <a:buClr>
                <a:srgbClr val="CCCCCC"/>
              </a:buClr>
              <a:buSzPts val="6500"/>
              <a:buNone/>
              <a:defRPr sz="8666">
                <a:solidFill>
                  <a:srgbClr val="CCCCCC"/>
                </a:solidFill>
              </a:defRPr>
            </a:lvl3pPr>
            <a:lvl4pPr lvl="3" rtl="0">
              <a:spcBef>
                <a:spcPts val="0"/>
              </a:spcBef>
              <a:spcAft>
                <a:spcPts val="0"/>
              </a:spcAft>
              <a:buClr>
                <a:srgbClr val="CCCCCC"/>
              </a:buClr>
              <a:buSzPts val="6500"/>
              <a:buNone/>
              <a:defRPr sz="8666">
                <a:solidFill>
                  <a:srgbClr val="CCCCCC"/>
                </a:solidFill>
              </a:defRPr>
            </a:lvl4pPr>
            <a:lvl5pPr lvl="4" rtl="0">
              <a:spcBef>
                <a:spcPts val="0"/>
              </a:spcBef>
              <a:spcAft>
                <a:spcPts val="0"/>
              </a:spcAft>
              <a:buClr>
                <a:srgbClr val="CCCCCC"/>
              </a:buClr>
              <a:buSzPts val="6500"/>
              <a:buNone/>
              <a:defRPr sz="8666">
                <a:solidFill>
                  <a:srgbClr val="CCCCCC"/>
                </a:solidFill>
              </a:defRPr>
            </a:lvl5pPr>
            <a:lvl6pPr lvl="5" rtl="0">
              <a:spcBef>
                <a:spcPts val="0"/>
              </a:spcBef>
              <a:spcAft>
                <a:spcPts val="0"/>
              </a:spcAft>
              <a:buClr>
                <a:srgbClr val="CCCCCC"/>
              </a:buClr>
              <a:buSzPts val="6500"/>
              <a:buNone/>
              <a:defRPr sz="8666">
                <a:solidFill>
                  <a:srgbClr val="CCCCCC"/>
                </a:solidFill>
              </a:defRPr>
            </a:lvl6pPr>
            <a:lvl7pPr lvl="6" rtl="0">
              <a:spcBef>
                <a:spcPts val="0"/>
              </a:spcBef>
              <a:spcAft>
                <a:spcPts val="0"/>
              </a:spcAft>
              <a:buClr>
                <a:srgbClr val="CCCCCC"/>
              </a:buClr>
              <a:buSzPts val="6500"/>
              <a:buNone/>
              <a:defRPr sz="8666">
                <a:solidFill>
                  <a:srgbClr val="CCCCCC"/>
                </a:solidFill>
              </a:defRPr>
            </a:lvl7pPr>
            <a:lvl8pPr lvl="7" rtl="0">
              <a:spcBef>
                <a:spcPts val="0"/>
              </a:spcBef>
              <a:spcAft>
                <a:spcPts val="0"/>
              </a:spcAft>
              <a:buClr>
                <a:srgbClr val="CCCCCC"/>
              </a:buClr>
              <a:buSzPts val="6500"/>
              <a:buNone/>
              <a:defRPr sz="8666">
                <a:solidFill>
                  <a:srgbClr val="CCCCCC"/>
                </a:solidFill>
              </a:defRPr>
            </a:lvl8pPr>
            <a:lvl9pPr lvl="8" rtl="0">
              <a:spcBef>
                <a:spcPts val="0"/>
              </a:spcBef>
              <a:spcAft>
                <a:spcPts val="0"/>
              </a:spcAft>
              <a:buClr>
                <a:srgbClr val="CCCCCC"/>
              </a:buClr>
              <a:buSzPts val="6500"/>
              <a:buNone/>
              <a:defRPr sz="8666">
                <a:solidFill>
                  <a:srgbClr val="CCCCCC"/>
                </a:solidFill>
              </a:defRPr>
            </a:lvl9pPr>
          </a:lstStyle>
          <a:p>
            <a:endParaRPr/>
          </a:p>
        </p:txBody>
      </p:sp>
      <p:sp>
        <p:nvSpPr>
          <p:cNvPr id="77" name="Google Shape;77;p13"/>
          <p:cNvSpPr txBox="1">
            <a:spLocks noGrp="1"/>
          </p:cNvSpPr>
          <p:nvPr>
            <p:ph type="title" idx="2" hasCustomPrompt="1"/>
          </p:nvPr>
        </p:nvSpPr>
        <p:spPr>
          <a:xfrm flipH="1">
            <a:off x="-689933" y="3225767"/>
            <a:ext cx="5984400" cy="2163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CCCCCC"/>
              </a:buClr>
              <a:buSzPts val="16000"/>
              <a:buNone/>
              <a:defRPr sz="21333">
                <a:solidFill>
                  <a:srgbClr val="CCCCCC"/>
                </a:solidFill>
              </a:defRPr>
            </a:lvl1pPr>
            <a:lvl2pPr lvl="1"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
        <p:nvSpPr>
          <p:cNvPr id="78" name="Google Shape;78;p13"/>
          <p:cNvSpPr/>
          <p:nvPr/>
        </p:nvSpPr>
        <p:spPr>
          <a:xfrm>
            <a:off x="3479067" y="1004167"/>
            <a:ext cx="5465600" cy="4777600"/>
          </a:xfrm>
          <a:prstGeom prst="rect">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CCCCCC"/>
              </a:solidFill>
            </a:endParaRPr>
          </a:p>
        </p:txBody>
      </p:sp>
    </p:spTree>
    <p:extLst>
      <p:ext uri="{BB962C8B-B14F-4D97-AF65-F5344CB8AC3E}">
        <p14:creationId xmlns:p14="http://schemas.microsoft.com/office/powerpoint/2010/main" val="34560860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our columns 2">
  <p:cSld name="Four columns 2">
    <p:spTree>
      <p:nvGrpSpPr>
        <p:cNvPr id="1" name="Shape 79"/>
        <p:cNvGrpSpPr/>
        <p:nvPr/>
      </p:nvGrpSpPr>
      <p:grpSpPr>
        <a:xfrm>
          <a:off x="0" y="0"/>
          <a:ext cx="0" cy="0"/>
          <a:chOff x="0" y="0"/>
          <a:chExt cx="0" cy="0"/>
        </a:xfrm>
      </p:grpSpPr>
      <p:sp>
        <p:nvSpPr>
          <p:cNvPr id="80" name="Google Shape;80;p14"/>
          <p:cNvSpPr txBox="1">
            <a:spLocks noGrp="1"/>
          </p:cNvSpPr>
          <p:nvPr>
            <p:ph type="ctrTitle"/>
          </p:nvPr>
        </p:nvSpPr>
        <p:spPr>
          <a:xfrm>
            <a:off x="2827925" y="1861267"/>
            <a:ext cx="32392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2133"/>
            </a:lvl1pPr>
            <a:lvl2pPr lvl="1" rtl="0">
              <a:spcBef>
                <a:spcPts val="0"/>
              </a:spcBef>
              <a:spcAft>
                <a:spcPts val="0"/>
              </a:spcAft>
              <a:buClr>
                <a:srgbClr val="000000"/>
              </a:buClr>
              <a:buSzPts val="1600"/>
              <a:buNone/>
              <a:defRPr sz="2133">
                <a:solidFill>
                  <a:srgbClr val="000000"/>
                </a:solidFill>
              </a:defRPr>
            </a:lvl2pPr>
            <a:lvl3pPr lvl="2" rtl="0">
              <a:spcBef>
                <a:spcPts val="0"/>
              </a:spcBef>
              <a:spcAft>
                <a:spcPts val="0"/>
              </a:spcAft>
              <a:buClr>
                <a:srgbClr val="000000"/>
              </a:buClr>
              <a:buSzPts val="1600"/>
              <a:buNone/>
              <a:defRPr sz="2133">
                <a:solidFill>
                  <a:srgbClr val="000000"/>
                </a:solidFill>
              </a:defRPr>
            </a:lvl3pPr>
            <a:lvl4pPr lvl="3" rtl="0">
              <a:spcBef>
                <a:spcPts val="0"/>
              </a:spcBef>
              <a:spcAft>
                <a:spcPts val="0"/>
              </a:spcAft>
              <a:buClr>
                <a:srgbClr val="000000"/>
              </a:buClr>
              <a:buSzPts val="1600"/>
              <a:buNone/>
              <a:defRPr sz="2133">
                <a:solidFill>
                  <a:srgbClr val="000000"/>
                </a:solidFill>
              </a:defRPr>
            </a:lvl4pPr>
            <a:lvl5pPr lvl="4" rtl="0">
              <a:spcBef>
                <a:spcPts val="0"/>
              </a:spcBef>
              <a:spcAft>
                <a:spcPts val="0"/>
              </a:spcAft>
              <a:buClr>
                <a:srgbClr val="000000"/>
              </a:buClr>
              <a:buSzPts val="1600"/>
              <a:buNone/>
              <a:defRPr sz="2133">
                <a:solidFill>
                  <a:srgbClr val="000000"/>
                </a:solidFill>
              </a:defRPr>
            </a:lvl5pPr>
            <a:lvl6pPr lvl="5" rtl="0">
              <a:spcBef>
                <a:spcPts val="0"/>
              </a:spcBef>
              <a:spcAft>
                <a:spcPts val="0"/>
              </a:spcAft>
              <a:buClr>
                <a:srgbClr val="000000"/>
              </a:buClr>
              <a:buSzPts val="1600"/>
              <a:buNone/>
              <a:defRPr sz="2133">
                <a:solidFill>
                  <a:srgbClr val="000000"/>
                </a:solidFill>
              </a:defRPr>
            </a:lvl6pPr>
            <a:lvl7pPr lvl="6" rtl="0">
              <a:spcBef>
                <a:spcPts val="0"/>
              </a:spcBef>
              <a:spcAft>
                <a:spcPts val="0"/>
              </a:spcAft>
              <a:buClr>
                <a:srgbClr val="000000"/>
              </a:buClr>
              <a:buSzPts val="1600"/>
              <a:buNone/>
              <a:defRPr sz="2133">
                <a:solidFill>
                  <a:srgbClr val="000000"/>
                </a:solidFill>
              </a:defRPr>
            </a:lvl7pPr>
            <a:lvl8pPr lvl="7" rtl="0">
              <a:spcBef>
                <a:spcPts val="0"/>
              </a:spcBef>
              <a:spcAft>
                <a:spcPts val="0"/>
              </a:spcAft>
              <a:buClr>
                <a:srgbClr val="000000"/>
              </a:buClr>
              <a:buSzPts val="1600"/>
              <a:buNone/>
              <a:defRPr sz="2133">
                <a:solidFill>
                  <a:srgbClr val="000000"/>
                </a:solidFill>
              </a:defRPr>
            </a:lvl8pPr>
            <a:lvl9pPr lvl="8" rtl="0">
              <a:spcBef>
                <a:spcPts val="0"/>
              </a:spcBef>
              <a:spcAft>
                <a:spcPts val="0"/>
              </a:spcAft>
              <a:buClr>
                <a:srgbClr val="000000"/>
              </a:buClr>
              <a:buSzPts val="1600"/>
              <a:buNone/>
              <a:defRPr sz="2133">
                <a:solidFill>
                  <a:srgbClr val="000000"/>
                </a:solidFill>
              </a:defRPr>
            </a:lvl9pPr>
          </a:lstStyle>
          <a:p>
            <a:endParaRPr/>
          </a:p>
        </p:txBody>
      </p:sp>
      <p:sp>
        <p:nvSpPr>
          <p:cNvPr id="81" name="Google Shape;81;p14"/>
          <p:cNvSpPr txBox="1">
            <a:spLocks noGrp="1"/>
          </p:cNvSpPr>
          <p:nvPr>
            <p:ph type="subTitle" idx="1"/>
          </p:nvPr>
        </p:nvSpPr>
        <p:spPr>
          <a:xfrm>
            <a:off x="2827925" y="2476565"/>
            <a:ext cx="2435200" cy="4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2" name="Google Shape;82;p14"/>
          <p:cNvSpPr txBox="1">
            <a:spLocks noGrp="1"/>
          </p:cNvSpPr>
          <p:nvPr>
            <p:ph type="ctrTitle" idx="2"/>
          </p:nvPr>
        </p:nvSpPr>
        <p:spPr>
          <a:xfrm>
            <a:off x="6124875" y="1856733"/>
            <a:ext cx="32392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2133"/>
            </a:lvl1pPr>
            <a:lvl2pPr lvl="1" algn="r" rtl="0">
              <a:spcBef>
                <a:spcPts val="0"/>
              </a:spcBef>
              <a:spcAft>
                <a:spcPts val="0"/>
              </a:spcAft>
              <a:buClr>
                <a:srgbClr val="000000"/>
              </a:buClr>
              <a:buSzPts val="1600"/>
              <a:buNone/>
              <a:defRPr sz="2133">
                <a:solidFill>
                  <a:srgbClr val="000000"/>
                </a:solidFill>
              </a:defRPr>
            </a:lvl2pPr>
            <a:lvl3pPr lvl="2" algn="r" rtl="0">
              <a:spcBef>
                <a:spcPts val="0"/>
              </a:spcBef>
              <a:spcAft>
                <a:spcPts val="0"/>
              </a:spcAft>
              <a:buClr>
                <a:srgbClr val="000000"/>
              </a:buClr>
              <a:buSzPts val="1600"/>
              <a:buNone/>
              <a:defRPr sz="2133">
                <a:solidFill>
                  <a:srgbClr val="000000"/>
                </a:solidFill>
              </a:defRPr>
            </a:lvl3pPr>
            <a:lvl4pPr lvl="3" algn="r" rtl="0">
              <a:spcBef>
                <a:spcPts val="0"/>
              </a:spcBef>
              <a:spcAft>
                <a:spcPts val="0"/>
              </a:spcAft>
              <a:buClr>
                <a:srgbClr val="000000"/>
              </a:buClr>
              <a:buSzPts val="1600"/>
              <a:buNone/>
              <a:defRPr sz="2133">
                <a:solidFill>
                  <a:srgbClr val="000000"/>
                </a:solidFill>
              </a:defRPr>
            </a:lvl4pPr>
            <a:lvl5pPr lvl="4" algn="r" rtl="0">
              <a:spcBef>
                <a:spcPts val="0"/>
              </a:spcBef>
              <a:spcAft>
                <a:spcPts val="0"/>
              </a:spcAft>
              <a:buClr>
                <a:srgbClr val="000000"/>
              </a:buClr>
              <a:buSzPts val="1600"/>
              <a:buNone/>
              <a:defRPr sz="2133">
                <a:solidFill>
                  <a:srgbClr val="000000"/>
                </a:solidFill>
              </a:defRPr>
            </a:lvl5pPr>
            <a:lvl6pPr lvl="5" algn="r" rtl="0">
              <a:spcBef>
                <a:spcPts val="0"/>
              </a:spcBef>
              <a:spcAft>
                <a:spcPts val="0"/>
              </a:spcAft>
              <a:buClr>
                <a:srgbClr val="000000"/>
              </a:buClr>
              <a:buSzPts val="1600"/>
              <a:buNone/>
              <a:defRPr sz="2133">
                <a:solidFill>
                  <a:srgbClr val="000000"/>
                </a:solidFill>
              </a:defRPr>
            </a:lvl6pPr>
            <a:lvl7pPr lvl="6" algn="r" rtl="0">
              <a:spcBef>
                <a:spcPts val="0"/>
              </a:spcBef>
              <a:spcAft>
                <a:spcPts val="0"/>
              </a:spcAft>
              <a:buClr>
                <a:srgbClr val="000000"/>
              </a:buClr>
              <a:buSzPts val="1600"/>
              <a:buNone/>
              <a:defRPr sz="2133">
                <a:solidFill>
                  <a:srgbClr val="000000"/>
                </a:solidFill>
              </a:defRPr>
            </a:lvl7pPr>
            <a:lvl8pPr lvl="7" algn="r" rtl="0">
              <a:spcBef>
                <a:spcPts val="0"/>
              </a:spcBef>
              <a:spcAft>
                <a:spcPts val="0"/>
              </a:spcAft>
              <a:buClr>
                <a:srgbClr val="000000"/>
              </a:buClr>
              <a:buSzPts val="1600"/>
              <a:buNone/>
              <a:defRPr sz="2133">
                <a:solidFill>
                  <a:srgbClr val="000000"/>
                </a:solidFill>
              </a:defRPr>
            </a:lvl8pPr>
            <a:lvl9pPr lvl="8" algn="r" rtl="0">
              <a:spcBef>
                <a:spcPts val="0"/>
              </a:spcBef>
              <a:spcAft>
                <a:spcPts val="0"/>
              </a:spcAft>
              <a:buClr>
                <a:srgbClr val="000000"/>
              </a:buClr>
              <a:buSzPts val="1600"/>
              <a:buNone/>
              <a:defRPr sz="2133">
                <a:solidFill>
                  <a:srgbClr val="000000"/>
                </a:solidFill>
              </a:defRPr>
            </a:lvl9pPr>
          </a:lstStyle>
          <a:p>
            <a:endParaRPr/>
          </a:p>
        </p:txBody>
      </p:sp>
      <p:sp>
        <p:nvSpPr>
          <p:cNvPr id="83" name="Google Shape;83;p14"/>
          <p:cNvSpPr txBox="1">
            <a:spLocks noGrp="1"/>
          </p:cNvSpPr>
          <p:nvPr>
            <p:ph type="subTitle" idx="3"/>
          </p:nvPr>
        </p:nvSpPr>
        <p:spPr>
          <a:xfrm>
            <a:off x="6928875" y="2472028"/>
            <a:ext cx="2435200" cy="49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84" name="Google Shape;84;p14"/>
          <p:cNvSpPr txBox="1">
            <a:spLocks noGrp="1"/>
          </p:cNvSpPr>
          <p:nvPr>
            <p:ph type="ctrTitle" idx="4"/>
          </p:nvPr>
        </p:nvSpPr>
        <p:spPr>
          <a:xfrm>
            <a:off x="2827925" y="3895568"/>
            <a:ext cx="32392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2133"/>
            </a:lvl1pPr>
            <a:lvl2pPr lvl="1" rtl="0">
              <a:spcBef>
                <a:spcPts val="0"/>
              </a:spcBef>
              <a:spcAft>
                <a:spcPts val="0"/>
              </a:spcAft>
              <a:buClr>
                <a:srgbClr val="000000"/>
              </a:buClr>
              <a:buSzPts val="1600"/>
              <a:buNone/>
              <a:defRPr sz="2133">
                <a:solidFill>
                  <a:srgbClr val="000000"/>
                </a:solidFill>
              </a:defRPr>
            </a:lvl2pPr>
            <a:lvl3pPr lvl="2" rtl="0">
              <a:spcBef>
                <a:spcPts val="0"/>
              </a:spcBef>
              <a:spcAft>
                <a:spcPts val="0"/>
              </a:spcAft>
              <a:buClr>
                <a:srgbClr val="000000"/>
              </a:buClr>
              <a:buSzPts val="1600"/>
              <a:buNone/>
              <a:defRPr sz="2133">
                <a:solidFill>
                  <a:srgbClr val="000000"/>
                </a:solidFill>
              </a:defRPr>
            </a:lvl3pPr>
            <a:lvl4pPr lvl="3" rtl="0">
              <a:spcBef>
                <a:spcPts val="0"/>
              </a:spcBef>
              <a:spcAft>
                <a:spcPts val="0"/>
              </a:spcAft>
              <a:buClr>
                <a:srgbClr val="000000"/>
              </a:buClr>
              <a:buSzPts val="1600"/>
              <a:buNone/>
              <a:defRPr sz="2133">
                <a:solidFill>
                  <a:srgbClr val="000000"/>
                </a:solidFill>
              </a:defRPr>
            </a:lvl4pPr>
            <a:lvl5pPr lvl="4" rtl="0">
              <a:spcBef>
                <a:spcPts val="0"/>
              </a:spcBef>
              <a:spcAft>
                <a:spcPts val="0"/>
              </a:spcAft>
              <a:buClr>
                <a:srgbClr val="000000"/>
              </a:buClr>
              <a:buSzPts val="1600"/>
              <a:buNone/>
              <a:defRPr sz="2133">
                <a:solidFill>
                  <a:srgbClr val="000000"/>
                </a:solidFill>
              </a:defRPr>
            </a:lvl5pPr>
            <a:lvl6pPr lvl="5" rtl="0">
              <a:spcBef>
                <a:spcPts val="0"/>
              </a:spcBef>
              <a:spcAft>
                <a:spcPts val="0"/>
              </a:spcAft>
              <a:buClr>
                <a:srgbClr val="000000"/>
              </a:buClr>
              <a:buSzPts val="1600"/>
              <a:buNone/>
              <a:defRPr sz="2133">
                <a:solidFill>
                  <a:srgbClr val="000000"/>
                </a:solidFill>
              </a:defRPr>
            </a:lvl6pPr>
            <a:lvl7pPr lvl="6" rtl="0">
              <a:spcBef>
                <a:spcPts val="0"/>
              </a:spcBef>
              <a:spcAft>
                <a:spcPts val="0"/>
              </a:spcAft>
              <a:buClr>
                <a:srgbClr val="000000"/>
              </a:buClr>
              <a:buSzPts val="1600"/>
              <a:buNone/>
              <a:defRPr sz="2133">
                <a:solidFill>
                  <a:srgbClr val="000000"/>
                </a:solidFill>
              </a:defRPr>
            </a:lvl7pPr>
            <a:lvl8pPr lvl="7" rtl="0">
              <a:spcBef>
                <a:spcPts val="0"/>
              </a:spcBef>
              <a:spcAft>
                <a:spcPts val="0"/>
              </a:spcAft>
              <a:buClr>
                <a:srgbClr val="000000"/>
              </a:buClr>
              <a:buSzPts val="1600"/>
              <a:buNone/>
              <a:defRPr sz="2133">
                <a:solidFill>
                  <a:srgbClr val="000000"/>
                </a:solidFill>
              </a:defRPr>
            </a:lvl8pPr>
            <a:lvl9pPr lvl="8" rtl="0">
              <a:spcBef>
                <a:spcPts val="0"/>
              </a:spcBef>
              <a:spcAft>
                <a:spcPts val="0"/>
              </a:spcAft>
              <a:buClr>
                <a:srgbClr val="000000"/>
              </a:buClr>
              <a:buSzPts val="1600"/>
              <a:buNone/>
              <a:defRPr sz="2133">
                <a:solidFill>
                  <a:srgbClr val="000000"/>
                </a:solidFill>
              </a:defRPr>
            </a:lvl9pPr>
          </a:lstStyle>
          <a:p>
            <a:endParaRPr/>
          </a:p>
        </p:txBody>
      </p:sp>
      <p:sp>
        <p:nvSpPr>
          <p:cNvPr id="85" name="Google Shape;85;p14"/>
          <p:cNvSpPr txBox="1">
            <a:spLocks noGrp="1"/>
          </p:cNvSpPr>
          <p:nvPr>
            <p:ph type="subTitle" idx="5"/>
          </p:nvPr>
        </p:nvSpPr>
        <p:spPr>
          <a:xfrm>
            <a:off x="2827925" y="4510867"/>
            <a:ext cx="2435200" cy="4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6" name="Google Shape;86;p14"/>
          <p:cNvSpPr txBox="1">
            <a:spLocks noGrp="1"/>
          </p:cNvSpPr>
          <p:nvPr>
            <p:ph type="ctrTitle" idx="6"/>
          </p:nvPr>
        </p:nvSpPr>
        <p:spPr>
          <a:xfrm>
            <a:off x="6124875" y="3891039"/>
            <a:ext cx="32392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2133"/>
            </a:lvl1pPr>
            <a:lvl2pPr lvl="1" algn="r" rtl="0">
              <a:spcBef>
                <a:spcPts val="0"/>
              </a:spcBef>
              <a:spcAft>
                <a:spcPts val="0"/>
              </a:spcAft>
              <a:buClr>
                <a:srgbClr val="000000"/>
              </a:buClr>
              <a:buSzPts val="1600"/>
              <a:buNone/>
              <a:defRPr sz="2133">
                <a:solidFill>
                  <a:srgbClr val="000000"/>
                </a:solidFill>
              </a:defRPr>
            </a:lvl2pPr>
            <a:lvl3pPr lvl="2" algn="r" rtl="0">
              <a:spcBef>
                <a:spcPts val="0"/>
              </a:spcBef>
              <a:spcAft>
                <a:spcPts val="0"/>
              </a:spcAft>
              <a:buClr>
                <a:srgbClr val="000000"/>
              </a:buClr>
              <a:buSzPts val="1600"/>
              <a:buNone/>
              <a:defRPr sz="2133">
                <a:solidFill>
                  <a:srgbClr val="000000"/>
                </a:solidFill>
              </a:defRPr>
            </a:lvl3pPr>
            <a:lvl4pPr lvl="3" algn="r" rtl="0">
              <a:spcBef>
                <a:spcPts val="0"/>
              </a:spcBef>
              <a:spcAft>
                <a:spcPts val="0"/>
              </a:spcAft>
              <a:buClr>
                <a:srgbClr val="000000"/>
              </a:buClr>
              <a:buSzPts val="1600"/>
              <a:buNone/>
              <a:defRPr sz="2133">
                <a:solidFill>
                  <a:srgbClr val="000000"/>
                </a:solidFill>
              </a:defRPr>
            </a:lvl4pPr>
            <a:lvl5pPr lvl="4" algn="r" rtl="0">
              <a:spcBef>
                <a:spcPts val="0"/>
              </a:spcBef>
              <a:spcAft>
                <a:spcPts val="0"/>
              </a:spcAft>
              <a:buClr>
                <a:srgbClr val="000000"/>
              </a:buClr>
              <a:buSzPts val="1600"/>
              <a:buNone/>
              <a:defRPr sz="2133">
                <a:solidFill>
                  <a:srgbClr val="000000"/>
                </a:solidFill>
              </a:defRPr>
            </a:lvl5pPr>
            <a:lvl6pPr lvl="5" algn="r" rtl="0">
              <a:spcBef>
                <a:spcPts val="0"/>
              </a:spcBef>
              <a:spcAft>
                <a:spcPts val="0"/>
              </a:spcAft>
              <a:buClr>
                <a:srgbClr val="000000"/>
              </a:buClr>
              <a:buSzPts val="1600"/>
              <a:buNone/>
              <a:defRPr sz="2133">
                <a:solidFill>
                  <a:srgbClr val="000000"/>
                </a:solidFill>
              </a:defRPr>
            </a:lvl6pPr>
            <a:lvl7pPr lvl="6" algn="r" rtl="0">
              <a:spcBef>
                <a:spcPts val="0"/>
              </a:spcBef>
              <a:spcAft>
                <a:spcPts val="0"/>
              </a:spcAft>
              <a:buClr>
                <a:srgbClr val="000000"/>
              </a:buClr>
              <a:buSzPts val="1600"/>
              <a:buNone/>
              <a:defRPr sz="2133">
                <a:solidFill>
                  <a:srgbClr val="000000"/>
                </a:solidFill>
              </a:defRPr>
            </a:lvl7pPr>
            <a:lvl8pPr lvl="7" algn="r" rtl="0">
              <a:spcBef>
                <a:spcPts val="0"/>
              </a:spcBef>
              <a:spcAft>
                <a:spcPts val="0"/>
              </a:spcAft>
              <a:buClr>
                <a:srgbClr val="000000"/>
              </a:buClr>
              <a:buSzPts val="1600"/>
              <a:buNone/>
              <a:defRPr sz="2133">
                <a:solidFill>
                  <a:srgbClr val="000000"/>
                </a:solidFill>
              </a:defRPr>
            </a:lvl8pPr>
            <a:lvl9pPr lvl="8" algn="r" rtl="0">
              <a:spcBef>
                <a:spcPts val="0"/>
              </a:spcBef>
              <a:spcAft>
                <a:spcPts val="0"/>
              </a:spcAft>
              <a:buClr>
                <a:srgbClr val="000000"/>
              </a:buClr>
              <a:buSzPts val="1600"/>
              <a:buNone/>
              <a:defRPr sz="2133">
                <a:solidFill>
                  <a:srgbClr val="000000"/>
                </a:solidFill>
              </a:defRPr>
            </a:lvl9pPr>
          </a:lstStyle>
          <a:p>
            <a:endParaRPr/>
          </a:p>
        </p:txBody>
      </p:sp>
      <p:sp>
        <p:nvSpPr>
          <p:cNvPr id="87" name="Google Shape;87;p14"/>
          <p:cNvSpPr txBox="1">
            <a:spLocks noGrp="1"/>
          </p:cNvSpPr>
          <p:nvPr>
            <p:ph type="subTitle" idx="7"/>
          </p:nvPr>
        </p:nvSpPr>
        <p:spPr>
          <a:xfrm>
            <a:off x="6928875" y="4506332"/>
            <a:ext cx="2435200" cy="49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88" name="Google Shape;88;p14"/>
          <p:cNvSpPr txBox="1">
            <a:spLocks noGrp="1"/>
          </p:cNvSpPr>
          <p:nvPr>
            <p:ph type="ctrTitle" idx="8"/>
          </p:nvPr>
        </p:nvSpPr>
        <p:spPr>
          <a:xfrm>
            <a:off x="964800" y="627500"/>
            <a:ext cx="1996800" cy="1261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7202904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columns 1">
  <p:cSld name="Three columns 1">
    <p:spTree>
      <p:nvGrpSpPr>
        <p:cNvPr id="1" name="Shape 89"/>
        <p:cNvGrpSpPr/>
        <p:nvPr/>
      </p:nvGrpSpPr>
      <p:grpSpPr>
        <a:xfrm>
          <a:off x="0" y="0"/>
          <a:ext cx="0" cy="0"/>
          <a:chOff x="0" y="0"/>
          <a:chExt cx="0" cy="0"/>
        </a:xfrm>
      </p:grpSpPr>
      <p:sp>
        <p:nvSpPr>
          <p:cNvPr id="90" name="Google Shape;90;p15"/>
          <p:cNvSpPr txBox="1">
            <a:spLocks noGrp="1"/>
          </p:cNvSpPr>
          <p:nvPr>
            <p:ph type="subTitle" idx="1"/>
          </p:nvPr>
        </p:nvSpPr>
        <p:spPr>
          <a:xfrm>
            <a:off x="1153600" y="4047533"/>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33">
                <a:solidFill>
                  <a:srgbClr val="000000"/>
                </a:solidFill>
              </a:defRPr>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91" name="Google Shape;91;p15"/>
          <p:cNvSpPr txBox="1">
            <a:spLocks noGrp="1"/>
          </p:cNvSpPr>
          <p:nvPr>
            <p:ph type="subTitle" idx="2"/>
          </p:nvPr>
        </p:nvSpPr>
        <p:spPr>
          <a:xfrm>
            <a:off x="4884000" y="4047533"/>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33">
                <a:solidFill>
                  <a:srgbClr val="000000"/>
                </a:solidFill>
              </a:defRPr>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92" name="Google Shape;92;p15"/>
          <p:cNvSpPr txBox="1">
            <a:spLocks noGrp="1"/>
          </p:cNvSpPr>
          <p:nvPr>
            <p:ph type="ctrTitle"/>
          </p:nvPr>
        </p:nvSpPr>
        <p:spPr>
          <a:xfrm>
            <a:off x="619467" y="3636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2133">
                <a:solidFill>
                  <a:srgbClr val="000000"/>
                </a:solidFill>
              </a:defRPr>
            </a:lvl1pPr>
            <a:lvl2pPr lvl="1" algn="ctr" rtl="0">
              <a:spcBef>
                <a:spcPts val="0"/>
              </a:spcBef>
              <a:spcAft>
                <a:spcPts val="0"/>
              </a:spcAft>
              <a:buClr>
                <a:srgbClr val="000000"/>
              </a:buClr>
              <a:buSzPts val="1600"/>
              <a:buNone/>
              <a:defRPr sz="2133">
                <a:solidFill>
                  <a:srgbClr val="000000"/>
                </a:solidFill>
              </a:defRPr>
            </a:lvl2pPr>
            <a:lvl3pPr lvl="2" algn="ctr" rtl="0">
              <a:spcBef>
                <a:spcPts val="0"/>
              </a:spcBef>
              <a:spcAft>
                <a:spcPts val="0"/>
              </a:spcAft>
              <a:buClr>
                <a:srgbClr val="000000"/>
              </a:buClr>
              <a:buSzPts val="1600"/>
              <a:buNone/>
              <a:defRPr sz="2133">
                <a:solidFill>
                  <a:srgbClr val="000000"/>
                </a:solidFill>
              </a:defRPr>
            </a:lvl3pPr>
            <a:lvl4pPr lvl="3" algn="ctr" rtl="0">
              <a:spcBef>
                <a:spcPts val="0"/>
              </a:spcBef>
              <a:spcAft>
                <a:spcPts val="0"/>
              </a:spcAft>
              <a:buClr>
                <a:srgbClr val="000000"/>
              </a:buClr>
              <a:buSzPts val="1600"/>
              <a:buNone/>
              <a:defRPr sz="2133">
                <a:solidFill>
                  <a:srgbClr val="000000"/>
                </a:solidFill>
              </a:defRPr>
            </a:lvl4pPr>
            <a:lvl5pPr lvl="4" algn="ctr" rtl="0">
              <a:spcBef>
                <a:spcPts val="0"/>
              </a:spcBef>
              <a:spcAft>
                <a:spcPts val="0"/>
              </a:spcAft>
              <a:buClr>
                <a:srgbClr val="000000"/>
              </a:buClr>
              <a:buSzPts val="1600"/>
              <a:buNone/>
              <a:defRPr sz="2133">
                <a:solidFill>
                  <a:srgbClr val="000000"/>
                </a:solidFill>
              </a:defRPr>
            </a:lvl5pPr>
            <a:lvl6pPr lvl="5" algn="ctr" rtl="0">
              <a:spcBef>
                <a:spcPts val="0"/>
              </a:spcBef>
              <a:spcAft>
                <a:spcPts val="0"/>
              </a:spcAft>
              <a:buClr>
                <a:srgbClr val="000000"/>
              </a:buClr>
              <a:buSzPts val="1600"/>
              <a:buNone/>
              <a:defRPr sz="2133">
                <a:solidFill>
                  <a:srgbClr val="000000"/>
                </a:solidFill>
              </a:defRPr>
            </a:lvl6pPr>
            <a:lvl7pPr lvl="6" algn="ctr" rtl="0">
              <a:spcBef>
                <a:spcPts val="0"/>
              </a:spcBef>
              <a:spcAft>
                <a:spcPts val="0"/>
              </a:spcAft>
              <a:buClr>
                <a:srgbClr val="000000"/>
              </a:buClr>
              <a:buSzPts val="1600"/>
              <a:buNone/>
              <a:defRPr sz="2133">
                <a:solidFill>
                  <a:srgbClr val="000000"/>
                </a:solidFill>
              </a:defRPr>
            </a:lvl7pPr>
            <a:lvl8pPr lvl="7" algn="ctr" rtl="0">
              <a:spcBef>
                <a:spcPts val="0"/>
              </a:spcBef>
              <a:spcAft>
                <a:spcPts val="0"/>
              </a:spcAft>
              <a:buClr>
                <a:srgbClr val="000000"/>
              </a:buClr>
              <a:buSzPts val="1600"/>
              <a:buNone/>
              <a:defRPr sz="2133">
                <a:solidFill>
                  <a:srgbClr val="000000"/>
                </a:solidFill>
              </a:defRPr>
            </a:lvl8pPr>
            <a:lvl9pPr lvl="8" algn="ctr" rtl="0">
              <a:spcBef>
                <a:spcPts val="0"/>
              </a:spcBef>
              <a:spcAft>
                <a:spcPts val="0"/>
              </a:spcAft>
              <a:buClr>
                <a:srgbClr val="000000"/>
              </a:buClr>
              <a:buSzPts val="1600"/>
              <a:buNone/>
              <a:defRPr sz="2133">
                <a:solidFill>
                  <a:srgbClr val="000000"/>
                </a:solidFill>
              </a:defRPr>
            </a:lvl9pPr>
          </a:lstStyle>
          <a:p>
            <a:endParaRPr/>
          </a:p>
        </p:txBody>
      </p:sp>
      <p:sp>
        <p:nvSpPr>
          <p:cNvPr id="93" name="Google Shape;93;p15"/>
          <p:cNvSpPr txBox="1">
            <a:spLocks noGrp="1"/>
          </p:cNvSpPr>
          <p:nvPr>
            <p:ph type="ctrTitle" idx="3"/>
          </p:nvPr>
        </p:nvSpPr>
        <p:spPr>
          <a:xfrm>
            <a:off x="4349800" y="3636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2133">
                <a:solidFill>
                  <a:srgbClr val="000000"/>
                </a:solidFill>
              </a:defRPr>
            </a:lvl1pPr>
            <a:lvl2pPr lvl="1" algn="ctr" rtl="0">
              <a:spcBef>
                <a:spcPts val="0"/>
              </a:spcBef>
              <a:spcAft>
                <a:spcPts val="0"/>
              </a:spcAft>
              <a:buClr>
                <a:srgbClr val="000000"/>
              </a:buClr>
              <a:buSzPts val="1600"/>
              <a:buNone/>
              <a:defRPr sz="2133">
                <a:solidFill>
                  <a:srgbClr val="000000"/>
                </a:solidFill>
              </a:defRPr>
            </a:lvl2pPr>
            <a:lvl3pPr lvl="2" algn="ctr" rtl="0">
              <a:spcBef>
                <a:spcPts val="0"/>
              </a:spcBef>
              <a:spcAft>
                <a:spcPts val="0"/>
              </a:spcAft>
              <a:buClr>
                <a:srgbClr val="000000"/>
              </a:buClr>
              <a:buSzPts val="1600"/>
              <a:buNone/>
              <a:defRPr sz="2133">
                <a:solidFill>
                  <a:srgbClr val="000000"/>
                </a:solidFill>
              </a:defRPr>
            </a:lvl3pPr>
            <a:lvl4pPr lvl="3" algn="ctr" rtl="0">
              <a:spcBef>
                <a:spcPts val="0"/>
              </a:spcBef>
              <a:spcAft>
                <a:spcPts val="0"/>
              </a:spcAft>
              <a:buClr>
                <a:srgbClr val="000000"/>
              </a:buClr>
              <a:buSzPts val="1600"/>
              <a:buNone/>
              <a:defRPr sz="2133">
                <a:solidFill>
                  <a:srgbClr val="000000"/>
                </a:solidFill>
              </a:defRPr>
            </a:lvl4pPr>
            <a:lvl5pPr lvl="4" algn="ctr" rtl="0">
              <a:spcBef>
                <a:spcPts val="0"/>
              </a:spcBef>
              <a:spcAft>
                <a:spcPts val="0"/>
              </a:spcAft>
              <a:buClr>
                <a:srgbClr val="000000"/>
              </a:buClr>
              <a:buSzPts val="1600"/>
              <a:buNone/>
              <a:defRPr sz="2133">
                <a:solidFill>
                  <a:srgbClr val="000000"/>
                </a:solidFill>
              </a:defRPr>
            </a:lvl5pPr>
            <a:lvl6pPr lvl="5" algn="ctr" rtl="0">
              <a:spcBef>
                <a:spcPts val="0"/>
              </a:spcBef>
              <a:spcAft>
                <a:spcPts val="0"/>
              </a:spcAft>
              <a:buClr>
                <a:srgbClr val="000000"/>
              </a:buClr>
              <a:buSzPts val="1600"/>
              <a:buNone/>
              <a:defRPr sz="2133">
                <a:solidFill>
                  <a:srgbClr val="000000"/>
                </a:solidFill>
              </a:defRPr>
            </a:lvl6pPr>
            <a:lvl7pPr lvl="6" algn="ctr" rtl="0">
              <a:spcBef>
                <a:spcPts val="0"/>
              </a:spcBef>
              <a:spcAft>
                <a:spcPts val="0"/>
              </a:spcAft>
              <a:buClr>
                <a:srgbClr val="000000"/>
              </a:buClr>
              <a:buSzPts val="1600"/>
              <a:buNone/>
              <a:defRPr sz="2133">
                <a:solidFill>
                  <a:srgbClr val="000000"/>
                </a:solidFill>
              </a:defRPr>
            </a:lvl7pPr>
            <a:lvl8pPr lvl="7" algn="ctr" rtl="0">
              <a:spcBef>
                <a:spcPts val="0"/>
              </a:spcBef>
              <a:spcAft>
                <a:spcPts val="0"/>
              </a:spcAft>
              <a:buClr>
                <a:srgbClr val="000000"/>
              </a:buClr>
              <a:buSzPts val="1600"/>
              <a:buNone/>
              <a:defRPr sz="2133">
                <a:solidFill>
                  <a:srgbClr val="000000"/>
                </a:solidFill>
              </a:defRPr>
            </a:lvl8pPr>
            <a:lvl9pPr lvl="8" algn="ctr" rtl="0">
              <a:spcBef>
                <a:spcPts val="0"/>
              </a:spcBef>
              <a:spcAft>
                <a:spcPts val="0"/>
              </a:spcAft>
              <a:buClr>
                <a:srgbClr val="000000"/>
              </a:buClr>
              <a:buSzPts val="1600"/>
              <a:buNone/>
              <a:defRPr sz="2133">
                <a:solidFill>
                  <a:srgbClr val="000000"/>
                </a:solidFill>
              </a:defRPr>
            </a:lvl9pPr>
          </a:lstStyle>
          <a:p>
            <a:endParaRPr/>
          </a:p>
        </p:txBody>
      </p:sp>
      <p:sp>
        <p:nvSpPr>
          <p:cNvPr id="94" name="Google Shape;94;p15"/>
          <p:cNvSpPr txBox="1">
            <a:spLocks noGrp="1"/>
          </p:cNvSpPr>
          <p:nvPr>
            <p:ph type="subTitle" idx="4"/>
          </p:nvPr>
        </p:nvSpPr>
        <p:spPr>
          <a:xfrm>
            <a:off x="8614333" y="4047533"/>
            <a:ext cx="24240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33">
                <a:solidFill>
                  <a:srgbClr val="000000"/>
                </a:solidFill>
              </a:defRPr>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95" name="Google Shape;95;p15"/>
          <p:cNvSpPr txBox="1">
            <a:spLocks noGrp="1"/>
          </p:cNvSpPr>
          <p:nvPr>
            <p:ph type="ctrTitle" idx="5"/>
          </p:nvPr>
        </p:nvSpPr>
        <p:spPr>
          <a:xfrm>
            <a:off x="8080133" y="3636067"/>
            <a:ext cx="349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2133">
                <a:solidFill>
                  <a:srgbClr val="000000"/>
                </a:solidFill>
              </a:defRPr>
            </a:lvl1pPr>
            <a:lvl2pPr lvl="1" algn="ctr" rtl="0">
              <a:spcBef>
                <a:spcPts val="0"/>
              </a:spcBef>
              <a:spcAft>
                <a:spcPts val="0"/>
              </a:spcAft>
              <a:buClr>
                <a:srgbClr val="000000"/>
              </a:buClr>
              <a:buSzPts val="1600"/>
              <a:buNone/>
              <a:defRPr sz="2133">
                <a:solidFill>
                  <a:srgbClr val="000000"/>
                </a:solidFill>
              </a:defRPr>
            </a:lvl2pPr>
            <a:lvl3pPr lvl="2" algn="ctr" rtl="0">
              <a:spcBef>
                <a:spcPts val="0"/>
              </a:spcBef>
              <a:spcAft>
                <a:spcPts val="0"/>
              </a:spcAft>
              <a:buClr>
                <a:srgbClr val="000000"/>
              </a:buClr>
              <a:buSzPts val="1600"/>
              <a:buNone/>
              <a:defRPr sz="2133">
                <a:solidFill>
                  <a:srgbClr val="000000"/>
                </a:solidFill>
              </a:defRPr>
            </a:lvl3pPr>
            <a:lvl4pPr lvl="3" algn="ctr" rtl="0">
              <a:spcBef>
                <a:spcPts val="0"/>
              </a:spcBef>
              <a:spcAft>
                <a:spcPts val="0"/>
              </a:spcAft>
              <a:buClr>
                <a:srgbClr val="000000"/>
              </a:buClr>
              <a:buSzPts val="1600"/>
              <a:buNone/>
              <a:defRPr sz="2133">
                <a:solidFill>
                  <a:srgbClr val="000000"/>
                </a:solidFill>
              </a:defRPr>
            </a:lvl4pPr>
            <a:lvl5pPr lvl="4" algn="ctr" rtl="0">
              <a:spcBef>
                <a:spcPts val="0"/>
              </a:spcBef>
              <a:spcAft>
                <a:spcPts val="0"/>
              </a:spcAft>
              <a:buClr>
                <a:srgbClr val="000000"/>
              </a:buClr>
              <a:buSzPts val="1600"/>
              <a:buNone/>
              <a:defRPr sz="2133">
                <a:solidFill>
                  <a:srgbClr val="000000"/>
                </a:solidFill>
              </a:defRPr>
            </a:lvl5pPr>
            <a:lvl6pPr lvl="5" algn="ctr" rtl="0">
              <a:spcBef>
                <a:spcPts val="0"/>
              </a:spcBef>
              <a:spcAft>
                <a:spcPts val="0"/>
              </a:spcAft>
              <a:buClr>
                <a:srgbClr val="000000"/>
              </a:buClr>
              <a:buSzPts val="1600"/>
              <a:buNone/>
              <a:defRPr sz="2133">
                <a:solidFill>
                  <a:srgbClr val="000000"/>
                </a:solidFill>
              </a:defRPr>
            </a:lvl6pPr>
            <a:lvl7pPr lvl="6" algn="ctr" rtl="0">
              <a:spcBef>
                <a:spcPts val="0"/>
              </a:spcBef>
              <a:spcAft>
                <a:spcPts val="0"/>
              </a:spcAft>
              <a:buClr>
                <a:srgbClr val="000000"/>
              </a:buClr>
              <a:buSzPts val="1600"/>
              <a:buNone/>
              <a:defRPr sz="2133">
                <a:solidFill>
                  <a:srgbClr val="000000"/>
                </a:solidFill>
              </a:defRPr>
            </a:lvl7pPr>
            <a:lvl8pPr lvl="7" algn="ctr" rtl="0">
              <a:spcBef>
                <a:spcPts val="0"/>
              </a:spcBef>
              <a:spcAft>
                <a:spcPts val="0"/>
              </a:spcAft>
              <a:buClr>
                <a:srgbClr val="000000"/>
              </a:buClr>
              <a:buSzPts val="1600"/>
              <a:buNone/>
              <a:defRPr sz="2133">
                <a:solidFill>
                  <a:srgbClr val="000000"/>
                </a:solidFill>
              </a:defRPr>
            </a:lvl8pPr>
            <a:lvl9pPr lvl="8" algn="ctr" rtl="0">
              <a:spcBef>
                <a:spcPts val="0"/>
              </a:spcBef>
              <a:spcAft>
                <a:spcPts val="0"/>
              </a:spcAft>
              <a:buClr>
                <a:srgbClr val="000000"/>
              </a:buClr>
              <a:buSzPts val="1600"/>
              <a:buNone/>
              <a:defRPr sz="2133">
                <a:solidFill>
                  <a:srgbClr val="000000"/>
                </a:solidFill>
              </a:defRPr>
            </a:lvl9pPr>
          </a:lstStyle>
          <a:p>
            <a:endParaRPr/>
          </a:p>
        </p:txBody>
      </p:sp>
      <p:sp>
        <p:nvSpPr>
          <p:cNvPr id="96" name="Google Shape;96;p15"/>
          <p:cNvSpPr txBox="1">
            <a:spLocks noGrp="1"/>
          </p:cNvSpPr>
          <p:nvPr>
            <p:ph type="ctrTitle" idx="6"/>
          </p:nvPr>
        </p:nvSpPr>
        <p:spPr>
          <a:xfrm>
            <a:off x="964800" y="627500"/>
            <a:ext cx="2770800" cy="1261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8804416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Headline design 4">
  <p:cSld name="Headline design 4">
    <p:spTree>
      <p:nvGrpSpPr>
        <p:cNvPr id="1" name="Shape 97"/>
        <p:cNvGrpSpPr/>
        <p:nvPr/>
      </p:nvGrpSpPr>
      <p:grpSpPr>
        <a:xfrm>
          <a:off x="0" y="0"/>
          <a:ext cx="0" cy="0"/>
          <a:chOff x="0" y="0"/>
          <a:chExt cx="0" cy="0"/>
        </a:xfrm>
      </p:grpSpPr>
      <p:sp>
        <p:nvSpPr>
          <p:cNvPr id="98" name="Google Shape;98;p16"/>
          <p:cNvSpPr/>
          <p:nvPr/>
        </p:nvSpPr>
        <p:spPr>
          <a:xfrm>
            <a:off x="3363200" y="1004167"/>
            <a:ext cx="5465600" cy="4777600"/>
          </a:xfrm>
          <a:prstGeom prst="rect">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CCCCCC"/>
              </a:solidFill>
            </a:endParaRPr>
          </a:p>
        </p:txBody>
      </p:sp>
      <p:sp>
        <p:nvSpPr>
          <p:cNvPr id="99" name="Google Shape;99;p16"/>
          <p:cNvSpPr txBox="1">
            <a:spLocks noGrp="1"/>
          </p:cNvSpPr>
          <p:nvPr>
            <p:ph type="ctrTitle"/>
          </p:nvPr>
        </p:nvSpPr>
        <p:spPr>
          <a:xfrm flipH="1">
            <a:off x="3478967" y="2990967"/>
            <a:ext cx="3835600" cy="2561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CCCCCC"/>
              </a:buClr>
              <a:buSzPts val="3600"/>
              <a:buNone/>
              <a:defRPr sz="4800">
                <a:solidFill>
                  <a:srgbClr val="CCCCCC"/>
                </a:solidFill>
              </a:defRPr>
            </a:lvl1pPr>
            <a:lvl2pPr lvl="1" algn="r" rtl="0">
              <a:spcBef>
                <a:spcPts val="0"/>
              </a:spcBef>
              <a:spcAft>
                <a:spcPts val="0"/>
              </a:spcAft>
              <a:buClr>
                <a:srgbClr val="CCCCCC"/>
              </a:buClr>
              <a:buSzPts val="6500"/>
              <a:buNone/>
              <a:defRPr sz="8666">
                <a:solidFill>
                  <a:srgbClr val="CCCCCC"/>
                </a:solidFill>
              </a:defRPr>
            </a:lvl2pPr>
            <a:lvl3pPr lvl="2" algn="r" rtl="0">
              <a:spcBef>
                <a:spcPts val="0"/>
              </a:spcBef>
              <a:spcAft>
                <a:spcPts val="0"/>
              </a:spcAft>
              <a:buClr>
                <a:srgbClr val="CCCCCC"/>
              </a:buClr>
              <a:buSzPts val="6500"/>
              <a:buNone/>
              <a:defRPr sz="8666">
                <a:solidFill>
                  <a:srgbClr val="CCCCCC"/>
                </a:solidFill>
              </a:defRPr>
            </a:lvl3pPr>
            <a:lvl4pPr lvl="3" algn="r" rtl="0">
              <a:spcBef>
                <a:spcPts val="0"/>
              </a:spcBef>
              <a:spcAft>
                <a:spcPts val="0"/>
              </a:spcAft>
              <a:buClr>
                <a:srgbClr val="CCCCCC"/>
              </a:buClr>
              <a:buSzPts val="6500"/>
              <a:buNone/>
              <a:defRPr sz="8666">
                <a:solidFill>
                  <a:srgbClr val="CCCCCC"/>
                </a:solidFill>
              </a:defRPr>
            </a:lvl4pPr>
            <a:lvl5pPr lvl="4" algn="r" rtl="0">
              <a:spcBef>
                <a:spcPts val="0"/>
              </a:spcBef>
              <a:spcAft>
                <a:spcPts val="0"/>
              </a:spcAft>
              <a:buClr>
                <a:srgbClr val="CCCCCC"/>
              </a:buClr>
              <a:buSzPts val="6500"/>
              <a:buNone/>
              <a:defRPr sz="8666">
                <a:solidFill>
                  <a:srgbClr val="CCCCCC"/>
                </a:solidFill>
              </a:defRPr>
            </a:lvl5pPr>
            <a:lvl6pPr lvl="5" algn="r" rtl="0">
              <a:spcBef>
                <a:spcPts val="0"/>
              </a:spcBef>
              <a:spcAft>
                <a:spcPts val="0"/>
              </a:spcAft>
              <a:buClr>
                <a:srgbClr val="CCCCCC"/>
              </a:buClr>
              <a:buSzPts val="6500"/>
              <a:buNone/>
              <a:defRPr sz="8666">
                <a:solidFill>
                  <a:srgbClr val="CCCCCC"/>
                </a:solidFill>
              </a:defRPr>
            </a:lvl6pPr>
            <a:lvl7pPr lvl="6" algn="r" rtl="0">
              <a:spcBef>
                <a:spcPts val="0"/>
              </a:spcBef>
              <a:spcAft>
                <a:spcPts val="0"/>
              </a:spcAft>
              <a:buClr>
                <a:srgbClr val="CCCCCC"/>
              </a:buClr>
              <a:buSzPts val="6500"/>
              <a:buNone/>
              <a:defRPr sz="8666">
                <a:solidFill>
                  <a:srgbClr val="CCCCCC"/>
                </a:solidFill>
              </a:defRPr>
            </a:lvl7pPr>
            <a:lvl8pPr lvl="7" algn="r" rtl="0">
              <a:spcBef>
                <a:spcPts val="0"/>
              </a:spcBef>
              <a:spcAft>
                <a:spcPts val="0"/>
              </a:spcAft>
              <a:buClr>
                <a:srgbClr val="CCCCCC"/>
              </a:buClr>
              <a:buSzPts val="6500"/>
              <a:buNone/>
              <a:defRPr sz="8666">
                <a:solidFill>
                  <a:srgbClr val="CCCCCC"/>
                </a:solidFill>
              </a:defRPr>
            </a:lvl8pPr>
            <a:lvl9pPr lvl="8" algn="r" rtl="0">
              <a:spcBef>
                <a:spcPts val="0"/>
              </a:spcBef>
              <a:spcAft>
                <a:spcPts val="0"/>
              </a:spcAft>
              <a:buClr>
                <a:srgbClr val="CCCCCC"/>
              </a:buClr>
              <a:buSzPts val="6500"/>
              <a:buNone/>
              <a:defRPr sz="8666">
                <a:solidFill>
                  <a:srgbClr val="CCCCCC"/>
                </a:solidFill>
              </a:defRPr>
            </a:lvl9pPr>
          </a:lstStyle>
          <a:p>
            <a:endParaRPr/>
          </a:p>
        </p:txBody>
      </p:sp>
      <p:sp>
        <p:nvSpPr>
          <p:cNvPr id="100" name="Google Shape;100;p16"/>
          <p:cNvSpPr txBox="1">
            <a:spLocks noGrp="1"/>
          </p:cNvSpPr>
          <p:nvPr>
            <p:ph type="title" idx="2" hasCustomPrompt="1"/>
          </p:nvPr>
        </p:nvSpPr>
        <p:spPr>
          <a:xfrm flipH="1">
            <a:off x="4685400" y="3225767"/>
            <a:ext cx="5984400" cy="2163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CCCCCC"/>
              </a:buClr>
              <a:buSzPts val="16000"/>
              <a:buNone/>
              <a:defRPr sz="21333">
                <a:solidFill>
                  <a:srgbClr val="CCCCCC"/>
                </a:solidFill>
              </a:defRPr>
            </a:lvl1pPr>
            <a:lvl2pPr lvl="1"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1567059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Headline design 5">
  <p:cSld name="Headline design 5">
    <p:spTree>
      <p:nvGrpSpPr>
        <p:cNvPr id="1" name="Shape 101"/>
        <p:cNvGrpSpPr/>
        <p:nvPr/>
      </p:nvGrpSpPr>
      <p:grpSpPr>
        <a:xfrm>
          <a:off x="0" y="0"/>
          <a:ext cx="0" cy="0"/>
          <a:chOff x="0" y="0"/>
          <a:chExt cx="0" cy="0"/>
        </a:xfrm>
      </p:grpSpPr>
      <p:sp>
        <p:nvSpPr>
          <p:cNvPr id="102" name="Google Shape;102;p17"/>
          <p:cNvSpPr txBox="1">
            <a:spLocks noGrp="1"/>
          </p:cNvSpPr>
          <p:nvPr>
            <p:ph type="ctrTitle"/>
          </p:nvPr>
        </p:nvSpPr>
        <p:spPr>
          <a:xfrm flipH="1">
            <a:off x="5468967" y="2990967"/>
            <a:ext cx="3674400" cy="2561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CCCCCC"/>
              </a:buClr>
              <a:buSzPts val="3600"/>
              <a:buNone/>
              <a:defRPr sz="4800">
                <a:solidFill>
                  <a:srgbClr val="CCCCCC"/>
                </a:solidFill>
              </a:defRPr>
            </a:lvl1pPr>
            <a:lvl2pPr lvl="1" rtl="0">
              <a:spcBef>
                <a:spcPts val="0"/>
              </a:spcBef>
              <a:spcAft>
                <a:spcPts val="0"/>
              </a:spcAft>
              <a:buClr>
                <a:srgbClr val="CCCCCC"/>
              </a:buClr>
              <a:buSzPts val="6500"/>
              <a:buNone/>
              <a:defRPr sz="8666">
                <a:solidFill>
                  <a:srgbClr val="CCCCCC"/>
                </a:solidFill>
              </a:defRPr>
            </a:lvl2pPr>
            <a:lvl3pPr lvl="2" rtl="0">
              <a:spcBef>
                <a:spcPts val="0"/>
              </a:spcBef>
              <a:spcAft>
                <a:spcPts val="0"/>
              </a:spcAft>
              <a:buClr>
                <a:srgbClr val="CCCCCC"/>
              </a:buClr>
              <a:buSzPts val="6500"/>
              <a:buNone/>
              <a:defRPr sz="8666">
                <a:solidFill>
                  <a:srgbClr val="CCCCCC"/>
                </a:solidFill>
              </a:defRPr>
            </a:lvl3pPr>
            <a:lvl4pPr lvl="3" rtl="0">
              <a:spcBef>
                <a:spcPts val="0"/>
              </a:spcBef>
              <a:spcAft>
                <a:spcPts val="0"/>
              </a:spcAft>
              <a:buClr>
                <a:srgbClr val="CCCCCC"/>
              </a:buClr>
              <a:buSzPts val="6500"/>
              <a:buNone/>
              <a:defRPr sz="8666">
                <a:solidFill>
                  <a:srgbClr val="CCCCCC"/>
                </a:solidFill>
              </a:defRPr>
            </a:lvl4pPr>
            <a:lvl5pPr lvl="4" rtl="0">
              <a:spcBef>
                <a:spcPts val="0"/>
              </a:spcBef>
              <a:spcAft>
                <a:spcPts val="0"/>
              </a:spcAft>
              <a:buClr>
                <a:srgbClr val="CCCCCC"/>
              </a:buClr>
              <a:buSzPts val="6500"/>
              <a:buNone/>
              <a:defRPr sz="8666">
                <a:solidFill>
                  <a:srgbClr val="CCCCCC"/>
                </a:solidFill>
              </a:defRPr>
            </a:lvl5pPr>
            <a:lvl6pPr lvl="5" rtl="0">
              <a:spcBef>
                <a:spcPts val="0"/>
              </a:spcBef>
              <a:spcAft>
                <a:spcPts val="0"/>
              </a:spcAft>
              <a:buClr>
                <a:srgbClr val="CCCCCC"/>
              </a:buClr>
              <a:buSzPts val="6500"/>
              <a:buNone/>
              <a:defRPr sz="8666">
                <a:solidFill>
                  <a:srgbClr val="CCCCCC"/>
                </a:solidFill>
              </a:defRPr>
            </a:lvl6pPr>
            <a:lvl7pPr lvl="6" rtl="0">
              <a:spcBef>
                <a:spcPts val="0"/>
              </a:spcBef>
              <a:spcAft>
                <a:spcPts val="0"/>
              </a:spcAft>
              <a:buClr>
                <a:srgbClr val="CCCCCC"/>
              </a:buClr>
              <a:buSzPts val="6500"/>
              <a:buNone/>
              <a:defRPr sz="8666">
                <a:solidFill>
                  <a:srgbClr val="CCCCCC"/>
                </a:solidFill>
              </a:defRPr>
            </a:lvl7pPr>
            <a:lvl8pPr lvl="7" rtl="0">
              <a:spcBef>
                <a:spcPts val="0"/>
              </a:spcBef>
              <a:spcAft>
                <a:spcPts val="0"/>
              </a:spcAft>
              <a:buClr>
                <a:srgbClr val="CCCCCC"/>
              </a:buClr>
              <a:buSzPts val="6500"/>
              <a:buNone/>
              <a:defRPr sz="8666">
                <a:solidFill>
                  <a:srgbClr val="CCCCCC"/>
                </a:solidFill>
              </a:defRPr>
            </a:lvl8pPr>
            <a:lvl9pPr lvl="8" rtl="0">
              <a:spcBef>
                <a:spcPts val="0"/>
              </a:spcBef>
              <a:spcAft>
                <a:spcPts val="0"/>
              </a:spcAft>
              <a:buClr>
                <a:srgbClr val="CCCCCC"/>
              </a:buClr>
              <a:buSzPts val="6500"/>
              <a:buNone/>
              <a:defRPr sz="8666">
                <a:solidFill>
                  <a:srgbClr val="CCCCCC"/>
                </a:solidFill>
              </a:defRPr>
            </a:lvl9pPr>
          </a:lstStyle>
          <a:p>
            <a:endParaRPr/>
          </a:p>
        </p:txBody>
      </p:sp>
      <p:sp>
        <p:nvSpPr>
          <p:cNvPr id="103" name="Google Shape;103;p17"/>
          <p:cNvSpPr txBox="1">
            <a:spLocks noGrp="1"/>
          </p:cNvSpPr>
          <p:nvPr>
            <p:ph type="title" idx="2" hasCustomPrompt="1"/>
          </p:nvPr>
        </p:nvSpPr>
        <p:spPr>
          <a:xfrm flipH="1">
            <a:off x="-689933" y="3225767"/>
            <a:ext cx="5984400" cy="2163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CCCCCC"/>
              </a:buClr>
              <a:buSzPts val="16000"/>
              <a:buNone/>
              <a:defRPr sz="21333">
                <a:solidFill>
                  <a:srgbClr val="CCCCCC"/>
                </a:solidFill>
              </a:defRPr>
            </a:lvl1pPr>
            <a:lvl2pPr lvl="1"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
        <p:nvSpPr>
          <p:cNvPr id="104" name="Google Shape;104;p17"/>
          <p:cNvSpPr/>
          <p:nvPr/>
        </p:nvSpPr>
        <p:spPr>
          <a:xfrm>
            <a:off x="3479067" y="1004167"/>
            <a:ext cx="5465600" cy="4777600"/>
          </a:xfrm>
          <a:prstGeom prst="rect">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CCCCCC"/>
              </a:solidFill>
            </a:endParaRPr>
          </a:p>
        </p:txBody>
      </p:sp>
    </p:spTree>
    <p:extLst>
      <p:ext uri="{BB962C8B-B14F-4D97-AF65-F5344CB8AC3E}">
        <p14:creationId xmlns:p14="http://schemas.microsoft.com/office/powerpoint/2010/main" val="29928227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Headline design 6">
  <p:cSld name="Headline design 6">
    <p:spTree>
      <p:nvGrpSpPr>
        <p:cNvPr id="1" name="Shape 105"/>
        <p:cNvGrpSpPr/>
        <p:nvPr/>
      </p:nvGrpSpPr>
      <p:grpSpPr>
        <a:xfrm>
          <a:off x="0" y="0"/>
          <a:ext cx="0" cy="0"/>
          <a:chOff x="0" y="0"/>
          <a:chExt cx="0" cy="0"/>
        </a:xfrm>
      </p:grpSpPr>
      <p:sp>
        <p:nvSpPr>
          <p:cNvPr id="106" name="Google Shape;106;p18"/>
          <p:cNvSpPr/>
          <p:nvPr/>
        </p:nvSpPr>
        <p:spPr>
          <a:xfrm>
            <a:off x="3363200" y="1004167"/>
            <a:ext cx="5465600" cy="4777600"/>
          </a:xfrm>
          <a:prstGeom prst="rect">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D9D9D9"/>
              </a:solidFill>
            </a:endParaRPr>
          </a:p>
        </p:txBody>
      </p:sp>
      <p:sp>
        <p:nvSpPr>
          <p:cNvPr id="107" name="Google Shape;107;p18"/>
          <p:cNvSpPr txBox="1">
            <a:spLocks noGrp="1"/>
          </p:cNvSpPr>
          <p:nvPr>
            <p:ph type="ctrTitle"/>
          </p:nvPr>
        </p:nvSpPr>
        <p:spPr>
          <a:xfrm flipH="1">
            <a:off x="3478967" y="2990967"/>
            <a:ext cx="3835600" cy="2561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9D9D9"/>
              </a:buClr>
              <a:buSzPts val="3600"/>
              <a:buNone/>
              <a:defRPr sz="4800">
                <a:solidFill>
                  <a:srgbClr val="D9D9D9"/>
                </a:solidFill>
              </a:defRPr>
            </a:lvl1pPr>
            <a:lvl2pPr lvl="1" algn="r" rtl="0">
              <a:spcBef>
                <a:spcPts val="0"/>
              </a:spcBef>
              <a:spcAft>
                <a:spcPts val="0"/>
              </a:spcAft>
              <a:buClr>
                <a:srgbClr val="D9D9D9"/>
              </a:buClr>
              <a:buSzPts val="6500"/>
              <a:buNone/>
              <a:defRPr sz="8666">
                <a:solidFill>
                  <a:srgbClr val="D9D9D9"/>
                </a:solidFill>
              </a:defRPr>
            </a:lvl2pPr>
            <a:lvl3pPr lvl="2" algn="r" rtl="0">
              <a:spcBef>
                <a:spcPts val="0"/>
              </a:spcBef>
              <a:spcAft>
                <a:spcPts val="0"/>
              </a:spcAft>
              <a:buClr>
                <a:srgbClr val="D9D9D9"/>
              </a:buClr>
              <a:buSzPts val="6500"/>
              <a:buNone/>
              <a:defRPr sz="8666">
                <a:solidFill>
                  <a:srgbClr val="D9D9D9"/>
                </a:solidFill>
              </a:defRPr>
            </a:lvl3pPr>
            <a:lvl4pPr lvl="3" algn="r" rtl="0">
              <a:spcBef>
                <a:spcPts val="0"/>
              </a:spcBef>
              <a:spcAft>
                <a:spcPts val="0"/>
              </a:spcAft>
              <a:buClr>
                <a:srgbClr val="D9D9D9"/>
              </a:buClr>
              <a:buSzPts val="6500"/>
              <a:buNone/>
              <a:defRPr sz="8666">
                <a:solidFill>
                  <a:srgbClr val="D9D9D9"/>
                </a:solidFill>
              </a:defRPr>
            </a:lvl4pPr>
            <a:lvl5pPr lvl="4" algn="r" rtl="0">
              <a:spcBef>
                <a:spcPts val="0"/>
              </a:spcBef>
              <a:spcAft>
                <a:spcPts val="0"/>
              </a:spcAft>
              <a:buClr>
                <a:srgbClr val="D9D9D9"/>
              </a:buClr>
              <a:buSzPts val="6500"/>
              <a:buNone/>
              <a:defRPr sz="8666">
                <a:solidFill>
                  <a:srgbClr val="D9D9D9"/>
                </a:solidFill>
              </a:defRPr>
            </a:lvl5pPr>
            <a:lvl6pPr lvl="5" algn="r" rtl="0">
              <a:spcBef>
                <a:spcPts val="0"/>
              </a:spcBef>
              <a:spcAft>
                <a:spcPts val="0"/>
              </a:spcAft>
              <a:buClr>
                <a:srgbClr val="D9D9D9"/>
              </a:buClr>
              <a:buSzPts val="6500"/>
              <a:buNone/>
              <a:defRPr sz="8666">
                <a:solidFill>
                  <a:srgbClr val="D9D9D9"/>
                </a:solidFill>
              </a:defRPr>
            </a:lvl6pPr>
            <a:lvl7pPr lvl="6" algn="r" rtl="0">
              <a:spcBef>
                <a:spcPts val="0"/>
              </a:spcBef>
              <a:spcAft>
                <a:spcPts val="0"/>
              </a:spcAft>
              <a:buClr>
                <a:srgbClr val="D9D9D9"/>
              </a:buClr>
              <a:buSzPts val="6500"/>
              <a:buNone/>
              <a:defRPr sz="8666">
                <a:solidFill>
                  <a:srgbClr val="D9D9D9"/>
                </a:solidFill>
              </a:defRPr>
            </a:lvl7pPr>
            <a:lvl8pPr lvl="7" algn="r" rtl="0">
              <a:spcBef>
                <a:spcPts val="0"/>
              </a:spcBef>
              <a:spcAft>
                <a:spcPts val="0"/>
              </a:spcAft>
              <a:buClr>
                <a:srgbClr val="D9D9D9"/>
              </a:buClr>
              <a:buSzPts val="6500"/>
              <a:buNone/>
              <a:defRPr sz="8666">
                <a:solidFill>
                  <a:srgbClr val="D9D9D9"/>
                </a:solidFill>
              </a:defRPr>
            </a:lvl8pPr>
            <a:lvl9pPr lvl="8" algn="r" rtl="0">
              <a:spcBef>
                <a:spcPts val="0"/>
              </a:spcBef>
              <a:spcAft>
                <a:spcPts val="0"/>
              </a:spcAft>
              <a:buClr>
                <a:srgbClr val="D9D9D9"/>
              </a:buClr>
              <a:buSzPts val="6500"/>
              <a:buNone/>
              <a:defRPr sz="8666">
                <a:solidFill>
                  <a:srgbClr val="D9D9D9"/>
                </a:solidFill>
              </a:defRPr>
            </a:lvl9pPr>
          </a:lstStyle>
          <a:p>
            <a:endParaRPr/>
          </a:p>
        </p:txBody>
      </p:sp>
      <p:sp>
        <p:nvSpPr>
          <p:cNvPr id="108" name="Google Shape;108;p18"/>
          <p:cNvSpPr txBox="1">
            <a:spLocks noGrp="1"/>
          </p:cNvSpPr>
          <p:nvPr>
            <p:ph type="title" idx="2" hasCustomPrompt="1"/>
          </p:nvPr>
        </p:nvSpPr>
        <p:spPr>
          <a:xfrm flipH="1">
            <a:off x="4685400" y="3225767"/>
            <a:ext cx="5984400" cy="2163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D9D9D9"/>
              </a:buClr>
              <a:buSzPts val="16000"/>
              <a:buNone/>
              <a:defRPr sz="21333">
                <a:solidFill>
                  <a:srgbClr val="D9D9D9"/>
                </a:solidFill>
              </a:defRPr>
            </a:lvl1pPr>
            <a:lvl2pPr lvl="1" rtl="0">
              <a:spcBef>
                <a:spcPts val="0"/>
              </a:spcBef>
              <a:spcAft>
                <a:spcPts val="0"/>
              </a:spcAft>
              <a:buClr>
                <a:srgbClr val="D9D9D9"/>
              </a:buClr>
              <a:buSzPts val="14000"/>
              <a:buFont typeface="Fira Sans Extra Condensed Medium"/>
              <a:buNone/>
              <a:defRPr sz="18666">
                <a:solidFill>
                  <a:srgbClr val="D9D9D9"/>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D9D9D9"/>
              </a:buClr>
              <a:buSzPts val="14000"/>
              <a:buFont typeface="Fira Sans Extra Condensed Medium"/>
              <a:buNone/>
              <a:defRPr sz="18666">
                <a:solidFill>
                  <a:srgbClr val="D9D9D9"/>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D9D9D9"/>
              </a:buClr>
              <a:buSzPts val="14000"/>
              <a:buFont typeface="Fira Sans Extra Condensed Medium"/>
              <a:buNone/>
              <a:defRPr sz="18666">
                <a:solidFill>
                  <a:srgbClr val="D9D9D9"/>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D9D9D9"/>
              </a:buClr>
              <a:buSzPts val="14000"/>
              <a:buFont typeface="Fira Sans Extra Condensed Medium"/>
              <a:buNone/>
              <a:defRPr sz="18666">
                <a:solidFill>
                  <a:srgbClr val="D9D9D9"/>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D9D9D9"/>
              </a:buClr>
              <a:buSzPts val="14000"/>
              <a:buFont typeface="Fira Sans Extra Condensed Medium"/>
              <a:buNone/>
              <a:defRPr sz="18666">
                <a:solidFill>
                  <a:srgbClr val="D9D9D9"/>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D9D9D9"/>
              </a:buClr>
              <a:buSzPts val="14000"/>
              <a:buFont typeface="Fira Sans Extra Condensed Medium"/>
              <a:buNone/>
              <a:defRPr sz="18666">
                <a:solidFill>
                  <a:srgbClr val="D9D9D9"/>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D9D9D9"/>
              </a:buClr>
              <a:buSzPts val="14000"/>
              <a:buFont typeface="Fira Sans Extra Condensed Medium"/>
              <a:buNone/>
              <a:defRPr sz="18666">
                <a:solidFill>
                  <a:srgbClr val="D9D9D9"/>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D9D9D9"/>
              </a:buClr>
              <a:buSzPts val="14000"/>
              <a:buFont typeface="Fira Sans Extra Condensed Medium"/>
              <a:buNone/>
              <a:defRPr sz="18666">
                <a:solidFill>
                  <a:srgbClr val="D9D9D9"/>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2163942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1/24/2023</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3035176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columns 2">
  <p:cSld name="Three columns 2">
    <p:spTree>
      <p:nvGrpSpPr>
        <p:cNvPr id="1" name="Shape 109"/>
        <p:cNvGrpSpPr/>
        <p:nvPr/>
      </p:nvGrpSpPr>
      <p:grpSpPr>
        <a:xfrm>
          <a:off x="0" y="0"/>
          <a:ext cx="0" cy="0"/>
          <a:chOff x="0" y="0"/>
          <a:chExt cx="0" cy="0"/>
        </a:xfrm>
      </p:grpSpPr>
      <p:sp>
        <p:nvSpPr>
          <p:cNvPr id="110" name="Google Shape;110;p19"/>
          <p:cNvSpPr txBox="1">
            <a:spLocks noGrp="1"/>
          </p:cNvSpPr>
          <p:nvPr>
            <p:ph type="ctrTitle"/>
          </p:nvPr>
        </p:nvSpPr>
        <p:spPr>
          <a:xfrm>
            <a:off x="1684200" y="2547533"/>
            <a:ext cx="1784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111" name="Google Shape;111;p19"/>
          <p:cNvSpPr txBox="1">
            <a:spLocks noGrp="1"/>
          </p:cNvSpPr>
          <p:nvPr>
            <p:ph type="subTitle" idx="1"/>
          </p:nvPr>
        </p:nvSpPr>
        <p:spPr>
          <a:xfrm>
            <a:off x="1746800" y="3235363"/>
            <a:ext cx="1659200" cy="102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3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 name="Google Shape;112;p19"/>
          <p:cNvSpPr txBox="1">
            <a:spLocks noGrp="1"/>
          </p:cNvSpPr>
          <p:nvPr>
            <p:ph type="ctrTitle" idx="2"/>
          </p:nvPr>
        </p:nvSpPr>
        <p:spPr>
          <a:xfrm>
            <a:off x="5203600" y="2547533"/>
            <a:ext cx="1784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113" name="Google Shape;113;p19"/>
          <p:cNvSpPr txBox="1">
            <a:spLocks noGrp="1"/>
          </p:cNvSpPr>
          <p:nvPr>
            <p:ph type="subTitle" idx="3"/>
          </p:nvPr>
        </p:nvSpPr>
        <p:spPr>
          <a:xfrm>
            <a:off x="5266200" y="3235363"/>
            <a:ext cx="1659200" cy="102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3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 name="Google Shape;114;p19"/>
          <p:cNvSpPr txBox="1">
            <a:spLocks noGrp="1"/>
          </p:cNvSpPr>
          <p:nvPr>
            <p:ph type="ctrTitle" idx="4"/>
          </p:nvPr>
        </p:nvSpPr>
        <p:spPr>
          <a:xfrm>
            <a:off x="8786000" y="2547533"/>
            <a:ext cx="1784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867"/>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115" name="Google Shape;115;p19"/>
          <p:cNvSpPr txBox="1">
            <a:spLocks noGrp="1"/>
          </p:cNvSpPr>
          <p:nvPr>
            <p:ph type="subTitle" idx="5"/>
          </p:nvPr>
        </p:nvSpPr>
        <p:spPr>
          <a:xfrm>
            <a:off x="8848600" y="3235363"/>
            <a:ext cx="1659200" cy="102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3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19"/>
          <p:cNvSpPr txBox="1">
            <a:spLocks noGrp="1"/>
          </p:cNvSpPr>
          <p:nvPr>
            <p:ph type="title" idx="6" hasCustomPrompt="1"/>
          </p:nvPr>
        </p:nvSpPr>
        <p:spPr>
          <a:xfrm>
            <a:off x="1896807" y="4298633"/>
            <a:ext cx="13592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9pPr>
          </a:lstStyle>
          <a:p>
            <a:r>
              <a:t>xx%</a:t>
            </a:r>
          </a:p>
        </p:txBody>
      </p:sp>
      <p:sp>
        <p:nvSpPr>
          <p:cNvPr id="117" name="Google Shape;117;p19"/>
          <p:cNvSpPr txBox="1">
            <a:spLocks noGrp="1"/>
          </p:cNvSpPr>
          <p:nvPr>
            <p:ph type="title" idx="7" hasCustomPrompt="1"/>
          </p:nvPr>
        </p:nvSpPr>
        <p:spPr>
          <a:xfrm>
            <a:off x="5384907" y="4298633"/>
            <a:ext cx="13592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9pPr>
          </a:lstStyle>
          <a:p>
            <a:r>
              <a:t>xx%</a:t>
            </a:r>
          </a:p>
        </p:txBody>
      </p:sp>
      <p:sp>
        <p:nvSpPr>
          <p:cNvPr id="118" name="Google Shape;118;p19"/>
          <p:cNvSpPr txBox="1">
            <a:spLocks noGrp="1"/>
          </p:cNvSpPr>
          <p:nvPr>
            <p:ph type="title" idx="8" hasCustomPrompt="1"/>
          </p:nvPr>
        </p:nvSpPr>
        <p:spPr>
          <a:xfrm>
            <a:off x="8999007" y="4298633"/>
            <a:ext cx="13592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9pPr>
          </a:lstStyle>
          <a:p>
            <a:r>
              <a:t>xx%</a:t>
            </a:r>
          </a:p>
        </p:txBody>
      </p:sp>
      <p:sp>
        <p:nvSpPr>
          <p:cNvPr id="119" name="Google Shape;119;p19"/>
          <p:cNvSpPr txBox="1">
            <a:spLocks noGrp="1"/>
          </p:cNvSpPr>
          <p:nvPr>
            <p:ph type="ctrTitle" idx="9"/>
          </p:nvPr>
        </p:nvSpPr>
        <p:spPr>
          <a:xfrm>
            <a:off x="964800" y="627500"/>
            <a:ext cx="2770800" cy="1261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11869302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2235399" y="2831200"/>
            <a:ext cx="3796000" cy="11956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B7B7B7"/>
              </a:buClr>
              <a:buSzPts val="2800"/>
              <a:buNone/>
              <a:defRPr>
                <a:solidFill>
                  <a:srgbClr val="B7B7B7"/>
                </a:solidFill>
              </a:defRPr>
            </a:lvl1pPr>
            <a:lvl2pPr lvl="1" rtl="0">
              <a:spcBef>
                <a:spcPts val="0"/>
              </a:spcBef>
              <a:spcAft>
                <a:spcPts val="0"/>
              </a:spcAft>
              <a:buClr>
                <a:srgbClr val="B7B7B7"/>
              </a:buClr>
              <a:buSzPts val="2800"/>
              <a:buNone/>
              <a:defRPr>
                <a:solidFill>
                  <a:srgbClr val="B7B7B7"/>
                </a:solidFill>
              </a:defRPr>
            </a:lvl2pPr>
            <a:lvl3pPr lvl="2" rtl="0">
              <a:spcBef>
                <a:spcPts val="0"/>
              </a:spcBef>
              <a:spcAft>
                <a:spcPts val="0"/>
              </a:spcAft>
              <a:buClr>
                <a:srgbClr val="B7B7B7"/>
              </a:buClr>
              <a:buSzPts val="2800"/>
              <a:buNone/>
              <a:defRPr>
                <a:solidFill>
                  <a:srgbClr val="B7B7B7"/>
                </a:solidFill>
              </a:defRPr>
            </a:lvl3pPr>
            <a:lvl4pPr lvl="3" rtl="0">
              <a:spcBef>
                <a:spcPts val="0"/>
              </a:spcBef>
              <a:spcAft>
                <a:spcPts val="0"/>
              </a:spcAft>
              <a:buClr>
                <a:srgbClr val="B7B7B7"/>
              </a:buClr>
              <a:buSzPts val="2800"/>
              <a:buNone/>
              <a:defRPr>
                <a:solidFill>
                  <a:srgbClr val="B7B7B7"/>
                </a:solidFill>
              </a:defRPr>
            </a:lvl4pPr>
            <a:lvl5pPr lvl="4" rtl="0">
              <a:spcBef>
                <a:spcPts val="0"/>
              </a:spcBef>
              <a:spcAft>
                <a:spcPts val="0"/>
              </a:spcAft>
              <a:buClr>
                <a:srgbClr val="B7B7B7"/>
              </a:buClr>
              <a:buSzPts val="2800"/>
              <a:buNone/>
              <a:defRPr>
                <a:solidFill>
                  <a:srgbClr val="B7B7B7"/>
                </a:solidFill>
              </a:defRPr>
            </a:lvl5pPr>
            <a:lvl6pPr lvl="5" rtl="0">
              <a:spcBef>
                <a:spcPts val="0"/>
              </a:spcBef>
              <a:spcAft>
                <a:spcPts val="0"/>
              </a:spcAft>
              <a:buClr>
                <a:srgbClr val="B7B7B7"/>
              </a:buClr>
              <a:buSzPts val="2800"/>
              <a:buNone/>
              <a:defRPr>
                <a:solidFill>
                  <a:srgbClr val="B7B7B7"/>
                </a:solidFill>
              </a:defRPr>
            </a:lvl6pPr>
            <a:lvl7pPr lvl="6" rtl="0">
              <a:spcBef>
                <a:spcPts val="0"/>
              </a:spcBef>
              <a:spcAft>
                <a:spcPts val="0"/>
              </a:spcAft>
              <a:buClr>
                <a:srgbClr val="B7B7B7"/>
              </a:buClr>
              <a:buSzPts val="2800"/>
              <a:buNone/>
              <a:defRPr>
                <a:solidFill>
                  <a:srgbClr val="B7B7B7"/>
                </a:solidFill>
              </a:defRPr>
            </a:lvl7pPr>
            <a:lvl8pPr lvl="7" rtl="0">
              <a:spcBef>
                <a:spcPts val="0"/>
              </a:spcBef>
              <a:spcAft>
                <a:spcPts val="0"/>
              </a:spcAft>
              <a:buClr>
                <a:srgbClr val="B7B7B7"/>
              </a:buClr>
              <a:buSzPts val="2800"/>
              <a:buNone/>
              <a:defRPr>
                <a:solidFill>
                  <a:srgbClr val="B7B7B7"/>
                </a:solidFill>
              </a:defRPr>
            </a:lvl8pPr>
            <a:lvl9pPr lvl="8" rtl="0">
              <a:spcBef>
                <a:spcPts val="0"/>
              </a:spcBef>
              <a:spcAft>
                <a:spcPts val="0"/>
              </a:spcAft>
              <a:buClr>
                <a:srgbClr val="B7B7B7"/>
              </a:buClr>
              <a:buSzPts val="2800"/>
              <a:buNone/>
              <a:defRPr>
                <a:solidFill>
                  <a:srgbClr val="B7B7B7"/>
                </a:solidFill>
              </a:defRPr>
            </a:lvl9pPr>
          </a:lstStyle>
          <a:p>
            <a:endParaRPr/>
          </a:p>
        </p:txBody>
      </p:sp>
      <p:sp>
        <p:nvSpPr>
          <p:cNvPr id="122" name="Google Shape;122;p20"/>
          <p:cNvSpPr txBox="1">
            <a:spLocks noGrp="1"/>
          </p:cNvSpPr>
          <p:nvPr>
            <p:ph type="subTitle" idx="1"/>
          </p:nvPr>
        </p:nvSpPr>
        <p:spPr>
          <a:xfrm flipH="1">
            <a:off x="6694496" y="2649000"/>
            <a:ext cx="3508000" cy="156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123" name="Google Shape;123;p20"/>
          <p:cNvSpPr txBox="1"/>
          <p:nvPr/>
        </p:nvSpPr>
        <p:spPr>
          <a:xfrm flipH="1">
            <a:off x="6694500" y="5042800"/>
            <a:ext cx="4489600" cy="6320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333" b="1">
                <a:solidFill>
                  <a:srgbClr val="F3F3F3"/>
                </a:solidFill>
                <a:latin typeface="Open Sans"/>
                <a:ea typeface="Open Sans"/>
                <a:cs typeface="Open Sans"/>
                <a:sym typeface="Open Sans"/>
              </a:rPr>
              <a:t>CREDITS:</a:t>
            </a:r>
            <a:r>
              <a:rPr lang="en" sz="1333">
                <a:solidFill>
                  <a:srgbClr val="F3F3F3"/>
                </a:solidFill>
                <a:latin typeface="Open Sans"/>
                <a:ea typeface="Open Sans"/>
                <a:cs typeface="Open Sans"/>
                <a:sym typeface="Open Sans"/>
              </a:rPr>
              <a:t> This presentation template was created by </a:t>
            </a:r>
            <a:r>
              <a:rPr lang="en" sz="1333" b="1">
                <a:solidFill>
                  <a:srgbClr val="F3F3F3"/>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333">
                <a:solidFill>
                  <a:srgbClr val="F3F3F3"/>
                </a:solidFill>
                <a:latin typeface="Open Sans"/>
                <a:ea typeface="Open Sans"/>
                <a:cs typeface="Open Sans"/>
                <a:sym typeface="Open Sans"/>
              </a:rPr>
              <a:t>, including icons by </a:t>
            </a:r>
            <a:r>
              <a:rPr lang="en" sz="1333" b="1">
                <a:solidFill>
                  <a:srgbClr val="F3F3F3"/>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333">
                <a:solidFill>
                  <a:srgbClr val="F3F3F3"/>
                </a:solidFill>
                <a:latin typeface="Open Sans"/>
                <a:ea typeface="Open Sans"/>
                <a:cs typeface="Open Sans"/>
                <a:sym typeface="Open Sans"/>
              </a:rPr>
              <a:t>, and infographics &amp; images by </a:t>
            </a:r>
            <a:r>
              <a:rPr lang="en" sz="1333" b="1">
                <a:solidFill>
                  <a:srgbClr val="F3F3F3"/>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333" b="1">
              <a:solidFill>
                <a:srgbClr val="F3F3F3"/>
              </a:solidFill>
              <a:latin typeface="Open Sans"/>
              <a:ea typeface="Open Sans"/>
              <a:cs typeface="Open Sans"/>
              <a:sym typeface="Open Sans"/>
            </a:endParaRPr>
          </a:p>
        </p:txBody>
      </p:sp>
    </p:spTree>
    <p:extLst>
      <p:ext uri="{BB962C8B-B14F-4D97-AF65-F5344CB8AC3E}">
        <p14:creationId xmlns:p14="http://schemas.microsoft.com/office/powerpoint/2010/main" val="24302809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redits">
  <p:cSld name="Credits">
    <p:spTree>
      <p:nvGrpSpPr>
        <p:cNvPr id="1" name="Shape 124"/>
        <p:cNvGrpSpPr/>
        <p:nvPr/>
      </p:nvGrpSpPr>
      <p:grpSpPr>
        <a:xfrm>
          <a:off x="0" y="0"/>
          <a:ext cx="0" cy="0"/>
          <a:chOff x="0" y="0"/>
          <a:chExt cx="0" cy="0"/>
        </a:xfrm>
      </p:grpSpPr>
      <p:sp>
        <p:nvSpPr>
          <p:cNvPr id="125" name="Google Shape;125;p21"/>
          <p:cNvSpPr txBox="1">
            <a:spLocks noGrp="1"/>
          </p:cNvSpPr>
          <p:nvPr>
            <p:ph type="body" idx="1"/>
          </p:nvPr>
        </p:nvSpPr>
        <p:spPr>
          <a:xfrm>
            <a:off x="856067" y="2846400"/>
            <a:ext cx="7077600" cy="1968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a:lvl1pPr>
            <a:lvl2pPr marL="1219170" lvl="1" indent="-406390" rtl="0">
              <a:spcBef>
                <a:spcPts val="2133"/>
              </a:spcBef>
              <a:spcAft>
                <a:spcPts val="0"/>
              </a:spcAft>
              <a:buSzPts val="1200"/>
              <a:buChar char="○"/>
              <a:defRPr/>
            </a:lvl2pPr>
            <a:lvl3pPr marL="1828754" lvl="2" indent="-406390" rtl="0">
              <a:spcBef>
                <a:spcPts val="2133"/>
              </a:spcBef>
              <a:spcAft>
                <a:spcPts val="0"/>
              </a:spcAft>
              <a:buSzPts val="1200"/>
              <a:buChar char="■"/>
              <a:defRPr/>
            </a:lvl3pPr>
            <a:lvl4pPr marL="2438339" lvl="3" indent="-406390" rtl="0">
              <a:spcBef>
                <a:spcPts val="2133"/>
              </a:spcBef>
              <a:spcAft>
                <a:spcPts val="0"/>
              </a:spcAft>
              <a:buSzPts val="1200"/>
              <a:buChar char="●"/>
              <a:defRPr/>
            </a:lvl4pPr>
            <a:lvl5pPr marL="3047924" lvl="4" indent="-406390" rtl="0">
              <a:spcBef>
                <a:spcPts val="2133"/>
              </a:spcBef>
              <a:spcAft>
                <a:spcPts val="0"/>
              </a:spcAft>
              <a:buSzPts val="1200"/>
              <a:buChar char="○"/>
              <a:defRPr/>
            </a:lvl5pPr>
            <a:lvl6pPr marL="3657509" lvl="5" indent="-406390" rtl="0">
              <a:spcBef>
                <a:spcPts val="2133"/>
              </a:spcBef>
              <a:spcAft>
                <a:spcPts val="0"/>
              </a:spcAft>
              <a:buSzPts val="1200"/>
              <a:buChar char="■"/>
              <a:defRPr/>
            </a:lvl6pPr>
            <a:lvl7pPr marL="4267093" lvl="6" indent="-406390" rtl="0">
              <a:spcBef>
                <a:spcPts val="2133"/>
              </a:spcBef>
              <a:spcAft>
                <a:spcPts val="0"/>
              </a:spcAft>
              <a:buSzPts val="1200"/>
              <a:buChar char="●"/>
              <a:defRPr/>
            </a:lvl7pPr>
            <a:lvl8pPr marL="4876678" lvl="7" indent="-406390" rtl="0">
              <a:spcBef>
                <a:spcPts val="2133"/>
              </a:spcBef>
              <a:spcAft>
                <a:spcPts val="0"/>
              </a:spcAft>
              <a:buSzPts val="1200"/>
              <a:buChar char="○"/>
              <a:defRPr/>
            </a:lvl8pPr>
            <a:lvl9pPr marL="5486263" lvl="8" indent="-406390" rtl="0">
              <a:spcBef>
                <a:spcPts val="2133"/>
              </a:spcBef>
              <a:spcAft>
                <a:spcPts val="2133"/>
              </a:spcAft>
              <a:buSzPts val="1200"/>
              <a:buChar char="■"/>
              <a:defRPr/>
            </a:lvl9pPr>
          </a:lstStyle>
          <a:p>
            <a:endParaRPr/>
          </a:p>
        </p:txBody>
      </p:sp>
      <p:sp>
        <p:nvSpPr>
          <p:cNvPr id="126" name="Google Shape;126;p21"/>
          <p:cNvSpPr txBox="1">
            <a:spLocks noGrp="1"/>
          </p:cNvSpPr>
          <p:nvPr>
            <p:ph type="ctrTitle"/>
          </p:nvPr>
        </p:nvSpPr>
        <p:spPr>
          <a:xfrm>
            <a:off x="964800" y="627500"/>
            <a:ext cx="2770800" cy="1261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24109781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Resources">
  <p:cSld name="Resources">
    <p:spTree>
      <p:nvGrpSpPr>
        <p:cNvPr id="1" name="Shape 127"/>
        <p:cNvGrpSpPr/>
        <p:nvPr/>
      </p:nvGrpSpPr>
      <p:grpSpPr>
        <a:xfrm>
          <a:off x="0" y="0"/>
          <a:ext cx="0" cy="0"/>
          <a:chOff x="0" y="0"/>
          <a:chExt cx="0" cy="0"/>
        </a:xfrm>
      </p:grpSpPr>
      <p:sp>
        <p:nvSpPr>
          <p:cNvPr id="128" name="Google Shape;128;p22"/>
          <p:cNvSpPr txBox="1">
            <a:spLocks noGrp="1"/>
          </p:cNvSpPr>
          <p:nvPr>
            <p:ph type="body" idx="1"/>
          </p:nvPr>
        </p:nvSpPr>
        <p:spPr>
          <a:xfrm>
            <a:off x="856067" y="2440000"/>
            <a:ext cx="7077600" cy="1968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a:lvl1pPr>
            <a:lvl2pPr marL="1219170" lvl="1" indent="-406390" rtl="0">
              <a:spcBef>
                <a:spcPts val="2133"/>
              </a:spcBef>
              <a:spcAft>
                <a:spcPts val="0"/>
              </a:spcAft>
              <a:buSzPts val="1200"/>
              <a:buChar char="○"/>
              <a:defRPr/>
            </a:lvl2pPr>
            <a:lvl3pPr marL="1828754" lvl="2" indent="-406390" rtl="0">
              <a:spcBef>
                <a:spcPts val="2133"/>
              </a:spcBef>
              <a:spcAft>
                <a:spcPts val="0"/>
              </a:spcAft>
              <a:buSzPts val="1200"/>
              <a:buChar char="■"/>
              <a:defRPr/>
            </a:lvl3pPr>
            <a:lvl4pPr marL="2438339" lvl="3" indent="-406390" rtl="0">
              <a:spcBef>
                <a:spcPts val="2133"/>
              </a:spcBef>
              <a:spcAft>
                <a:spcPts val="0"/>
              </a:spcAft>
              <a:buSzPts val="1200"/>
              <a:buChar char="●"/>
              <a:defRPr/>
            </a:lvl4pPr>
            <a:lvl5pPr marL="3047924" lvl="4" indent="-406390" rtl="0">
              <a:spcBef>
                <a:spcPts val="2133"/>
              </a:spcBef>
              <a:spcAft>
                <a:spcPts val="0"/>
              </a:spcAft>
              <a:buSzPts val="1200"/>
              <a:buChar char="○"/>
              <a:defRPr/>
            </a:lvl5pPr>
            <a:lvl6pPr marL="3657509" lvl="5" indent="-406390" rtl="0">
              <a:spcBef>
                <a:spcPts val="2133"/>
              </a:spcBef>
              <a:spcAft>
                <a:spcPts val="0"/>
              </a:spcAft>
              <a:buSzPts val="1200"/>
              <a:buChar char="■"/>
              <a:defRPr/>
            </a:lvl6pPr>
            <a:lvl7pPr marL="4267093" lvl="6" indent="-406390" rtl="0">
              <a:spcBef>
                <a:spcPts val="2133"/>
              </a:spcBef>
              <a:spcAft>
                <a:spcPts val="0"/>
              </a:spcAft>
              <a:buSzPts val="1200"/>
              <a:buChar char="●"/>
              <a:defRPr/>
            </a:lvl7pPr>
            <a:lvl8pPr marL="4876678" lvl="7" indent="-406390" rtl="0">
              <a:spcBef>
                <a:spcPts val="2133"/>
              </a:spcBef>
              <a:spcAft>
                <a:spcPts val="0"/>
              </a:spcAft>
              <a:buSzPts val="1200"/>
              <a:buChar char="○"/>
              <a:defRPr/>
            </a:lvl8pPr>
            <a:lvl9pPr marL="5486263" lvl="8" indent="-406390" rtl="0">
              <a:spcBef>
                <a:spcPts val="2133"/>
              </a:spcBef>
              <a:spcAft>
                <a:spcPts val="2133"/>
              </a:spcAft>
              <a:buSzPts val="1200"/>
              <a:buChar char="■"/>
              <a:defRPr/>
            </a:lvl9pPr>
          </a:lstStyle>
          <a:p>
            <a:endParaRPr/>
          </a:p>
        </p:txBody>
      </p:sp>
      <p:sp>
        <p:nvSpPr>
          <p:cNvPr id="129" name="Google Shape;129;p22"/>
          <p:cNvSpPr txBox="1">
            <a:spLocks noGrp="1"/>
          </p:cNvSpPr>
          <p:nvPr>
            <p:ph type="subTitle" idx="2"/>
          </p:nvPr>
        </p:nvSpPr>
        <p:spPr>
          <a:xfrm>
            <a:off x="964800" y="1321400"/>
            <a:ext cx="4874400" cy="5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atin typeface="Open Sans"/>
                <a:ea typeface="Open Sans"/>
                <a:cs typeface="Open Sans"/>
                <a:sym typeface="Open Sans"/>
              </a:defRPr>
            </a:lvl2pPr>
            <a:lvl3pPr lvl="2" rtl="0">
              <a:spcBef>
                <a:spcPts val="2133"/>
              </a:spcBef>
              <a:spcAft>
                <a:spcPts val="0"/>
              </a:spcAft>
              <a:buNone/>
              <a:defRPr>
                <a:latin typeface="Open Sans"/>
                <a:ea typeface="Open Sans"/>
                <a:cs typeface="Open Sans"/>
                <a:sym typeface="Open Sans"/>
              </a:defRPr>
            </a:lvl3pPr>
            <a:lvl4pPr lvl="3" rtl="0">
              <a:spcBef>
                <a:spcPts val="2133"/>
              </a:spcBef>
              <a:spcAft>
                <a:spcPts val="0"/>
              </a:spcAft>
              <a:buNone/>
              <a:defRPr>
                <a:latin typeface="Open Sans"/>
                <a:ea typeface="Open Sans"/>
                <a:cs typeface="Open Sans"/>
                <a:sym typeface="Open Sans"/>
              </a:defRPr>
            </a:lvl4pPr>
            <a:lvl5pPr lvl="4" rtl="0">
              <a:spcBef>
                <a:spcPts val="2133"/>
              </a:spcBef>
              <a:spcAft>
                <a:spcPts val="0"/>
              </a:spcAft>
              <a:buNone/>
              <a:defRPr>
                <a:latin typeface="Open Sans"/>
                <a:ea typeface="Open Sans"/>
                <a:cs typeface="Open Sans"/>
                <a:sym typeface="Open Sans"/>
              </a:defRPr>
            </a:lvl5pPr>
            <a:lvl6pPr lvl="5" rtl="0">
              <a:spcBef>
                <a:spcPts val="2133"/>
              </a:spcBef>
              <a:spcAft>
                <a:spcPts val="0"/>
              </a:spcAft>
              <a:buNone/>
              <a:defRPr>
                <a:latin typeface="Open Sans"/>
                <a:ea typeface="Open Sans"/>
                <a:cs typeface="Open Sans"/>
                <a:sym typeface="Open Sans"/>
              </a:defRPr>
            </a:lvl6pPr>
            <a:lvl7pPr lvl="6" rtl="0">
              <a:spcBef>
                <a:spcPts val="2133"/>
              </a:spcBef>
              <a:spcAft>
                <a:spcPts val="0"/>
              </a:spcAft>
              <a:buNone/>
              <a:defRPr>
                <a:latin typeface="Open Sans"/>
                <a:ea typeface="Open Sans"/>
                <a:cs typeface="Open Sans"/>
                <a:sym typeface="Open Sans"/>
              </a:defRPr>
            </a:lvl7pPr>
            <a:lvl8pPr lvl="7" rtl="0">
              <a:spcBef>
                <a:spcPts val="2133"/>
              </a:spcBef>
              <a:spcAft>
                <a:spcPts val="0"/>
              </a:spcAft>
              <a:buNone/>
              <a:defRPr>
                <a:latin typeface="Open Sans"/>
                <a:ea typeface="Open Sans"/>
                <a:cs typeface="Open Sans"/>
                <a:sym typeface="Open Sans"/>
              </a:defRPr>
            </a:lvl8pPr>
            <a:lvl9pPr lvl="8" rtl="0">
              <a:spcBef>
                <a:spcPts val="2133"/>
              </a:spcBef>
              <a:spcAft>
                <a:spcPts val="2133"/>
              </a:spcAft>
              <a:buNone/>
              <a:defRPr>
                <a:latin typeface="Open Sans"/>
                <a:ea typeface="Open Sans"/>
                <a:cs typeface="Open Sans"/>
                <a:sym typeface="Open Sans"/>
              </a:defRPr>
            </a:lvl9pPr>
          </a:lstStyle>
          <a:p>
            <a:endParaRPr/>
          </a:p>
        </p:txBody>
      </p:sp>
      <p:sp>
        <p:nvSpPr>
          <p:cNvPr id="130" name="Google Shape;130;p22"/>
          <p:cNvSpPr txBox="1">
            <a:spLocks noGrp="1"/>
          </p:cNvSpPr>
          <p:nvPr>
            <p:ph type="ctrTitle"/>
          </p:nvPr>
        </p:nvSpPr>
        <p:spPr>
          <a:xfrm>
            <a:off x="964800" y="627500"/>
            <a:ext cx="2770800" cy="1261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245856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31"/>
        <p:cNvGrpSpPr/>
        <p:nvPr/>
      </p:nvGrpSpPr>
      <p:grpSpPr>
        <a:xfrm>
          <a:off x="0" y="0"/>
          <a:ext cx="0" cy="0"/>
          <a:chOff x="0" y="0"/>
          <a:chExt cx="0" cy="0"/>
        </a:xfrm>
      </p:grpSpPr>
    </p:spTree>
    <p:extLst>
      <p:ext uri="{BB962C8B-B14F-4D97-AF65-F5344CB8AC3E}">
        <p14:creationId xmlns:p14="http://schemas.microsoft.com/office/powerpoint/2010/main" val="42939196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SLIDE">
  <p:cSld name="BLANK SLIDE">
    <p:bg>
      <p:bgPr>
        <a:solidFill>
          <a:schemeClr val="lt1"/>
        </a:solidFill>
        <a:effectLst/>
      </p:bgPr>
    </p:bg>
    <p:spTree>
      <p:nvGrpSpPr>
        <p:cNvPr id="1" name="Shape 132"/>
        <p:cNvGrpSpPr/>
        <p:nvPr/>
      </p:nvGrpSpPr>
      <p:grpSpPr>
        <a:xfrm>
          <a:off x="0" y="0"/>
          <a:ext cx="0" cy="0"/>
          <a:chOff x="0" y="0"/>
          <a:chExt cx="0" cy="0"/>
        </a:xfrm>
      </p:grpSpPr>
    </p:spTree>
    <p:extLst>
      <p:ext uri="{BB962C8B-B14F-4D97-AF65-F5344CB8AC3E}">
        <p14:creationId xmlns:p14="http://schemas.microsoft.com/office/powerpoint/2010/main" val="372634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1/24/2023</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75947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1/24/2023</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804060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1/24/2023</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56760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1/24/2023</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45394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1/24/2023</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040661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1/24/2023</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13448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1/24/2023</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35036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2pPr>
            <a:lvl3pPr lvl="2"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3pPr>
            <a:lvl4pPr lvl="3"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4pPr>
            <a:lvl5pPr lvl="4"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5pPr>
            <a:lvl6pPr lvl="5"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6pPr>
            <a:lvl7pPr lvl="6"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7pPr>
            <a:lvl8pPr lvl="7"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8pPr>
            <a:lvl9pPr lvl="8"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1pPr>
            <a:lvl2pPr marL="914400" lvl="1"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2pPr>
            <a:lvl3pPr marL="1371600" lvl="2"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3pPr>
            <a:lvl4pPr marL="1828800" lvl="3"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4pPr>
            <a:lvl5pPr marL="2286000" lvl="4"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5pPr>
            <a:lvl6pPr marL="2743200" lvl="5"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6pPr>
            <a:lvl7pPr marL="3200400" lvl="6"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7pPr>
            <a:lvl8pPr marL="3657600" lvl="7"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8pPr>
            <a:lvl9pPr marL="4114800" lvl="8" indent="-304800" rtl="0">
              <a:lnSpc>
                <a:spcPct val="115000"/>
              </a:lnSpc>
              <a:spcBef>
                <a:spcPts val="1600"/>
              </a:spcBef>
              <a:spcAft>
                <a:spcPts val="160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9pPr>
          </a:lstStyle>
          <a:p>
            <a:endParaRPr/>
          </a:p>
        </p:txBody>
      </p:sp>
    </p:spTree>
    <p:extLst>
      <p:ext uri="{BB962C8B-B14F-4D97-AF65-F5344CB8AC3E}">
        <p14:creationId xmlns:p14="http://schemas.microsoft.com/office/powerpoint/2010/main" val="3257640031"/>
      </p:ext>
    </p:extLst>
  </p:cSld>
  <p:clrMap bg1="lt1" tx1="dk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746" r:id="rId21"/>
    <p:sldLayoutId id="2147483747" r:id="rId22"/>
    <p:sldLayoutId id="2147483748"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7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9ED830A-220C-4EAF-9646-4F86DEF7CF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902D1A37-7C2A-4258-95A8-919D781C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6FDFED8-AF69-B70D-A635-1F7B28ED4177}"/>
              </a:ext>
            </a:extLst>
          </p:cNvPr>
          <p:cNvSpPr>
            <a:spLocks noGrp="1"/>
          </p:cNvSpPr>
          <p:nvPr>
            <p:ph type="ctrTitle"/>
          </p:nvPr>
        </p:nvSpPr>
        <p:spPr>
          <a:xfrm>
            <a:off x="956680" y="4770480"/>
            <a:ext cx="3966728" cy="667073"/>
          </a:xfrm>
        </p:spPr>
        <p:txBody>
          <a:bodyPr anchor="t">
            <a:noAutofit/>
          </a:bodyPr>
          <a:lstStyle/>
          <a:p>
            <a:pPr algn="ctr"/>
            <a:r>
              <a:rPr lang="it-IT" sz="6000" dirty="0">
                <a:latin typeface="Arial" panose="020B0604020202020204" pitchFamily="34" charset="0"/>
                <a:cs typeface="Arial" panose="020B0604020202020204" pitchFamily="34" charset="0"/>
              </a:rPr>
              <a:t>greeks </a:t>
            </a:r>
          </a:p>
        </p:txBody>
      </p:sp>
      <p:sp>
        <p:nvSpPr>
          <p:cNvPr id="3" name="Sottotitolo 2">
            <a:extLst>
              <a:ext uri="{FF2B5EF4-FFF2-40B4-BE49-F238E27FC236}">
                <a16:creationId xmlns:a16="http://schemas.microsoft.com/office/drawing/2014/main" id="{E92C08FB-1B34-26FA-2BDD-F6A1544CD834}"/>
              </a:ext>
            </a:extLst>
          </p:cNvPr>
          <p:cNvSpPr>
            <a:spLocks noGrp="1"/>
          </p:cNvSpPr>
          <p:nvPr>
            <p:ph type="subTitle" idx="1"/>
          </p:nvPr>
        </p:nvSpPr>
        <p:spPr>
          <a:xfrm>
            <a:off x="6702779" y="4583182"/>
            <a:ext cx="4427837" cy="1565309"/>
          </a:xfrm>
          <a:solidFill>
            <a:schemeClr val="bg1"/>
          </a:solidFill>
          <a:ln w="25400">
            <a:solidFill>
              <a:schemeClr val="tx1"/>
            </a:solidFill>
          </a:ln>
        </p:spPr>
        <p:txBody>
          <a:bodyPr>
            <a:normAutofit fontScale="85000" lnSpcReduction="10000"/>
          </a:bodyPr>
          <a:lstStyle/>
          <a:p>
            <a:pPr algn="just"/>
            <a:r>
              <a:rPr lang="it-IT" sz="1800" dirty="0">
                <a:effectLst/>
                <a:latin typeface="Arial" panose="020B0604020202020204" pitchFamily="34" charset="0"/>
                <a:cs typeface="Arial" panose="020B0604020202020204" pitchFamily="34" charset="0"/>
              </a:rPr>
              <a:t>Paolo Manenti                                    1999957</a:t>
            </a:r>
          </a:p>
          <a:p>
            <a:pPr algn="just"/>
            <a:r>
              <a:rPr lang="it-IT" sz="1800" dirty="0">
                <a:effectLst/>
                <a:latin typeface="Arial" panose="020B0604020202020204" pitchFamily="34" charset="0"/>
                <a:cs typeface="Arial" panose="020B0604020202020204" pitchFamily="34" charset="0"/>
              </a:rPr>
              <a:t>Haris Sehic                                         1997240</a:t>
            </a:r>
          </a:p>
          <a:p>
            <a:pPr algn="just"/>
            <a:r>
              <a:rPr lang="it-IT" sz="1800" dirty="0">
                <a:effectLst/>
                <a:latin typeface="Arial" panose="020B0604020202020204" pitchFamily="34" charset="0"/>
                <a:cs typeface="Arial" panose="020B0604020202020204" pitchFamily="34" charset="0"/>
              </a:rPr>
              <a:t>Bishara Hassan                                  1997226</a:t>
            </a:r>
          </a:p>
          <a:p>
            <a:pPr algn="just"/>
            <a:r>
              <a:rPr lang="it-IT" sz="1800" dirty="0">
                <a:effectLst/>
                <a:latin typeface="Arial" panose="020B0604020202020204" pitchFamily="34" charset="0"/>
                <a:cs typeface="Arial" panose="020B0604020202020204" pitchFamily="34" charset="0"/>
              </a:rPr>
              <a:t>Marco Curzi                                        1615719</a:t>
            </a:r>
            <a:endParaRPr lang="it-IT" sz="1800" dirty="0">
              <a:latin typeface="Arial" panose="020B0604020202020204" pitchFamily="34" charset="0"/>
              <a:cs typeface="Arial" panose="020B0604020202020204" pitchFamily="34" charset="0"/>
            </a:endParaRPr>
          </a:p>
          <a:p>
            <a:endParaRPr lang="it-IT" sz="1800" dirty="0">
              <a:latin typeface="Arial" panose="020B0604020202020204" pitchFamily="34" charset="0"/>
              <a:cs typeface="Arial" panose="020B0604020202020204" pitchFamily="34" charset="0"/>
            </a:endParaRPr>
          </a:p>
        </p:txBody>
      </p:sp>
      <p:pic>
        <p:nvPicPr>
          <p:cNvPr id="4" name="Picture 3" descr="Disegno astratto che indica la connessione di rete su sfondo bianco">
            <a:extLst>
              <a:ext uri="{FF2B5EF4-FFF2-40B4-BE49-F238E27FC236}">
                <a16:creationId xmlns:a16="http://schemas.microsoft.com/office/drawing/2014/main" id="{57E76A1E-DF9A-512F-6A48-E02196674519}"/>
              </a:ext>
            </a:extLst>
          </p:cNvPr>
          <p:cNvPicPr>
            <a:picLocks noChangeAspect="1"/>
          </p:cNvPicPr>
          <p:nvPr/>
        </p:nvPicPr>
        <p:blipFill rotWithShape="1">
          <a:blip r:embed="rId2">
            <a:alphaModFix/>
          </a:blip>
          <a:srcRect t="50236"/>
          <a:stretch/>
        </p:blipFill>
        <p:spPr>
          <a:xfrm>
            <a:off x="20" y="-32762"/>
            <a:ext cx="12191979" cy="4049869"/>
          </a:xfrm>
          <a:prstGeom prst="rect">
            <a:avLst/>
          </a:prstGeom>
        </p:spPr>
      </p:pic>
      <p:cxnSp>
        <p:nvCxnSpPr>
          <p:cNvPr id="13" name="Straight Connector 12">
            <a:extLst>
              <a:ext uri="{FF2B5EF4-FFF2-40B4-BE49-F238E27FC236}">
                <a16:creationId xmlns:a16="http://schemas.microsoft.com/office/drawing/2014/main" id="{DFA1DF79-291C-49AD-B98C-192784643F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6" y="496546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A65468F-A934-AA8D-E4C3-749B52EE7807}"/>
              </a:ext>
            </a:extLst>
          </p:cNvPr>
          <p:cNvSpPr txBox="1"/>
          <p:nvPr/>
        </p:nvSpPr>
        <p:spPr>
          <a:xfrm>
            <a:off x="956680" y="5644405"/>
            <a:ext cx="3966728" cy="584775"/>
          </a:xfrm>
          <a:prstGeom prst="rect">
            <a:avLst/>
          </a:prstGeom>
          <a:noFill/>
        </p:spPr>
        <p:txBody>
          <a:bodyPr wrap="square" rtlCol="0">
            <a:spAutoFit/>
          </a:bodyPr>
          <a:lstStyle/>
          <a:p>
            <a:pPr algn="ctr"/>
            <a:r>
              <a:rPr lang="en-GB" sz="1600" dirty="0">
                <a:latin typeface="Arial" panose="020B0604020202020204" pitchFamily="34" charset="0"/>
                <a:cs typeface="Arial" panose="020B0604020202020204" pitchFamily="34" charset="0"/>
              </a:rPr>
              <a:t>Quantitative Financial Modelling project</a:t>
            </a:r>
            <a:br>
              <a:rPr lang="en-GB" sz="1600" dirty="0">
                <a:latin typeface="Arial" panose="020B0604020202020204" pitchFamily="34" charset="0"/>
                <a:cs typeface="Arial" panose="020B0604020202020204" pitchFamily="34" charset="0"/>
              </a:rPr>
            </a:br>
            <a:r>
              <a:rPr lang="en-GB" sz="1600" dirty="0">
                <a:latin typeface="Arial" panose="020B0604020202020204" pitchFamily="34" charset="0"/>
                <a:cs typeface="Arial" panose="020B0604020202020204" pitchFamily="34" charset="0"/>
              </a:rPr>
              <a:t>Academic Year 2022/23</a:t>
            </a:r>
          </a:p>
        </p:txBody>
      </p:sp>
      <p:sp>
        <p:nvSpPr>
          <p:cNvPr id="7" name="Rectangle 6">
            <a:extLst>
              <a:ext uri="{FF2B5EF4-FFF2-40B4-BE49-F238E27FC236}">
                <a16:creationId xmlns:a16="http://schemas.microsoft.com/office/drawing/2014/main" id="{E7FD093E-3B9A-6397-A674-17A8468B42DD}"/>
              </a:ext>
            </a:extLst>
          </p:cNvPr>
          <p:cNvSpPr/>
          <p:nvPr/>
        </p:nvSpPr>
        <p:spPr>
          <a:xfrm>
            <a:off x="0" y="4654899"/>
            <a:ext cx="988541" cy="64410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ln>
                <a:solidFill>
                  <a:schemeClr val="bg1"/>
                </a:solidFill>
              </a:ln>
              <a:solidFill>
                <a:schemeClr val="bg1"/>
              </a:solidFill>
            </a:endParaRPr>
          </a:p>
        </p:txBody>
      </p:sp>
    </p:spTree>
    <p:extLst>
      <p:ext uri="{BB962C8B-B14F-4D97-AF65-F5344CB8AC3E}">
        <p14:creationId xmlns:p14="http://schemas.microsoft.com/office/powerpoint/2010/main" val="2864729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24"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975E0912-D776-8626-5ACD-8564E1408BA9}"/>
              </a:ext>
            </a:extLst>
          </p:cNvPr>
          <p:cNvSpPr>
            <a:spLocks noGrp="1"/>
          </p:cNvSpPr>
          <p:nvPr>
            <p:ph idx="1"/>
          </p:nvPr>
        </p:nvSpPr>
        <p:spPr>
          <a:xfrm>
            <a:off x="564178" y="2219534"/>
            <a:ext cx="5694225" cy="4086225"/>
          </a:xfrm>
        </p:spPr>
        <p:txBody>
          <a:bodyPr>
            <a:normAutofit/>
          </a:bodyPr>
          <a:lstStyle/>
          <a:p>
            <a:pPr>
              <a:lnSpc>
                <a:spcPct val="120000"/>
              </a:lnSpc>
            </a:pPr>
            <a:r>
              <a:rPr lang="en-US" b="0" i="0" u="none" strike="noStrike" dirty="0">
                <a:effectLst/>
                <a:latin typeface="Arial" panose="020B0604020202020204" pitchFamily="34" charset="0"/>
                <a:cs typeface="Arial" panose="020B0604020202020204" pitchFamily="34" charset="0"/>
              </a:rPr>
              <a:t>Because ATM options have the greatest amount of time value, they will naturally have higher </a:t>
            </a:r>
            <a:r>
              <a:rPr lang="en-US" dirty="0">
                <a:latin typeface="Arial" panose="020B0604020202020204" pitchFamily="34" charset="0"/>
                <a:cs typeface="Arial" panose="020B0604020202020204" pitchFamily="34" charset="0"/>
              </a:rPr>
              <a:t>V</a:t>
            </a:r>
            <a:r>
              <a:rPr lang="en-US" b="0" i="0" u="none" strike="noStrike" dirty="0">
                <a:effectLst/>
                <a:latin typeface="Arial" panose="020B0604020202020204" pitchFamily="34" charset="0"/>
                <a:cs typeface="Arial" panose="020B0604020202020204" pitchFamily="34" charset="0"/>
              </a:rPr>
              <a:t>egas. ITM and OTM options have lower </a:t>
            </a:r>
            <a:r>
              <a:rPr lang="en-US" dirty="0">
                <a:latin typeface="Arial" panose="020B0604020202020204" pitchFamily="34" charset="0"/>
                <a:cs typeface="Arial" panose="020B0604020202020204" pitchFamily="34" charset="0"/>
              </a:rPr>
              <a:t>V</a:t>
            </a:r>
            <a:r>
              <a:rPr lang="en-US" b="0" i="0" u="none" strike="noStrike" dirty="0">
                <a:effectLst/>
                <a:latin typeface="Arial" panose="020B0604020202020204" pitchFamily="34" charset="0"/>
                <a:cs typeface="Arial" panose="020B0604020202020204" pitchFamily="34" charset="0"/>
              </a:rPr>
              <a:t>ega values than those of the ATM options.</a:t>
            </a:r>
          </a:p>
          <a:p>
            <a:pPr>
              <a:lnSpc>
                <a:spcPct val="120000"/>
              </a:lnSpc>
            </a:pPr>
            <a:r>
              <a:rPr lang="en-US" dirty="0">
                <a:latin typeface="Arial" panose="020B0604020202020204" pitchFamily="34" charset="0"/>
                <a:cs typeface="Arial" panose="020B0604020202020204" pitchFamily="34" charset="0"/>
              </a:rPr>
              <a:t>As time passes, there is less time premium in the option that can be affected by changes in IV. Consequently, Vega gets smaller as expiration approaches.</a:t>
            </a:r>
            <a:br>
              <a:rPr lang="it-IT" dirty="0">
                <a:latin typeface="Arial" panose="020B0604020202020204" pitchFamily="34" charset="0"/>
                <a:cs typeface="Arial" panose="020B0604020202020204" pitchFamily="34" charset="0"/>
              </a:rPr>
            </a:br>
            <a:endParaRPr lang="it-IT" dirty="0">
              <a:latin typeface="Arial" panose="020B0604020202020204" pitchFamily="34" charset="0"/>
              <a:cs typeface="Arial" panose="020B0604020202020204" pitchFamily="34" charset="0"/>
            </a:endParaRPr>
          </a:p>
        </p:txBody>
      </p:sp>
      <p:pic>
        <p:nvPicPr>
          <p:cNvPr id="6" name="Immagine 5">
            <a:extLst>
              <a:ext uri="{FF2B5EF4-FFF2-40B4-BE49-F238E27FC236}">
                <a16:creationId xmlns:a16="http://schemas.microsoft.com/office/drawing/2014/main" id="{91786A0C-0491-1242-A396-7BF3BC327BCD}"/>
              </a:ext>
            </a:extLst>
          </p:cNvPr>
          <p:cNvPicPr>
            <a:picLocks noChangeAspect="1"/>
          </p:cNvPicPr>
          <p:nvPr/>
        </p:nvPicPr>
        <p:blipFill>
          <a:blip r:embed="rId2"/>
          <a:stretch>
            <a:fillRect/>
          </a:stretch>
        </p:blipFill>
        <p:spPr>
          <a:xfrm>
            <a:off x="6822581" y="1956834"/>
            <a:ext cx="4782512" cy="3586883"/>
          </a:xfrm>
          <a:prstGeom prst="rect">
            <a:avLst/>
          </a:prstGeom>
        </p:spPr>
      </p:pic>
      <p:pic>
        <p:nvPicPr>
          <p:cNvPr id="8" name="Immagine 7">
            <a:extLst>
              <a:ext uri="{FF2B5EF4-FFF2-40B4-BE49-F238E27FC236}">
                <a16:creationId xmlns:a16="http://schemas.microsoft.com/office/drawing/2014/main" id="{BA034DE8-F70A-ABAB-2DB4-60B4227E9AEA}"/>
              </a:ext>
            </a:extLst>
          </p:cNvPr>
          <p:cNvPicPr>
            <a:picLocks noChangeAspect="1"/>
          </p:cNvPicPr>
          <p:nvPr/>
        </p:nvPicPr>
        <p:blipFill>
          <a:blip r:embed="rId3"/>
          <a:stretch>
            <a:fillRect/>
          </a:stretch>
        </p:blipFill>
        <p:spPr>
          <a:xfrm>
            <a:off x="11729445" y="0"/>
            <a:ext cx="355600" cy="1844675"/>
          </a:xfrm>
          <a:prstGeom prst="rect">
            <a:avLst/>
          </a:prstGeom>
        </p:spPr>
      </p:pic>
      <p:sp>
        <p:nvSpPr>
          <p:cNvPr id="9" name="Titolo 1">
            <a:extLst>
              <a:ext uri="{FF2B5EF4-FFF2-40B4-BE49-F238E27FC236}">
                <a16:creationId xmlns:a16="http://schemas.microsoft.com/office/drawing/2014/main" id="{B2503FDB-C1CD-F6C2-D20D-6AECEEAF7898}"/>
              </a:ext>
            </a:extLst>
          </p:cNvPr>
          <p:cNvSpPr txBox="1">
            <a:spLocks/>
          </p:cNvSpPr>
          <p:nvPr/>
        </p:nvSpPr>
        <p:spPr>
          <a:xfrm>
            <a:off x="108860" y="266642"/>
            <a:ext cx="2610203" cy="766209"/>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r>
              <a:rPr lang="it-IT" dirty="0">
                <a:latin typeface="Arial" panose="020B0604020202020204" pitchFamily="34" charset="0"/>
                <a:cs typeface="Arial" panose="020B0604020202020204" pitchFamily="34" charset="0"/>
              </a:rPr>
              <a:t>Vega</a:t>
            </a:r>
            <a:br>
              <a:rPr lang="it-IT" sz="6000" dirty="0">
                <a:latin typeface="Arial" panose="020B0604020202020204" pitchFamily="34" charset="0"/>
                <a:cs typeface="Arial" panose="020B0604020202020204" pitchFamily="34" charset="0"/>
              </a:rPr>
            </a:br>
            <a:endParaRPr lang="it-IT"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3899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12145F0-5149-412D-9A3F-1E3051B3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14D5E26-4569-0AD9-857F-9007C706DDC9}"/>
              </a:ext>
            </a:extLst>
          </p:cNvPr>
          <p:cNvSpPr>
            <a:spLocks noGrp="1"/>
          </p:cNvSpPr>
          <p:nvPr>
            <p:ph type="title"/>
          </p:nvPr>
        </p:nvSpPr>
        <p:spPr>
          <a:xfrm>
            <a:off x="106955" y="261898"/>
            <a:ext cx="2348946" cy="919054"/>
          </a:xfrm>
        </p:spPr>
        <p:txBody>
          <a:bodyPr>
            <a:normAutofit/>
          </a:bodyPr>
          <a:lstStyle/>
          <a:p>
            <a:r>
              <a:rPr lang="it-IT" dirty="0">
                <a:latin typeface="Arial" panose="020B0604020202020204" pitchFamily="34" charset="0"/>
                <a:cs typeface="Arial" panose="020B0604020202020204" pitchFamily="34" charset="0"/>
              </a:rPr>
              <a:t>Rho</a:t>
            </a:r>
            <a:endParaRPr lang="it-IT" sz="5400" dirty="0">
              <a:latin typeface="Arial" panose="020B0604020202020204" pitchFamily="34" charset="0"/>
              <a:cs typeface="Arial" panose="020B0604020202020204" pitchFamily="34" charset="0"/>
            </a:endParaRPr>
          </a:p>
        </p:txBody>
      </p:sp>
      <p:cxnSp>
        <p:nvCxnSpPr>
          <p:cNvPr id="55" name="Straight Connector 54">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096670E8-7D7C-3CC2-B4D8-0D1993794872}"/>
              </a:ext>
            </a:extLst>
          </p:cNvPr>
          <p:cNvSpPr>
            <a:spLocks noGrp="1"/>
          </p:cNvSpPr>
          <p:nvPr>
            <p:ph idx="1"/>
          </p:nvPr>
        </p:nvSpPr>
        <p:spPr>
          <a:xfrm>
            <a:off x="1096684" y="2455816"/>
            <a:ext cx="5188110" cy="3830683"/>
          </a:xfrm>
        </p:spPr>
        <p:txBody>
          <a:bodyPr anchor="t">
            <a:normAutofit/>
          </a:bodyPr>
          <a:lstStyle/>
          <a:p>
            <a:pPr marL="0" indent="0">
              <a:lnSpc>
                <a:spcPct val="120000"/>
              </a:lnSpc>
              <a:buNone/>
            </a:pPr>
            <a:br>
              <a:rPr lang="it-IT" sz="1300" dirty="0"/>
            </a:br>
            <a:endParaRPr lang="it-IT" sz="1300" dirty="0"/>
          </a:p>
        </p:txBody>
      </p:sp>
      <p:pic>
        <p:nvPicPr>
          <p:cNvPr id="10" name="Immagine 9">
            <a:extLst>
              <a:ext uri="{FF2B5EF4-FFF2-40B4-BE49-F238E27FC236}">
                <a16:creationId xmlns:a16="http://schemas.microsoft.com/office/drawing/2014/main" id="{AABF1A8E-26AF-6CDD-0DEA-8D0663F1F39E}"/>
              </a:ext>
            </a:extLst>
          </p:cNvPr>
          <p:cNvPicPr>
            <a:picLocks noChangeAspect="1"/>
          </p:cNvPicPr>
          <p:nvPr/>
        </p:nvPicPr>
        <p:blipFill>
          <a:blip r:embed="rId2"/>
          <a:stretch>
            <a:fillRect/>
          </a:stretch>
        </p:blipFill>
        <p:spPr>
          <a:xfrm>
            <a:off x="11729445" y="0"/>
            <a:ext cx="355600" cy="1844675"/>
          </a:xfrm>
          <a:prstGeom prst="rect">
            <a:avLst/>
          </a:prstGeom>
        </p:spPr>
      </p:pic>
      <p:sp>
        <p:nvSpPr>
          <p:cNvPr id="4" name="TextBox 3">
            <a:extLst>
              <a:ext uri="{FF2B5EF4-FFF2-40B4-BE49-F238E27FC236}">
                <a16:creationId xmlns:a16="http://schemas.microsoft.com/office/drawing/2014/main" id="{AA7FA513-A971-D4D2-9E77-5DE6FA3C519D}"/>
              </a:ext>
            </a:extLst>
          </p:cNvPr>
          <p:cNvSpPr txBox="1"/>
          <p:nvPr/>
        </p:nvSpPr>
        <p:spPr>
          <a:xfrm>
            <a:off x="2978052" y="2455816"/>
            <a:ext cx="6415776" cy="5777992"/>
          </a:xfrm>
          <a:prstGeom prst="rect">
            <a:avLst/>
          </a:prstGeom>
          <a:noFill/>
        </p:spPr>
        <p:txBody>
          <a:bodyPr wrap="square" rtlCol="0">
            <a:spAutoFit/>
          </a:bodyPr>
          <a:lstStyle/>
          <a:p>
            <a:pPr marL="228600" indent="-228600">
              <a:lnSpc>
                <a:spcPct val="120000"/>
              </a:lnSpc>
              <a:spcBef>
                <a:spcPts val="1000"/>
              </a:spcBef>
              <a:buFont typeface="Neue Haas Grotesk Text Pro" panose="020B0504020202020204" pitchFamily="34" charset="0"/>
              <a:buChar char="-"/>
            </a:pPr>
            <a:r>
              <a:rPr lang="en-US" dirty="0">
                <a:latin typeface="Arial" panose="020B0604020202020204" pitchFamily="34" charset="0"/>
                <a:cs typeface="Arial" panose="020B0604020202020204" pitchFamily="34" charset="0"/>
              </a:rPr>
              <a:t>Rho is used to represent the sensitivity of an option's price  to changes in the risk-free interest rate </a:t>
            </a:r>
          </a:p>
          <a:p>
            <a:pPr marL="228600" indent="-228600">
              <a:lnSpc>
                <a:spcPct val="120000"/>
              </a:lnSpc>
              <a:spcBef>
                <a:spcPts val="1000"/>
              </a:spcBef>
              <a:buFont typeface="Neue Haas Grotesk Text Pro" panose="020B0504020202020204" pitchFamily="34" charset="0"/>
              <a:buChar char="-"/>
            </a:pPr>
            <a:r>
              <a:rPr lang="en-US" dirty="0">
                <a:latin typeface="Arial" panose="020B0604020202020204" pitchFamily="34" charset="0"/>
                <a:cs typeface="Arial" panose="020B0604020202020204" pitchFamily="34" charset="0"/>
              </a:rPr>
              <a:t>When the interest rate rises by one percentage point, the value of the call increases by the amount of its rho and the put decreases by the amount of its Rho. </a:t>
            </a:r>
          </a:p>
          <a:p>
            <a:pPr marL="228600" indent="-228600">
              <a:lnSpc>
                <a:spcPct val="120000"/>
              </a:lnSpc>
              <a:spcBef>
                <a:spcPts val="1000"/>
              </a:spcBef>
              <a:buFont typeface="Neue Haas Grotesk Text Pro" panose="020B0504020202020204" pitchFamily="34" charset="0"/>
              <a:buChar char="-"/>
            </a:pPr>
            <a:r>
              <a:rPr lang="en-US" dirty="0">
                <a:latin typeface="Arial" panose="020B0604020202020204" pitchFamily="34" charset="0"/>
                <a:cs typeface="Arial" panose="020B0604020202020204" pitchFamily="34" charset="0"/>
              </a:rPr>
              <a:t>Likewise, when the interest rate decrease by one percentage point, the value of the call decreases by its rho and the put increases by its rho.</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FE8C69-77F6-9D80-02EE-0F1009FFFBA5}"/>
                  </a:ext>
                </a:extLst>
              </p:cNvPr>
              <p:cNvSpPr txBox="1"/>
              <p:nvPr/>
            </p:nvSpPr>
            <p:spPr>
              <a:xfrm>
                <a:off x="2844113" y="1745815"/>
                <a:ext cx="246211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𝜌</m:t>
                          </m:r>
                        </m:e>
                        <m:sub>
                          <m:r>
                            <a:rPr lang="it-IT" b="0" i="1" smtClean="0">
                              <a:latin typeface="Cambria Math" panose="02040503050406030204" pitchFamily="18" charset="0"/>
                              <a:ea typeface="Cambria Math" panose="02040503050406030204" pitchFamily="18" charset="0"/>
                            </a:rPr>
                            <m:t>𝑐𝑎𝑙𝑙</m:t>
                          </m:r>
                        </m:sub>
                      </m:sSub>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𝐾𝑇</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𝑒</m:t>
                          </m:r>
                        </m:e>
                        <m:sup>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𝑟𝑇</m:t>
                          </m:r>
                        </m:sup>
                      </m:sSup>
                      <m:r>
                        <a:rPr lang="it-IT" b="0" i="1" smtClean="0">
                          <a:latin typeface="Cambria Math" panose="02040503050406030204" pitchFamily="18" charset="0"/>
                          <a:ea typeface="Cambria Math" panose="02040503050406030204" pitchFamily="18" charset="0"/>
                        </a:rPr>
                        <m:t>𝑁</m:t>
                      </m:r>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𝑑</m:t>
                          </m:r>
                        </m:e>
                        <m:sub>
                          <m:r>
                            <a:rPr lang="it-IT" b="0" i="1" smtClean="0">
                              <a:latin typeface="Cambria Math" panose="02040503050406030204" pitchFamily="18" charset="0"/>
                              <a:ea typeface="Cambria Math" panose="02040503050406030204" pitchFamily="18" charset="0"/>
                            </a:rPr>
                            <m:t>2</m:t>
                          </m:r>
                        </m:sub>
                      </m:sSub>
                      <m:r>
                        <a:rPr lang="it-IT"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5" name="TextBox 4">
                <a:extLst>
                  <a:ext uri="{FF2B5EF4-FFF2-40B4-BE49-F238E27FC236}">
                    <a16:creationId xmlns:a16="http://schemas.microsoft.com/office/drawing/2014/main" id="{0CFE8C69-77F6-9D80-02EE-0F1009FFFBA5}"/>
                  </a:ext>
                </a:extLst>
              </p:cNvPr>
              <p:cNvSpPr txBox="1">
                <a:spLocks noRot="1" noChangeAspect="1" noMove="1" noResize="1" noEditPoints="1" noAdjustHandles="1" noChangeArrowheads="1" noChangeShapeType="1" noTextEdit="1"/>
              </p:cNvSpPr>
              <p:nvPr/>
            </p:nvSpPr>
            <p:spPr>
              <a:xfrm>
                <a:off x="2844113" y="1745815"/>
                <a:ext cx="2462114" cy="276999"/>
              </a:xfrm>
              <a:prstGeom prst="rect">
                <a:avLst/>
              </a:prstGeom>
              <a:blipFill>
                <a:blip r:embed="rId3"/>
                <a:stretch>
                  <a:fillRect t="-4348"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11522B4-F78D-2144-F922-078919E3E281}"/>
                  </a:ext>
                </a:extLst>
              </p:cNvPr>
              <p:cNvSpPr txBox="1"/>
              <p:nvPr/>
            </p:nvSpPr>
            <p:spPr>
              <a:xfrm>
                <a:off x="6760705" y="1732285"/>
                <a:ext cx="2462114" cy="3040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𝜌</m:t>
                          </m:r>
                        </m:e>
                        <m:sub>
                          <m:r>
                            <a:rPr lang="it-IT" b="0" i="1" smtClean="0">
                              <a:latin typeface="Cambria Math" panose="02040503050406030204" pitchFamily="18" charset="0"/>
                              <a:ea typeface="Cambria Math" panose="02040503050406030204" pitchFamily="18" charset="0"/>
                            </a:rPr>
                            <m:t>𝑝𝑢𝑡</m:t>
                          </m:r>
                        </m:sub>
                      </m:sSub>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𝐾𝑇</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𝑒</m:t>
                          </m:r>
                        </m:e>
                        <m:sup>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𝑟𝑇</m:t>
                          </m:r>
                        </m:sup>
                      </m:sSup>
                      <m:r>
                        <a:rPr lang="it-IT" b="0" i="1" smtClean="0">
                          <a:latin typeface="Cambria Math" panose="02040503050406030204" pitchFamily="18" charset="0"/>
                          <a:ea typeface="Cambria Math" panose="02040503050406030204" pitchFamily="18" charset="0"/>
                        </a:rPr>
                        <m:t>𝑁</m:t>
                      </m:r>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𝑑</m:t>
                          </m:r>
                        </m:e>
                        <m:sub>
                          <m:r>
                            <a:rPr lang="it-IT" b="0" i="1" smtClean="0">
                              <a:latin typeface="Cambria Math" panose="02040503050406030204" pitchFamily="18" charset="0"/>
                              <a:ea typeface="Cambria Math" panose="02040503050406030204" pitchFamily="18" charset="0"/>
                            </a:rPr>
                            <m:t>2</m:t>
                          </m:r>
                        </m:sub>
                      </m:sSub>
                      <m:r>
                        <a:rPr lang="it-IT"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7" name="TextBox 6">
                <a:extLst>
                  <a:ext uri="{FF2B5EF4-FFF2-40B4-BE49-F238E27FC236}">
                    <a16:creationId xmlns:a16="http://schemas.microsoft.com/office/drawing/2014/main" id="{711522B4-F78D-2144-F922-078919E3E281}"/>
                  </a:ext>
                </a:extLst>
              </p:cNvPr>
              <p:cNvSpPr txBox="1">
                <a:spLocks noRot="1" noChangeAspect="1" noMove="1" noResize="1" noEditPoints="1" noAdjustHandles="1" noChangeArrowheads="1" noChangeShapeType="1" noTextEdit="1"/>
              </p:cNvSpPr>
              <p:nvPr/>
            </p:nvSpPr>
            <p:spPr>
              <a:xfrm>
                <a:off x="6760705" y="1732285"/>
                <a:ext cx="2462114" cy="304058"/>
              </a:xfrm>
              <a:prstGeom prst="rect">
                <a:avLst/>
              </a:prstGeom>
              <a:blipFill>
                <a:blip r:embed="rId4"/>
                <a:stretch>
                  <a:fillRect l="-2564" r="-3077" b="-28000"/>
                </a:stretch>
              </a:blipFill>
            </p:spPr>
            <p:txBody>
              <a:bodyPr/>
              <a:lstStyle/>
              <a:p>
                <a:r>
                  <a:rPr lang="en-GB">
                    <a:noFill/>
                  </a:rPr>
                  <a:t> </a:t>
                </a:r>
              </a:p>
            </p:txBody>
          </p:sp>
        </mc:Fallback>
      </mc:AlternateContent>
    </p:spTree>
    <p:extLst>
      <p:ext uri="{BB962C8B-B14F-4D97-AF65-F5344CB8AC3E}">
        <p14:creationId xmlns:p14="http://schemas.microsoft.com/office/powerpoint/2010/main" val="196090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A12145F0-5149-412D-9A3F-1E3051B3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975E0912-D776-8626-5ACD-8564E1408BA9}"/>
              </a:ext>
            </a:extLst>
          </p:cNvPr>
          <p:cNvSpPr>
            <a:spLocks noGrp="1"/>
          </p:cNvSpPr>
          <p:nvPr>
            <p:ph idx="1"/>
          </p:nvPr>
        </p:nvSpPr>
        <p:spPr>
          <a:xfrm>
            <a:off x="577504" y="1956983"/>
            <a:ext cx="5556489" cy="4209018"/>
          </a:xfrm>
        </p:spPr>
        <p:txBody>
          <a:bodyPr anchor="t">
            <a:noAutofit/>
          </a:bodyPr>
          <a:lstStyle/>
          <a:p>
            <a:pPr>
              <a:lnSpc>
                <a:spcPct val="120000"/>
              </a:lnSpc>
            </a:pPr>
            <a:r>
              <a:rPr lang="en-GB" sz="1600" b="0" i="0" u="none" strike="noStrike" noProof="1">
                <a:effectLst/>
                <a:latin typeface="Arial" panose="020B0604020202020204" pitchFamily="34" charset="0"/>
                <a:cs typeface="Arial" panose="020B0604020202020204" pitchFamily="34" charset="0"/>
              </a:rPr>
              <a:t>For a Put option, a positive Rho means that the option's price will decrease as the risk-free interest rate increases. This is because a higher risk-free interest rate means that the opportunity cost of owning the underlying asset is higher, which makes the put option less valuable.</a:t>
            </a:r>
          </a:p>
          <a:p>
            <a:pPr>
              <a:lnSpc>
                <a:spcPct val="120000"/>
              </a:lnSpc>
            </a:pPr>
            <a:r>
              <a:rPr lang="en-GB" sz="1600" b="0" i="0" u="none" strike="noStrike" noProof="1">
                <a:effectLst/>
                <a:latin typeface="Arial" panose="020B0604020202020204" pitchFamily="34" charset="0"/>
                <a:cs typeface="Arial" panose="020B0604020202020204" pitchFamily="34" charset="0"/>
              </a:rPr>
              <a:t>For a Call option, a positive Rho means that the option's price will increase as the risk-free interest rate increases. This is because a higher risk-free interest rate means that the opportunity cost of not owning the underlying asset is higher, which makes the Call option more valuable.</a:t>
            </a:r>
            <a:br>
              <a:rPr lang="it-IT" sz="1600" dirty="0">
                <a:latin typeface="Arial" panose="020B0604020202020204" pitchFamily="34" charset="0"/>
                <a:cs typeface="Arial" panose="020B0604020202020204" pitchFamily="34" charset="0"/>
              </a:rPr>
            </a:br>
            <a:endParaRPr lang="it-IT" sz="1600" dirty="0">
              <a:latin typeface="Arial" panose="020B0604020202020204" pitchFamily="34" charset="0"/>
              <a:cs typeface="Arial" panose="020B0604020202020204" pitchFamily="34" charset="0"/>
            </a:endParaRPr>
          </a:p>
        </p:txBody>
      </p:sp>
      <p:pic>
        <p:nvPicPr>
          <p:cNvPr id="4" name="Immagine 3">
            <a:extLst>
              <a:ext uri="{FF2B5EF4-FFF2-40B4-BE49-F238E27FC236}">
                <a16:creationId xmlns:a16="http://schemas.microsoft.com/office/drawing/2014/main" id="{86A5AF36-AA18-0FCB-8019-51546EED902D}"/>
              </a:ext>
            </a:extLst>
          </p:cNvPr>
          <p:cNvPicPr>
            <a:picLocks noChangeAspect="1"/>
          </p:cNvPicPr>
          <p:nvPr/>
        </p:nvPicPr>
        <p:blipFill>
          <a:blip r:embed="rId2"/>
          <a:stretch>
            <a:fillRect/>
          </a:stretch>
        </p:blipFill>
        <p:spPr>
          <a:xfrm>
            <a:off x="11729445" y="0"/>
            <a:ext cx="355600" cy="1844675"/>
          </a:xfrm>
          <a:prstGeom prst="rect">
            <a:avLst/>
          </a:prstGeom>
        </p:spPr>
      </p:pic>
      <p:sp>
        <p:nvSpPr>
          <p:cNvPr id="8" name="Titolo 1">
            <a:extLst>
              <a:ext uri="{FF2B5EF4-FFF2-40B4-BE49-F238E27FC236}">
                <a16:creationId xmlns:a16="http://schemas.microsoft.com/office/drawing/2014/main" id="{19BC94A8-08D8-6F8A-792F-CB4DFB744138}"/>
              </a:ext>
            </a:extLst>
          </p:cNvPr>
          <p:cNvSpPr txBox="1">
            <a:spLocks/>
          </p:cNvSpPr>
          <p:nvPr/>
        </p:nvSpPr>
        <p:spPr>
          <a:xfrm>
            <a:off x="106955" y="261898"/>
            <a:ext cx="2348946" cy="919054"/>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r>
              <a:rPr lang="it-IT" dirty="0">
                <a:latin typeface="Arial" panose="020B0604020202020204" pitchFamily="34" charset="0"/>
                <a:cs typeface="Arial" panose="020B0604020202020204" pitchFamily="34" charset="0"/>
              </a:rPr>
              <a:t>Rho</a:t>
            </a:r>
            <a:endParaRPr lang="it-IT" sz="5400" dirty="0">
              <a:latin typeface="Arial" panose="020B0604020202020204" pitchFamily="34" charset="0"/>
              <a:cs typeface="Arial" panose="020B0604020202020204" pitchFamily="34" charset="0"/>
            </a:endParaRPr>
          </a:p>
        </p:txBody>
      </p:sp>
      <p:pic>
        <p:nvPicPr>
          <p:cNvPr id="6" name="Picture 5" descr="Chart, surface chart&#10;&#10;Description automatically generated">
            <a:extLst>
              <a:ext uri="{FF2B5EF4-FFF2-40B4-BE49-F238E27FC236}">
                <a16:creationId xmlns:a16="http://schemas.microsoft.com/office/drawing/2014/main" id="{5CB42C2B-B801-409D-C23B-238AEAF059BC}"/>
              </a:ext>
            </a:extLst>
          </p:cNvPr>
          <p:cNvPicPr>
            <a:picLocks noChangeAspect="1"/>
          </p:cNvPicPr>
          <p:nvPr/>
        </p:nvPicPr>
        <p:blipFill>
          <a:blip r:embed="rId3"/>
          <a:stretch>
            <a:fillRect/>
          </a:stretch>
        </p:blipFill>
        <p:spPr>
          <a:xfrm>
            <a:off x="7155755" y="297449"/>
            <a:ext cx="3551929" cy="3131545"/>
          </a:xfrm>
          <a:prstGeom prst="rect">
            <a:avLst/>
          </a:prstGeom>
        </p:spPr>
      </p:pic>
      <p:pic>
        <p:nvPicPr>
          <p:cNvPr id="7" name="Picture 6" descr="Chart, surface chart&#10;&#10;Description automatically generated">
            <a:extLst>
              <a:ext uri="{FF2B5EF4-FFF2-40B4-BE49-F238E27FC236}">
                <a16:creationId xmlns:a16="http://schemas.microsoft.com/office/drawing/2014/main" id="{D0EB86C4-334A-1017-32A7-2C9549F3CA00}"/>
              </a:ext>
            </a:extLst>
          </p:cNvPr>
          <p:cNvPicPr>
            <a:picLocks noChangeAspect="1"/>
          </p:cNvPicPr>
          <p:nvPr/>
        </p:nvPicPr>
        <p:blipFill>
          <a:blip r:embed="rId4"/>
          <a:stretch>
            <a:fillRect/>
          </a:stretch>
        </p:blipFill>
        <p:spPr>
          <a:xfrm>
            <a:off x="7337062" y="3356777"/>
            <a:ext cx="3417200" cy="3178112"/>
          </a:xfrm>
          <a:prstGeom prst="rect">
            <a:avLst/>
          </a:prstGeom>
        </p:spPr>
      </p:pic>
    </p:spTree>
    <p:extLst>
      <p:ext uri="{BB962C8B-B14F-4D97-AF65-F5344CB8AC3E}">
        <p14:creationId xmlns:p14="http://schemas.microsoft.com/office/powerpoint/2010/main" val="156550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4000" r="-34000"/>
          </a:stretch>
        </a:blipFill>
        <a:effectLst/>
      </p:bgPr>
    </p:bg>
    <p:spTree>
      <p:nvGrpSpPr>
        <p:cNvPr id="1" name="Shape 193"/>
        <p:cNvGrpSpPr/>
        <p:nvPr/>
      </p:nvGrpSpPr>
      <p:grpSpPr>
        <a:xfrm>
          <a:off x="0" y="0"/>
          <a:ext cx="0" cy="0"/>
          <a:chOff x="0" y="0"/>
          <a:chExt cx="0" cy="0"/>
        </a:xfrm>
      </p:grpSpPr>
      <p:sp>
        <p:nvSpPr>
          <p:cNvPr id="4" name="Rectangle 3">
            <a:extLst>
              <a:ext uri="{FF2B5EF4-FFF2-40B4-BE49-F238E27FC236}">
                <a16:creationId xmlns:a16="http://schemas.microsoft.com/office/drawing/2014/main" id="{63168E22-437B-450C-57A2-2783E3B8D196}"/>
              </a:ext>
            </a:extLst>
          </p:cNvPr>
          <p:cNvSpPr/>
          <p:nvPr/>
        </p:nvSpPr>
        <p:spPr>
          <a:xfrm>
            <a:off x="3373395" y="1013254"/>
            <a:ext cx="5473409" cy="4769708"/>
          </a:xfrm>
          <a:prstGeom prst="rect">
            <a:avLst/>
          </a:prstGeom>
          <a:noFill/>
          <a:ln>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bg1">
                    <a:lumMod val="10000"/>
                  </a:schemeClr>
                </a:solidFill>
              </a:ln>
            </a:endParaRPr>
          </a:p>
        </p:txBody>
      </p:sp>
      <p:sp>
        <p:nvSpPr>
          <p:cNvPr id="3" name="Title 2">
            <a:extLst>
              <a:ext uri="{FF2B5EF4-FFF2-40B4-BE49-F238E27FC236}">
                <a16:creationId xmlns:a16="http://schemas.microsoft.com/office/drawing/2014/main" id="{8A43312C-498E-4C23-CB52-2CC1E4812CDD}"/>
              </a:ext>
            </a:extLst>
          </p:cNvPr>
          <p:cNvSpPr>
            <a:spLocks noGrp="1"/>
          </p:cNvSpPr>
          <p:nvPr>
            <p:ph type="title" idx="2"/>
          </p:nvPr>
        </p:nvSpPr>
        <p:spPr>
          <a:xfrm flipH="1">
            <a:off x="3031841" y="2910343"/>
            <a:ext cx="5658761" cy="975529"/>
          </a:xfrm>
        </p:spPr>
        <p:txBody>
          <a:bodyPr/>
          <a:lstStyle/>
          <a:p>
            <a:r>
              <a:rPr lang="en-GB" sz="3600" dirty="0">
                <a:solidFill>
                  <a:schemeClr val="bg1">
                    <a:lumMod val="10000"/>
                  </a:schemeClr>
                </a:solidFill>
              </a:rPr>
              <a:t>Thanks for the attention</a:t>
            </a:r>
          </a:p>
        </p:txBody>
      </p:sp>
    </p:spTree>
    <p:extLst>
      <p:ext uri="{BB962C8B-B14F-4D97-AF65-F5344CB8AC3E}">
        <p14:creationId xmlns:p14="http://schemas.microsoft.com/office/powerpoint/2010/main" val="4140813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5" name="Google Shape;155;p30"/>
          <p:cNvSpPr txBox="1">
            <a:spLocks noGrp="1"/>
          </p:cNvSpPr>
          <p:nvPr>
            <p:ph type="title" idx="8"/>
          </p:nvPr>
        </p:nvSpPr>
        <p:spPr>
          <a:xfrm>
            <a:off x="8886941" y="2161263"/>
            <a:ext cx="2338400" cy="770400"/>
          </a:xfrm>
          <a:prstGeom prst="rect">
            <a:avLst/>
          </a:prstGeom>
        </p:spPr>
        <p:txBody>
          <a:bodyPr spcFirstLastPara="1" vert="horz" wrap="square" lIns="121900" tIns="121900" rIns="121900" bIns="121900" rtlCol="0" anchor="ctr" anchorCtr="0">
            <a:noAutofit/>
          </a:bodyPr>
          <a:lstStyle/>
          <a:p>
            <a:r>
              <a:rPr lang="en"/>
              <a:t>03</a:t>
            </a:r>
            <a:endParaRPr/>
          </a:p>
        </p:txBody>
      </p:sp>
      <p:sp>
        <p:nvSpPr>
          <p:cNvPr id="156" name="Google Shape;156;p30"/>
          <p:cNvSpPr txBox="1">
            <a:spLocks noGrp="1"/>
          </p:cNvSpPr>
          <p:nvPr>
            <p:ph type="ctrTitle" idx="21"/>
          </p:nvPr>
        </p:nvSpPr>
        <p:spPr>
          <a:xfrm>
            <a:off x="172994" y="408343"/>
            <a:ext cx="4971531" cy="1261600"/>
          </a:xfrm>
          <a:prstGeom prst="rect">
            <a:avLst/>
          </a:prstGeom>
        </p:spPr>
        <p:txBody>
          <a:bodyPr spcFirstLastPara="1" vert="horz" wrap="square" lIns="121900" tIns="121900" rIns="121900" bIns="121900" rtlCol="0" anchor="t" anchorCtr="0">
            <a:noAutofit/>
          </a:bodyPr>
          <a:lstStyle/>
          <a:p>
            <a:r>
              <a:rPr lang="en" sz="4400" dirty="0">
                <a:solidFill>
                  <a:schemeClr val="dk1"/>
                </a:solidFill>
              </a:rPr>
              <a:t>T</a:t>
            </a:r>
            <a:r>
              <a:rPr lang="en" sz="4400" dirty="0"/>
              <a:t>able of contents</a:t>
            </a:r>
            <a:endParaRPr sz="4400" dirty="0"/>
          </a:p>
        </p:txBody>
      </p:sp>
      <p:sp>
        <p:nvSpPr>
          <p:cNvPr id="157" name="Google Shape;157;p30"/>
          <p:cNvSpPr txBox="1">
            <a:spLocks noGrp="1"/>
          </p:cNvSpPr>
          <p:nvPr>
            <p:ph type="ctrTitle"/>
          </p:nvPr>
        </p:nvSpPr>
        <p:spPr>
          <a:xfrm>
            <a:off x="3457732" y="2827664"/>
            <a:ext cx="2478598" cy="770400"/>
          </a:xfrm>
          <a:prstGeom prst="rect">
            <a:avLst/>
          </a:prstGeom>
        </p:spPr>
        <p:txBody>
          <a:bodyPr spcFirstLastPara="1" vert="horz" wrap="square" lIns="121900" tIns="121900" rIns="121900" bIns="121900" rtlCol="0" anchor="b" anchorCtr="0">
            <a:noAutofit/>
          </a:bodyPr>
          <a:lstStyle/>
          <a:p>
            <a:pPr>
              <a:buClr>
                <a:schemeClr val="dk1"/>
              </a:buClr>
              <a:buSzPts val="1100"/>
            </a:pPr>
            <a:endParaRPr dirty="0"/>
          </a:p>
          <a:p>
            <a:r>
              <a:rPr lang="en" sz="2400" dirty="0"/>
              <a:t>Introduction</a:t>
            </a:r>
            <a:endParaRPr sz="1400" dirty="0"/>
          </a:p>
        </p:txBody>
      </p:sp>
      <p:sp>
        <p:nvSpPr>
          <p:cNvPr id="159" name="Google Shape;159;p30"/>
          <p:cNvSpPr txBox="1">
            <a:spLocks noGrp="1"/>
          </p:cNvSpPr>
          <p:nvPr>
            <p:ph type="title" idx="2"/>
          </p:nvPr>
        </p:nvSpPr>
        <p:spPr>
          <a:xfrm>
            <a:off x="3047845" y="2165780"/>
            <a:ext cx="2338400" cy="770400"/>
          </a:xfrm>
          <a:prstGeom prst="rect">
            <a:avLst/>
          </a:prstGeom>
        </p:spPr>
        <p:txBody>
          <a:bodyPr spcFirstLastPara="1" vert="horz" wrap="square" lIns="121900" tIns="121900" rIns="121900" bIns="121900" rtlCol="0" anchor="ctr" anchorCtr="0">
            <a:noAutofit/>
          </a:bodyPr>
          <a:lstStyle/>
          <a:p>
            <a:r>
              <a:rPr lang="en" dirty="0"/>
              <a:t>01</a:t>
            </a:r>
            <a:endParaRPr dirty="0"/>
          </a:p>
        </p:txBody>
      </p:sp>
      <p:sp>
        <p:nvSpPr>
          <p:cNvPr id="160" name="Google Shape;160;p30"/>
          <p:cNvSpPr txBox="1">
            <a:spLocks noGrp="1"/>
          </p:cNvSpPr>
          <p:nvPr>
            <p:ph type="ctrTitle" idx="3"/>
          </p:nvPr>
        </p:nvSpPr>
        <p:spPr>
          <a:xfrm>
            <a:off x="7018638" y="2973789"/>
            <a:ext cx="1209695" cy="625601"/>
          </a:xfrm>
          <a:prstGeom prst="rect">
            <a:avLst/>
          </a:prstGeom>
        </p:spPr>
        <p:txBody>
          <a:bodyPr spcFirstLastPara="1" vert="horz" wrap="square" lIns="121900" tIns="121900" rIns="121900" bIns="121900" rtlCol="0" anchor="b" anchorCtr="0">
            <a:noAutofit/>
          </a:bodyPr>
          <a:lstStyle/>
          <a:p>
            <a:r>
              <a:rPr lang="it-IT" sz="2400" dirty="0"/>
              <a:t>Delta</a:t>
            </a:r>
            <a:endParaRPr sz="1400" dirty="0"/>
          </a:p>
        </p:txBody>
      </p:sp>
      <p:sp>
        <p:nvSpPr>
          <p:cNvPr id="162" name="Google Shape;162;p30"/>
          <p:cNvSpPr txBox="1">
            <a:spLocks noGrp="1"/>
          </p:cNvSpPr>
          <p:nvPr>
            <p:ph type="title" idx="5"/>
          </p:nvPr>
        </p:nvSpPr>
        <p:spPr>
          <a:xfrm>
            <a:off x="5978060" y="2161249"/>
            <a:ext cx="2338400" cy="770400"/>
          </a:xfrm>
          <a:prstGeom prst="rect">
            <a:avLst/>
          </a:prstGeom>
        </p:spPr>
        <p:txBody>
          <a:bodyPr spcFirstLastPara="1" vert="horz" wrap="square" lIns="121900" tIns="121900" rIns="121900" bIns="121900" rtlCol="0" anchor="ctr" anchorCtr="0">
            <a:noAutofit/>
          </a:bodyPr>
          <a:lstStyle/>
          <a:p>
            <a:r>
              <a:rPr lang="en"/>
              <a:t>02</a:t>
            </a:r>
            <a:endParaRPr/>
          </a:p>
        </p:txBody>
      </p:sp>
      <p:sp>
        <p:nvSpPr>
          <p:cNvPr id="165" name="Google Shape;165;p30"/>
          <p:cNvSpPr txBox="1">
            <a:spLocks noGrp="1"/>
          </p:cNvSpPr>
          <p:nvPr>
            <p:ph type="title" idx="14"/>
          </p:nvPr>
        </p:nvSpPr>
        <p:spPr>
          <a:xfrm>
            <a:off x="967516" y="4293324"/>
            <a:ext cx="2338400" cy="770400"/>
          </a:xfrm>
          <a:prstGeom prst="rect">
            <a:avLst/>
          </a:prstGeom>
        </p:spPr>
        <p:txBody>
          <a:bodyPr spcFirstLastPara="1" vert="horz" wrap="square" lIns="121900" tIns="121900" rIns="121900" bIns="121900" rtlCol="0" anchor="ctr" anchorCtr="0">
            <a:noAutofit/>
          </a:bodyPr>
          <a:lstStyle/>
          <a:p>
            <a:r>
              <a:rPr lang="en"/>
              <a:t>04</a:t>
            </a:r>
            <a:endParaRPr/>
          </a:p>
        </p:txBody>
      </p:sp>
      <p:sp>
        <p:nvSpPr>
          <p:cNvPr id="168" name="Google Shape;168;p30"/>
          <p:cNvSpPr txBox="1">
            <a:spLocks noGrp="1"/>
          </p:cNvSpPr>
          <p:nvPr>
            <p:ph type="title" idx="17"/>
          </p:nvPr>
        </p:nvSpPr>
        <p:spPr>
          <a:xfrm>
            <a:off x="3827483" y="4288792"/>
            <a:ext cx="2338400" cy="770400"/>
          </a:xfrm>
          <a:prstGeom prst="rect">
            <a:avLst/>
          </a:prstGeom>
        </p:spPr>
        <p:txBody>
          <a:bodyPr spcFirstLastPara="1" vert="horz" wrap="square" lIns="121900" tIns="121900" rIns="121900" bIns="121900" rtlCol="0" anchor="ctr" anchorCtr="0">
            <a:noAutofit/>
          </a:bodyPr>
          <a:lstStyle/>
          <a:p>
            <a:r>
              <a:rPr lang="en"/>
              <a:t>05</a:t>
            </a:r>
            <a:endParaRPr/>
          </a:p>
        </p:txBody>
      </p:sp>
      <p:sp>
        <p:nvSpPr>
          <p:cNvPr id="171" name="Google Shape;171;p30"/>
          <p:cNvSpPr txBox="1">
            <a:spLocks noGrp="1"/>
          </p:cNvSpPr>
          <p:nvPr>
            <p:ph type="title" idx="20"/>
          </p:nvPr>
        </p:nvSpPr>
        <p:spPr>
          <a:xfrm>
            <a:off x="6687449" y="4288805"/>
            <a:ext cx="2338400" cy="770400"/>
          </a:xfrm>
          <a:prstGeom prst="rect">
            <a:avLst/>
          </a:prstGeom>
        </p:spPr>
        <p:txBody>
          <a:bodyPr spcFirstLastPara="1" vert="horz" wrap="square" lIns="121900" tIns="121900" rIns="121900" bIns="121900" rtlCol="0" anchor="ctr" anchorCtr="0">
            <a:noAutofit/>
          </a:bodyPr>
          <a:lstStyle/>
          <a:p>
            <a:r>
              <a:rPr lang="en" dirty="0"/>
              <a:t>06</a:t>
            </a:r>
            <a:endParaRPr dirty="0"/>
          </a:p>
        </p:txBody>
      </p:sp>
      <p:sp>
        <p:nvSpPr>
          <p:cNvPr id="8" name="Google Shape;160;p30">
            <a:extLst>
              <a:ext uri="{FF2B5EF4-FFF2-40B4-BE49-F238E27FC236}">
                <a16:creationId xmlns:a16="http://schemas.microsoft.com/office/drawing/2014/main" id="{D2E75EB3-2A5B-6F5E-81E7-F33A21D504E9}"/>
              </a:ext>
            </a:extLst>
          </p:cNvPr>
          <p:cNvSpPr txBox="1">
            <a:spLocks/>
          </p:cNvSpPr>
          <p:nvPr/>
        </p:nvSpPr>
        <p:spPr>
          <a:xfrm>
            <a:off x="9595357" y="3043800"/>
            <a:ext cx="1901833" cy="770400"/>
          </a:xfrm>
          <a:prstGeom prst="rect">
            <a:avLst/>
          </a:prstGeom>
        </p:spPr>
        <p:txBody>
          <a:bodyPr spcFirstLastPara="1" vert="horz" wrap="square" lIns="121900" tIns="121900" rIns="121900" bIns="121900" rtlCol="0" anchor="b" anchorCtr="0">
            <a:noAutofit/>
          </a:bodyPr>
          <a:lstStyle>
            <a:lvl1pPr lvl="0" algn="r" defTabSz="914400" rtl="0" eaLnBrk="1" latinLnBrk="0" hangingPunct="1">
              <a:lnSpc>
                <a:spcPct val="85000"/>
              </a:lnSpc>
              <a:spcBef>
                <a:spcPts val="0"/>
              </a:spcBef>
              <a:spcAft>
                <a:spcPts val="0"/>
              </a:spcAft>
              <a:buSzPts val="1200"/>
              <a:buNone/>
              <a:defRPr sz="1600" b="1" kern="1200" cap="none" baseline="0">
                <a:solidFill>
                  <a:schemeClr val="tx1"/>
                </a:solidFill>
                <a:latin typeface="+mj-lt"/>
                <a:ea typeface="+mj-ea"/>
                <a:cs typeface="+mj-cs"/>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pPr algn="ctr"/>
            <a:r>
              <a:rPr lang="it-IT" sz="2400" dirty="0"/>
              <a:t>Delta hedging</a:t>
            </a:r>
          </a:p>
        </p:txBody>
      </p:sp>
      <p:sp>
        <p:nvSpPr>
          <p:cNvPr id="13" name="Google Shape;160;p30">
            <a:extLst>
              <a:ext uri="{FF2B5EF4-FFF2-40B4-BE49-F238E27FC236}">
                <a16:creationId xmlns:a16="http://schemas.microsoft.com/office/drawing/2014/main" id="{34661B58-81EC-5ACB-E3C6-7614018DC9F0}"/>
              </a:ext>
            </a:extLst>
          </p:cNvPr>
          <p:cNvSpPr txBox="1">
            <a:spLocks/>
          </p:cNvSpPr>
          <p:nvPr/>
        </p:nvSpPr>
        <p:spPr>
          <a:xfrm>
            <a:off x="891781" y="5251622"/>
            <a:ext cx="1615680" cy="598294"/>
          </a:xfrm>
          <a:prstGeom prst="rect">
            <a:avLst/>
          </a:prstGeom>
        </p:spPr>
        <p:txBody>
          <a:bodyPr spcFirstLastPara="1" vert="horz" wrap="square" lIns="121900" tIns="121900" rIns="121900" bIns="121900" rtlCol="0" anchor="b" anchorCtr="0">
            <a:noAutofit/>
          </a:bodyPr>
          <a:lstStyle>
            <a:lvl1pPr lvl="0" algn="r" defTabSz="914400" rtl="0" eaLnBrk="1" latinLnBrk="0" hangingPunct="1">
              <a:lnSpc>
                <a:spcPct val="85000"/>
              </a:lnSpc>
              <a:spcBef>
                <a:spcPts val="0"/>
              </a:spcBef>
              <a:spcAft>
                <a:spcPts val="0"/>
              </a:spcAft>
              <a:buSzPts val="1200"/>
              <a:buNone/>
              <a:defRPr sz="1600" b="1" kern="1200" cap="none" baseline="0">
                <a:solidFill>
                  <a:schemeClr val="tx1"/>
                </a:solidFill>
                <a:latin typeface="+mj-lt"/>
                <a:ea typeface="+mj-ea"/>
                <a:cs typeface="+mj-cs"/>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it-IT" sz="2400" dirty="0"/>
              <a:t>Gamma</a:t>
            </a:r>
            <a:endParaRPr lang="it-IT" sz="1400" dirty="0"/>
          </a:p>
        </p:txBody>
      </p:sp>
      <p:sp>
        <p:nvSpPr>
          <p:cNvPr id="22" name="Google Shape;160;p30">
            <a:extLst>
              <a:ext uri="{FF2B5EF4-FFF2-40B4-BE49-F238E27FC236}">
                <a16:creationId xmlns:a16="http://schemas.microsoft.com/office/drawing/2014/main" id="{CE8C2859-5B8D-6116-AAF9-2BFB29CDB15A}"/>
              </a:ext>
            </a:extLst>
          </p:cNvPr>
          <p:cNvSpPr txBox="1">
            <a:spLocks/>
          </p:cNvSpPr>
          <p:nvPr/>
        </p:nvSpPr>
        <p:spPr>
          <a:xfrm>
            <a:off x="3381003" y="5251622"/>
            <a:ext cx="1615680" cy="598294"/>
          </a:xfrm>
          <a:prstGeom prst="rect">
            <a:avLst/>
          </a:prstGeom>
        </p:spPr>
        <p:txBody>
          <a:bodyPr spcFirstLastPara="1" vert="horz" wrap="square" lIns="121900" tIns="121900" rIns="121900" bIns="121900" rtlCol="0" anchor="b" anchorCtr="0">
            <a:noAutofit/>
          </a:bodyPr>
          <a:lstStyle>
            <a:lvl1pPr lvl="0" algn="r" defTabSz="914400" rtl="0" eaLnBrk="1" latinLnBrk="0" hangingPunct="1">
              <a:lnSpc>
                <a:spcPct val="85000"/>
              </a:lnSpc>
              <a:spcBef>
                <a:spcPts val="0"/>
              </a:spcBef>
              <a:spcAft>
                <a:spcPts val="0"/>
              </a:spcAft>
              <a:buSzPts val="1200"/>
              <a:buNone/>
              <a:defRPr sz="1600" b="1" kern="1200" cap="none" baseline="0">
                <a:solidFill>
                  <a:schemeClr val="tx1"/>
                </a:solidFill>
                <a:latin typeface="+mj-lt"/>
                <a:ea typeface="+mj-ea"/>
                <a:cs typeface="+mj-cs"/>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it-IT" sz="2400" dirty="0"/>
              <a:t>Theta</a:t>
            </a:r>
            <a:endParaRPr lang="it-IT" sz="1400" dirty="0"/>
          </a:p>
        </p:txBody>
      </p:sp>
      <p:sp>
        <p:nvSpPr>
          <p:cNvPr id="23" name="Google Shape;160;p30">
            <a:extLst>
              <a:ext uri="{FF2B5EF4-FFF2-40B4-BE49-F238E27FC236}">
                <a16:creationId xmlns:a16="http://schemas.microsoft.com/office/drawing/2014/main" id="{7DF5900A-645D-0483-6C23-FF70C7A5BF01}"/>
              </a:ext>
            </a:extLst>
          </p:cNvPr>
          <p:cNvSpPr txBox="1">
            <a:spLocks/>
          </p:cNvSpPr>
          <p:nvPr/>
        </p:nvSpPr>
        <p:spPr>
          <a:xfrm>
            <a:off x="6240969" y="5251622"/>
            <a:ext cx="1615680" cy="598294"/>
          </a:xfrm>
          <a:prstGeom prst="rect">
            <a:avLst/>
          </a:prstGeom>
        </p:spPr>
        <p:txBody>
          <a:bodyPr spcFirstLastPara="1" vert="horz" wrap="square" lIns="121900" tIns="121900" rIns="121900" bIns="121900" rtlCol="0" anchor="b" anchorCtr="0">
            <a:noAutofit/>
          </a:bodyPr>
          <a:lstStyle>
            <a:lvl1pPr lvl="0" algn="r" defTabSz="914400" rtl="0" eaLnBrk="1" latinLnBrk="0" hangingPunct="1">
              <a:lnSpc>
                <a:spcPct val="85000"/>
              </a:lnSpc>
              <a:spcBef>
                <a:spcPts val="0"/>
              </a:spcBef>
              <a:spcAft>
                <a:spcPts val="0"/>
              </a:spcAft>
              <a:buSzPts val="1200"/>
              <a:buNone/>
              <a:defRPr sz="1600" b="1" kern="1200" cap="none" baseline="0">
                <a:solidFill>
                  <a:schemeClr val="tx1"/>
                </a:solidFill>
                <a:latin typeface="+mj-lt"/>
                <a:ea typeface="+mj-ea"/>
                <a:cs typeface="+mj-cs"/>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it-IT" sz="2400" dirty="0"/>
              <a:t>Vega</a:t>
            </a:r>
            <a:endParaRPr lang="it-IT" sz="1400" dirty="0"/>
          </a:p>
        </p:txBody>
      </p:sp>
      <p:sp>
        <p:nvSpPr>
          <p:cNvPr id="24" name="Google Shape;171;p30">
            <a:extLst>
              <a:ext uri="{FF2B5EF4-FFF2-40B4-BE49-F238E27FC236}">
                <a16:creationId xmlns:a16="http://schemas.microsoft.com/office/drawing/2014/main" id="{ED415DDA-51CF-B5B8-D875-EF98EFF751F0}"/>
              </a:ext>
            </a:extLst>
          </p:cNvPr>
          <p:cNvSpPr txBox="1">
            <a:spLocks/>
          </p:cNvSpPr>
          <p:nvPr/>
        </p:nvSpPr>
        <p:spPr>
          <a:xfrm>
            <a:off x="9377073" y="4288792"/>
            <a:ext cx="2338400" cy="770400"/>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85000"/>
              </a:lnSpc>
              <a:spcBef>
                <a:spcPts val="0"/>
              </a:spcBef>
              <a:spcAft>
                <a:spcPts val="0"/>
              </a:spcAft>
              <a:buSzPts val="4800"/>
              <a:buNone/>
              <a:defRPr sz="6400" b="1" kern="1200" cap="none" baseline="0">
                <a:solidFill>
                  <a:schemeClr val="tx1"/>
                </a:solidFill>
                <a:latin typeface="+mj-lt"/>
                <a:ea typeface="+mj-ea"/>
                <a:cs typeface="+mj-cs"/>
              </a:defRPr>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rPr lang="en" dirty="0"/>
              <a:t>07</a:t>
            </a:r>
          </a:p>
        </p:txBody>
      </p:sp>
      <p:sp>
        <p:nvSpPr>
          <p:cNvPr id="30" name="Google Shape;160;p30">
            <a:extLst>
              <a:ext uri="{FF2B5EF4-FFF2-40B4-BE49-F238E27FC236}">
                <a16:creationId xmlns:a16="http://schemas.microsoft.com/office/drawing/2014/main" id="{82DA8DD5-1916-4968-AC34-8DB8123E57E1}"/>
              </a:ext>
            </a:extLst>
          </p:cNvPr>
          <p:cNvSpPr txBox="1">
            <a:spLocks/>
          </p:cNvSpPr>
          <p:nvPr/>
        </p:nvSpPr>
        <p:spPr>
          <a:xfrm>
            <a:off x="8787517" y="5234637"/>
            <a:ext cx="1615680" cy="598294"/>
          </a:xfrm>
          <a:prstGeom prst="rect">
            <a:avLst/>
          </a:prstGeom>
        </p:spPr>
        <p:txBody>
          <a:bodyPr spcFirstLastPara="1" vert="horz" wrap="square" lIns="121900" tIns="121900" rIns="121900" bIns="121900" rtlCol="0" anchor="b" anchorCtr="0">
            <a:noAutofit/>
          </a:bodyPr>
          <a:lstStyle>
            <a:lvl1pPr lvl="0" algn="r" defTabSz="914400" rtl="0" eaLnBrk="1" latinLnBrk="0" hangingPunct="1">
              <a:lnSpc>
                <a:spcPct val="85000"/>
              </a:lnSpc>
              <a:spcBef>
                <a:spcPts val="0"/>
              </a:spcBef>
              <a:spcAft>
                <a:spcPts val="0"/>
              </a:spcAft>
              <a:buSzPts val="1200"/>
              <a:buNone/>
              <a:defRPr sz="1600" b="1" kern="1200" cap="none" baseline="0">
                <a:solidFill>
                  <a:schemeClr val="tx1"/>
                </a:solidFill>
                <a:latin typeface="+mj-lt"/>
                <a:ea typeface="+mj-ea"/>
                <a:cs typeface="+mj-cs"/>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it-IT" sz="2400" dirty="0"/>
              <a:t>Rho</a:t>
            </a:r>
            <a:endParaRPr lang="it-IT" sz="1400" dirty="0"/>
          </a:p>
        </p:txBody>
      </p:sp>
      <p:pic>
        <p:nvPicPr>
          <p:cNvPr id="39" name="Picture 38" descr="Disegno astratto che indica la connessione di rete su sfondo bianco">
            <a:extLst>
              <a:ext uri="{FF2B5EF4-FFF2-40B4-BE49-F238E27FC236}">
                <a16:creationId xmlns:a16="http://schemas.microsoft.com/office/drawing/2014/main" id="{3E715F12-C174-19A8-BBE6-BC4E259121AC}"/>
              </a:ext>
            </a:extLst>
          </p:cNvPr>
          <p:cNvPicPr>
            <a:picLocks noChangeAspect="1"/>
          </p:cNvPicPr>
          <p:nvPr/>
        </p:nvPicPr>
        <p:blipFill rotWithShape="1">
          <a:blip r:embed="rId3">
            <a:alphaModFix amt="10000"/>
            <a:extLst>
              <a:ext uri="{BEBA8EAE-BF5A-486C-A8C5-ECC9F3942E4B}">
                <a14:imgProps xmlns:a14="http://schemas.microsoft.com/office/drawing/2010/main">
                  <a14:imgLayer r:embed="rId4">
                    <a14:imgEffect>
                      <a14:brightnessContrast contrast="20000"/>
                    </a14:imgEffect>
                  </a14:imgLayer>
                </a14:imgProps>
              </a:ext>
            </a:extLst>
          </a:blip>
          <a:srcRect t="50236"/>
          <a:stretch/>
        </p:blipFill>
        <p:spPr>
          <a:xfrm>
            <a:off x="0" y="0"/>
            <a:ext cx="12133805" cy="6858000"/>
          </a:xfrm>
          <a:prstGeom prst="rect">
            <a:avLst/>
          </a:prstGeom>
          <a:noFill/>
          <a:ln>
            <a:noFill/>
          </a:ln>
          <a:effectLst>
            <a:glow>
              <a:schemeClr val="accent1"/>
            </a:glow>
            <a:outerShdw sx="1000" sy="1000" algn="ctr" rotWithShape="0">
              <a:srgbClr val="000000"/>
            </a:outerShdw>
            <a:reflection endPos="0" dir="5400000" sy="-100000" algn="bl" rotWithShape="0"/>
            <a:softEdge rad="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936D08E-1EEE-40A7-9B9D-E4199C637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452BDC-FCE6-D8A2-BA1B-C0A71952A217}"/>
              </a:ext>
            </a:extLst>
          </p:cNvPr>
          <p:cNvSpPr>
            <a:spLocks noGrp="1"/>
          </p:cNvSpPr>
          <p:nvPr>
            <p:ph type="title"/>
          </p:nvPr>
        </p:nvSpPr>
        <p:spPr>
          <a:xfrm>
            <a:off x="-637251" y="433021"/>
            <a:ext cx="11648151" cy="1321651"/>
          </a:xfrm>
        </p:spPr>
        <p:txBody>
          <a:bodyPr>
            <a:noAutofit/>
          </a:bodyPr>
          <a:lstStyle/>
          <a:p>
            <a:pPr algn="r"/>
            <a:r>
              <a:rPr lang="it-IT" dirty="0">
                <a:latin typeface="Arial" panose="020B0604020202020204" pitchFamily="34" charset="0"/>
                <a:cs typeface="Arial" panose="020B0604020202020204" pitchFamily="34" charset="0"/>
              </a:rPr>
              <a:t>Black and Scholes Option pricing model </a:t>
            </a:r>
            <a:br>
              <a:rPr lang="it-IT" dirty="0">
                <a:latin typeface="Arial" panose="020B0604020202020204" pitchFamily="34" charset="0"/>
                <a:cs typeface="Arial" panose="020B0604020202020204" pitchFamily="34" charset="0"/>
              </a:rPr>
            </a:br>
            <a:endParaRPr lang="it-IT" dirty="0">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C478AAA5-4D2F-46A1-80DC-AF8E673E8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2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Segnaposto contenuto 2">
                <a:extLst>
                  <a:ext uri="{FF2B5EF4-FFF2-40B4-BE49-F238E27FC236}">
                    <a16:creationId xmlns:a16="http://schemas.microsoft.com/office/drawing/2014/main" id="{2947864F-40BF-C752-6464-509C42B26F03}"/>
                  </a:ext>
                </a:extLst>
              </p:cNvPr>
              <p:cNvSpPr>
                <a:spLocks noGrp="1"/>
              </p:cNvSpPr>
              <p:nvPr>
                <p:ph idx="1"/>
              </p:nvPr>
            </p:nvSpPr>
            <p:spPr>
              <a:xfrm>
                <a:off x="394477" y="1554831"/>
                <a:ext cx="9829800" cy="4672012"/>
              </a:xfrm>
            </p:spPr>
            <p:txBody>
              <a:bodyPr anchor="t">
                <a:normAutofit/>
              </a:bodyPr>
              <a:lstStyle/>
              <a:p>
                <a:pPr marL="0" indent="0" algn="just">
                  <a:lnSpc>
                    <a:spcPct val="120000"/>
                  </a:lnSpc>
                  <a:buNone/>
                </a:pPr>
                <a:r>
                  <a:rPr lang="en-GB" sz="1900" b="0" i="0" u="none" strike="noStrike" dirty="0">
                    <a:effectLst/>
                    <a:latin typeface="Arial" panose="020B0604020202020204" pitchFamily="34" charset="0"/>
                    <a:cs typeface="Arial" panose="020B0604020202020204" pitchFamily="34" charset="0"/>
                  </a:rPr>
                  <a:t>The Black-Scholes option pricing model is a mathematical model used to compute the fair price for a European </a:t>
                </a:r>
                <a:r>
                  <a:rPr lang="en-GB" sz="1900" dirty="0">
                    <a:latin typeface="Arial" panose="020B0604020202020204" pitchFamily="34" charset="0"/>
                    <a:cs typeface="Arial" panose="020B0604020202020204" pitchFamily="34" charset="0"/>
                  </a:rPr>
                  <a:t>C</a:t>
                </a:r>
                <a:r>
                  <a:rPr lang="en-GB" sz="1900" b="0" i="0" u="none" strike="noStrike" dirty="0">
                    <a:effectLst/>
                    <a:latin typeface="Arial" panose="020B0604020202020204" pitchFamily="34" charset="0"/>
                    <a:cs typeface="Arial" panose="020B0604020202020204" pitchFamily="34" charset="0"/>
                  </a:rPr>
                  <a:t>all </a:t>
                </a:r>
                <a:r>
                  <a:rPr lang="en-GB" sz="1900" dirty="0">
                    <a:latin typeface="Arial" panose="020B0604020202020204" pitchFamily="34" charset="0"/>
                    <a:cs typeface="Arial" panose="020B0604020202020204" pitchFamily="34" charset="0"/>
                  </a:rPr>
                  <a:t>[P</a:t>
                </a:r>
                <a:r>
                  <a:rPr lang="en-GB" sz="1900" b="0" i="0" u="none" strike="noStrike" dirty="0">
                    <a:effectLst/>
                    <a:latin typeface="Arial" panose="020B0604020202020204" pitchFamily="34" charset="0"/>
                    <a:cs typeface="Arial" panose="020B0604020202020204" pitchFamily="34" charset="0"/>
                  </a:rPr>
                  <a:t>ut] option, using assumptions of constant volatility, no dividends, and other efficient market conditions.</a:t>
                </a:r>
              </a:p>
              <a:p>
                <a:pPr marL="0" indent="0" algn="just">
                  <a:lnSpc>
                    <a:spcPct val="120000"/>
                  </a:lnSpc>
                  <a:buNone/>
                </a:pPr>
                <a:endParaRPr lang="en-GB" sz="1900" b="0" i="0" u="none" strike="noStrike" dirty="0">
                  <a:effectLst/>
                  <a:latin typeface="Arial" panose="020B0604020202020204" pitchFamily="34" charset="0"/>
                  <a:cs typeface="Arial" panose="020B0604020202020204" pitchFamily="34" charset="0"/>
                </a:endParaRPr>
              </a:p>
              <a:p>
                <a:pPr marL="0" indent="0" algn="just">
                  <a:lnSpc>
                    <a:spcPct val="120000"/>
                  </a:lnSpc>
                  <a:buNone/>
                </a:pPr>
                <a:r>
                  <a:rPr lang="en-GB" sz="1900" b="0" i="0" u="none" strike="noStrike" dirty="0">
                    <a:effectLst/>
                    <a:latin typeface="Arial" panose="020B0604020202020204" pitchFamily="34" charset="0"/>
                    <a:cs typeface="Arial" panose="020B0604020202020204" pitchFamily="34" charset="0"/>
                  </a:rPr>
                  <a:t>The BS model includes the following variables:</a:t>
                </a:r>
              </a:p>
              <a:p>
                <a:pPr algn="just">
                  <a:lnSpc>
                    <a:spcPct val="120000"/>
                  </a:lnSpc>
                  <a:buFont typeface="Arial" panose="020B0604020202020204" pitchFamily="34" charset="0"/>
                  <a:buChar char="•"/>
                </a:pPr>
                <a:r>
                  <a:rPr lang="en-GB" sz="1900" b="0" i="0" u="none" strike="noStrike" dirty="0">
                    <a:effectLst/>
                    <a:latin typeface="Arial" panose="020B0604020202020204" pitchFamily="34" charset="0"/>
                    <a:cs typeface="Arial" panose="020B0604020202020204" pitchFamily="34" charset="0"/>
                  </a:rPr>
                  <a:t>The current stock price </a:t>
                </a:r>
                <a14:m>
                  <m:oMath xmlns:m="http://schemas.openxmlformats.org/officeDocument/2006/math">
                    <m:sSub>
                      <m:sSubPr>
                        <m:ctrlPr>
                          <a:rPr lang="en-GB" sz="1900" b="0" i="1" u="none" strike="noStrike" smtClean="0">
                            <a:effectLst/>
                            <a:latin typeface="Cambria Math" panose="02040503050406030204" pitchFamily="18" charset="0"/>
                            <a:cs typeface="Arial" panose="020B0604020202020204" pitchFamily="34" charset="0"/>
                          </a:rPr>
                        </m:ctrlPr>
                      </m:sSubPr>
                      <m:e>
                        <m:r>
                          <a:rPr lang="en-GB" sz="1900" b="0" i="1" u="none" strike="noStrike" smtClean="0">
                            <a:effectLst/>
                            <a:latin typeface="Cambria Math" panose="02040503050406030204" pitchFamily="18" charset="0"/>
                            <a:cs typeface="Arial" panose="020B0604020202020204" pitchFamily="34" charset="0"/>
                          </a:rPr>
                          <m:t>𝑆</m:t>
                        </m:r>
                      </m:e>
                      <m:sub>
                        <m:r>
                          <a:rPr lang="en-GB" sz="1900" b="0" i="1" u="none" strike="noStrike" smtClean="0">
                            <a:effectLst/>
                            <a:latin typeface="Cambria Math" panose="02040503050406030204" pitchFamily="18" charset="0"/>
                            <a:cs typeface="Arial" panose="020B0604020202020204" pitchFamily="34" charset="0"/>
                          </a:rPr>
                          <m:t>𝑡</m:t>
                        </m:r>
                      </m:sub>
                    </m:sSub>
                  </m:oMath>
                </a14:m>
                <a:endParaRPr lang="en-GB" sz="1900" b="0" i="0" u="none" strike="noStrike" baseline="-25000" dirty="0">
                  <a:effectLst/>
                  <a:latin typeface="Arial" panose="020B0604020202020204" pitchFamily="34" charset="0"/>
                  <a:cs typeface="Arial" panose="020B0604020202020204" pitchFamily="34" charset="0"/>
                </a:endParaRPr>
              </a:p>
              <a:p>
                <a:pPr algn="just">
                  <a:lnSpc>
                    <a:spcPct val="120000"/>
                  </a:lnSpc>
                  <a:buFont typeface="Arial" panose="020B0604020202020204" pitchFamily="34" charset="0"/>
                  <a:buChar char="•"/>
                </a:pPr>
                <a:r>
                  <a:rPr lang="en-GB" sz="1900" b="0" i="0" u="none" strike="noStrike" dirty="0">
                    <a:effectLst/>
                    <a:latin typeface="Arial" panose="020B0604020202020204" pitchFamily="34" charset="0"/>
                    <a:cs typeface="Arial" panose="020B0604020202020204" pitchFamily="34" charset="0"/>
                  </a:rPr>
                  <a:t>The strike price </a:t>
                </a:r>
                <a14:m>
                  <m:oMath xmlns:m="http://schemas.openxmlformats.org/officeDocument/2006/math">
                    <m:r>
                      <a:rPr lang="en-GB" sz="1900" b="0" i="1" u="none" strike="noStrike" smtClean="0">
                        <a:effectLst/>
                        <a:latin typeface="Cambria Math" panose="02040503050406030204" pitchFamily="18" charset="0"/>
                        <a:cs typeface="Arial" panose="020B0604020202020204" pitchFamily="34" charset="0"/>
                      </a:rPr>
                      <m:t>𝐾</m:t>
                    </m:r>
                  </m:oMath>
                </a14:m>
                <a:endParaRPr lang="en-GB" sz="1900" b="0" i="0" u="none" strike="noStrike" dirty="0">
                  <a:effectLst/>
                  <a:latin typeface="Arial" panose="020B0604020202020204" pitchFamily="34" charset="0"/>
                  <a:cs typeface="Arial" panose="020B0604020202020204" pitchFamily="34" charset="0"/>
                </a:endParaRPr>
              </a:p>
              <a:p>
                <a:pPr algn="just">
                  <a:lnSpc>
                    <a:spcPct val="120000"/>
                  </a:lnSpc>
                  <a:buFont typeface="Arial" panose="020B0604020202020204" pitchFamily="34" charset="0"/>
                  <a:buChar char="•"/>
                </a:pPr>
                <a:r>
                  <a:rPr lang="en-GB" sz="1900" b="0" i="0" u="none" strike="noStrike" dirty="0">
                    <a:effectLst/>
                    <a:latin typeface="Arial" panose="020B0604020202020204" pitchFamily="34" charset="0"/>
                    <a:cs typeface="Arial" panose="020B0604020202020204" pitchFamily="34" charset="0"/>
                  </a:rPr>
                  <a:t>The time-to-maturity </a:t>
                </a:r>
                <a14:m>
                  <m:oMath xmlns:m="http://schemas.openxmlformats.org/officeDocument/2006/math">
                    <m:r>
                      <a:rPr lang="en-GB" sz="1900" b="0" i="1" u="none" strike="noStrike" smtClean="0">
                        <a:effectLst/>
                        <a:latin typeface="Cambria Math" panose="02040503050406030204" pitchFamily="18" charset="0"/>
                        <a:cs typeface="Arial" panose="020B0604020202020204" pitchFamily="34" charset="0"/>
                      </a:rPr>
                      <m:t>𝑇</m:t>
                    </m:r>
                  </m:oMath>
                </a14:m>
                <a:endParaRPr lang="en-GB" sz="1900" b="0" i="0" u="none" strike="noStrike" dirty="0">
                  <a:effectLst/>
                  <a:latin typeface="Arial" panose="020B0604020202020204" pitchFamily="34" charset="0"/>
                  <a:cs typeface="Arial" panose="020B0604020202020204" pitchFamily="34" charset="0"/>
                </a:endParaRPr>
              </a:p>
              <a:p>
                <a:pPr algn="just">
                  <a:lnSpc>
                    <a:spcPct val="120000"/>
                  </a:lnSpc>
                  <a:buFont typeface="Arial" panose="020B0604020202020204" pitchFamily="34" charset="0"/>
                  <a:buChar char="•"/>
                </a:pPr>
                <a:r>
                  <a:rPr lang="en-GB" sz="1900" b="0" i="0" u="none" strike="noStrike" dirty="0">
                    <a:effectLst/>
                    <a:latin typeface="Arial" panose="020B0604020202020204" pitchFamily="34" charset="0"/>
                    <a:cs typeface="Arial" panose="020B0604020202020204" pitchFamily="34" charset="0"/>
                  </a:rPr>
                  <a:t>The risk-free interest rate </a:t>
                </a:r>
                <a14:m>
                  <m:oMath xmlns:m="http://schemas.openxmlformats.org/officeDocument/2006/math">
                    <m:r>
                      <a:rPr lang="en-GB" sz="1900" b="0" i="1" u="none" strike="noStrike" smtClean="0">
                        <a:effectLst/>
                        <a:latin typeface="Cambria Math" panose="02040503050406030204" pitchFamily="18" charset="0"/>
                        <a:cs typeface="Arial" panose="020B0604020202020204" pitchFamily="34" charset="0"/>
                      </a:rPr>
                      <m:t>𝑟</m:t>
                    </m:r>
                  </m:oMath>
                </a14:m>
                <a:endParaRPr lang="en-GB" sz="1900" b="0" i="0" u="none" strike="noStrike" dirty="0">
                  <a:effectLst/>
                  <a:latin typeface="Arial" panose="020B0604020202020204" pitchFamily="34" charset="0"/>
                  <a:cs typeface="Arial" panose="020B0604020202020204" pitchFamily="34" charset="0"/>
                </a:endParaRPr>
              </a:p>
              <a:p>
                <a:pPr algn="just">
                  <a:lnSpc>
                    <a:spcPct val="120000"/>
                  </a:lnSpc>
                  <a:buFont typeface="Arial" panose="020B0604020202020204" pitchFamily="34" charset="0"/>
                  <a:buChar char="•"/>
                </a:pPr>
                <a:r>
                  <a:rPr lang="en-GB" sz="1900" b="0" i="0" u="none" strike="noStrike" dirty="0">
                    <a:effectLst/>
                    <a:latin typeface="Arial" panose="020B0604020202020204" pitchFamily="34" charset="0"/>
                    <a:cs typeface="Arial" panose="020B0604020202020204" pitchFamily="34" charset="0"/>
                  </a:rPr>
                  <a:t>The implied volatility </a:t>
                </a:r>
                <a14:m>
                  <m:oMath xmlns:m="http://schemas.openxmlformats.org/officeDocument/2006/math">
                    <m:sSup>
                      <m:sSupPr>
                        <m:ctrlPr>
                          <a:rPr lang="en-GB" sz="1900" b="0" i="1" u="none" strike="noStrike" smtClean="0">
                            <a:effectLst/>
                            <a:latin typeface="Cambria Math" panose="02040503050406030204" pitchFamily="18" charset="0"/>
                            <a:cs typeface="Arial" panose="020B0604020202020204" pitchFamily="34" charset="0"/>
                          </a:rPr>
                        </m:ctrlPr>
                      </m:sSupPr>
                      <m:e>
                        <m:r>
                          <a:rPr lang="en-GB" sz="1900" b="0" i="1" u="none" strike="noStrike" smtClean="0">
                            <a:effectLst/>
                            <a:latin typeface="Cambria Math" panose="02040503050406030204" pitchFamily="18" charset="0"/>
                            <a:ea typeface="Cambria Math" panose="02040503050406030204" pitchFamily="18" charset="0"/>
                            <a:cs typeface="Arial" panose="020B0604020202020204" pitchFamily="34" charset="0"/>
                          </a:rPr>
                          <m:t>𝜎</m:t>
                        </m:r>
                      </m:e>
                      <m:sup>
                        <m:r>
                          <a:rPr lang="en-GB" sz="1900" b="0" i="1" u="none" strike="noStrike" smtClean="0">
                            <a:effectLst/>
                            <a:latin typeface="Cambria Math" panose="02040503050406030204" pitchFamily="18" charset="0"/>
                            <a:cs typeface="Arial" panose="020B0604020202020204" pitchFamily="34" charset="0"/>
                          </a:rPr>
                          <m:t>𝑖𝑚𝑝</m:t>
                        </m:r>
                      </m:sup>
                    </m:sSup>
                  </m:oMath>
                </a14:m>
                <a:endParaRPr lang="en-GB" sz="900" dirty="0">
                  <a:latin typeface="Arial" panose="020B0604020202020204" pitchFamily="34" charset="0"/>
                  <a:cs typeface="Arial" panose="020B0604020202020204" pitchFamily="34" charset="0"/>
                </a:endParaRPr>
              </a:p>
            </p:txBody>
          </p:sp>
        </mc:Choice>
        <mc:Fallback xmlns="">
          <p:sp>
            <p:nvSpPr>
              <p:cNvPr id="13" name="Segnaposto contenuto 2">
                <a:extLst>
                  <a:ext uri="{FF2B5EF4-FFF2-40B4-BE49-F238E27FC236}">
                    <a16:creationId xmlns:a16="http://schemas.microsoft.com/office/drawing/2014/main" id="{2947864F-40BF-C752-6464-509C42B26F03}"/>
                  </a:ext>
                </a:extLst>
              </p:cNvPr>
              <p:cNvSpPr>
                <a:spLocks noGrp="1" noRot="1" noChangeAspect="1" noMove="1" noResize="1" noEditPoints="1" noAdjustHandles="1" noChangeArrowheads="1" noChangeShapeType="1" noTextEdit="1"/>
              </p:cNvSpPr>
              <p:nvPr>
                <p:ph idx="1"/>
              </p:nvPr>
            </p:nvSpPr>
            <p:spPr>
              <a:xfrm>
                <a:off x="394477" y="1554831"/>
                <a:ext cx="9829800" cy="4672012"/>
              </a:xfrm>
              <a:blipFill>
                <a:blip r:embed="rId2"/>
                <a:stretch>
                  <a:fillRect l="-646" r="-6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1EC568A-E1B4-5111-323C-7ADAD55A6FF7}"/>
                  </a:ext>
                </a:extLst>
              </p:cNvPr>
              <p:cNvSpPr txBox="1"/>
              <p:nvPr/>
            </p:nvSpPr>
            <p:spPr>
              <a:xfrm>
                <a:off x="5309377" y="3741344"/>
                <a:ext cx="30999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𝐶𝑎𝑙𝑙</m:t>
                      </m:r>
                      <m:r>
                        <a:rPr lang="it-IT" b="0" i="1" smtClean="0">
                          <a:latin typeface="Cambria Math" panose="02040503050406030204" pitchFamily="18" charset="0"/>
                        </a:rPr>
                        <m:t>=</m:t>
                      </m:r>
                      <m:sSub>
                        <m:sSubPr>
                          <m:ctrlPr>
                            <a:rPr lang="it-IT" i="1">
                              <a:latin typeface="Cambria Math" panose="02040503050406030204" pitchFamily="18" charset="0"/>
                              <a:cs typeface="Arial" panose="020B0604020202020204" pitchFamily="34" charset="0"/>
                            </a:rPr>
                          </m:ctrlPr>
                        </m:sSubPr>
                        <m:e>
                          <m:r>
                            <a:rPr lang="it-IT" i="1">
                              <a:latin typeface="Cambria Math" panose="02040503050406030204" pitchFamily="18" charset="0"/>
                              <a:cs typeface="Arial" panose="020B0604020202020204" pitchFamily="34" charset="0"/>
                            </a:rPr>
                            <m:t>𝑆</m:t>
                          </m:r>
                        </m:e>
                        <m:sub>
                          <m:r>
                            <a:rPr lang="it-IT" i="1">
                              <a:latin typeface="Cambria Math" panose="02040503050406030204" pitchFamily="18" charset="0"/>
                              <a:cs typeface="Arial" panose="020B0604020202020204" pitchFamily="34" charset="0"/>
                            </a:rPr>
                            <m:t>𝑡</m:t>
                          </m:r>
                        </m:sub>
                      </m:sSub>
                      <m:r>
                        <a:rPr lang="it-IT" b="0" i="1" smtClean="0">
                          <a:latin typeface="Cambria Math" panose="02040503050406030204" pitchFamily="18" charset="0"/>
                        </a:rPr>
                        <m:t>𝑁</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𝑑</m:t>
                          </m:r>
                        </m:e>
                        <m:sub>
                          <m:r>
                            <a:rPr lang="it-IT" b="0" i="1" smtClean="0">
                              <a:latin typeface="Cambria Math" panose="02040503050406030204" pitchFamily="18" charset="0"/>
                            </a:rPr>
                            <m:t>1</m:t>
                          </m:r>
                        </m:sub>
                      </m:sSub>
                      <m:r>
                        <a:rPr lang="it-IT" b="0" i="1" smtClean="0">
                          <a:latin typeface="Cambria Math" panose="02040503050406030204" pitchFamily="18" charset="0"/>
                        </a:rPr>
                        <m:t>)−</m:t>
                      </m:r>
                      <m:r>
                        <a:rPr lang="it-IT" b="0" i="1" smtClean="0">
                          <a:latin typeface="Cambria Math" panose="02040503050406030204" pitchFamily="18" charset="0"/>
                        </a:rPr>
                        <m:t>𝐾</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r>
                            <a:rPr lang="it-IT" b="0" i="1" smtClean="0">
                              <a:latin typeface="Cambria Math" panose="02040503050406030204" pitchFamily="18" charset="0"/>
                            </a:rPr>
                            <m:t>𝑟𝑇</m:t>
                          </m:r>
                        </m:sup>
                      </m:sSup>
                      <m:r>
                        <a:rPr lang="it-IT" b="0" i="1" smtClean="0">
                          <a:latin typeface="Cambria Math" panose="02040503050406030204" pitchFamily="18" charset="0"/>
                        </a:rPr>
                        <m:t>𝑁</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𝑑</m:t>
                          </m:r>
                        </m:e>
                        <m:sub>
                          <m:r>
                            <a:rPr lang="it-IT" b="0" i="1" smtClean="0">
                              <a:latin typeface="Cambria Math" panose="02040503050406030204" pitchFamily="18" charset="0"/>
                            </a:rPr>
                            <m:t>2</m:t>
                          </m:r>
                        </m:sub>
                      </m:sSub>
                      <m:r>
                        <a:rPr lang="it-IT" b="0" i="1" smtClean="0">
                          <a:latin typeface="Cambria Math" panose="02040503050406030204" pitchFamily="18" charset="0"/>
                        </a:rPr>
                        <m:t>)</m:t>
                      </m:r>
                    </m:oMath>
                  </m:oMathPara>
                </a14:m>
                <a:endParaRPr lang="en-GB" dirty="0"/>
              </a:p>
            </p:txBody>
          </p:sp>
        </mc:Choice>
        <mc:Fallback xmlns="">
          <p:sp>
            <p:nvSpPr>
              <p:cNvPr id="3" name="TextBox 2">
                <a:extLst>
                  <a:ext uri="{FF2B5EF4-FFF2-40B4-BE49-F238E27FC236}">
                    <a16:creationId xmlns:a16="http://schemas.microsoft.com/office/drawing/2014/main" id="{71EC568A-E1B4-5111-323C-7ADAD55A6FF7}"/>
                  </a:ext>
                </a:extLst>
              </p:cNvPr>
              <p:cNvSpPr txBox="1">
                <a:spLocks noRot="1" noChangeAspect="1" noMove="1" noResize="1" noEditPoints="1" noAdjustHandles="1" noChangeArrowheads="1" noChangeShapeType="1" noTextEdit="1"/>
              </p:cNvSpPr>
              <p:nvPr/>
            </p:nvSpPr>
            <p:spPr>
              <a:xfrm>
                <a:off x="5309377" y="3741344"/>
                <a:ext cx="3099951" cy="276999"/>
              </a:xfrm>
              <a:prstGeom prst="rect">
                <a:avLst/>
              </a:prstGeom>
              <a:blipFill>
                <a:blip r:embed="rId3"/>
                <a:stretch>
                  <a:fillRect l="-1230" t="-4348" r="-2049"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792EED8-3A12-DCCE-F258-47C9987091EC}"/>
                  </a:ext>
                </a:extLst>
              </p:cNvPr>
              <p:cNvSpPr txBox="1"/>
              <p:nvPr/>
            </p:nvSpPr>
            <p:spPr>
              <a:xfrm>
                <a:off x="8946142" y="3741344"/>
                <a:ext cx="24261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𝑃𝑢𝑡</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𝑡</m:t>
                          </m:r>
                        </m:sub>
                      </m:sSub>
                      <m:r>
                        <a:rPr lang="it-IT" b="0" i="1" smtClean="0">
                          <a:latin typeface="Cambria Math" panose="02040503050406030204" pitchFamily="18" charset="0"/>
                        </a:rPr>
                        <m:t> −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𝑡</m:t>
                          </m:r>
                        </m:sub>
                      </m:sSub>
                      <m:r>
                        <a:rPr lang="it-IT" b="0" i="1" smtClean="0">
                          <a:latin typeface="Cambria Math" panose="02040503050406030204" pitchFamily="18" charset="0"/>
                        </a:rPr>
                        <m:t>+</m:t>
                      </m:r>
                      <m:r>
                        <a:rPr lang="it-IT" b="0" i="1" smtClean="0">
                          <a:latin typeface="Cambria Math" panose="02040503050406030204" pitchFamily="18" charset="0"/>
                        </a:rPr>
                        <m:t>𝐾</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r>
                            <a:rPr lang="it-IT" b="0" i="1" smtClean="0">
                              <a:latin typeface="Cambria Math" panose="02040503050406030204" pitchFamily="18" charset="0"/>
                            </a:rPr>
                            <m:t>𝑟𝑇</m:t>
                          </m:r>
                        </m:sup>
                      </m:sSup>
                    </m:oMath>
                  </m:oMathPara>
                </a14:m>
                <a:endParaRPr lang="en-GB" dirty="0"/>
              </a:p>
            </p:txBody>
          </p:sp>
        </mc:Choice>
        <mc:Fallback xmlns="">
          <p:sp>
            <p:nvSpPr>
              <p:cNvPr id="4" name="TextBox 3">
                <a:extLst>
                  <a:ext uri="{FF2B5EF4-FFF2-40B4-BE49-F238E27FC236}">
                    <a16:creationId xmlns:a16="http://schemas.microsoft.com/office/drawing/2014/main" id="{B792EED8-3A12-DCCE-F258-47C9987091EC}"/>
                  </a:ext>
                </a:extLst>
              </p:cNvPr>
              <p:cNvSpPr txBox="1">
                <a:spLocks noRot="1" noChangeAspect="1" noMove="1" noResize="1" noEditPoints="1" noAdjustHandles="1" noChangeArrowheads="1" noChangeShapeType="1" noTextEdit="1"/>
              </p:cNvSpPr>
              <p:nvPr/>
            </p:nvSpPr>
            <p:spPr>
              <a:xfrm>
                <a:off x="8946142" y="3741344"/>
                <a:ext cx="2426113" cy="276999"/>
              </a:xfrm>
              <a:prstGeom prst="rect">
                <a:avLst/>
              </a:prstGeom>
              <a:blipFill>
                <a:blip r:embed="rId4"/>
                <a:stretch>
                  <a:fillRect l="-1563" t="-8696"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B06A4C-A822-7988-4885-DBAB22533F99}"/>
                  </a:ext>
                </a:extLst>
              </p:cNvPr>
              <p:cNvSpPr txBox="1"/>
              <p:nvPr/>
            </p:nvSpPr>
            <p:spPr>
              <a:xfrm>
                <a:off x="5790170" y="4387968"/>
                <a:ext cx="61165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𝑤h𝑒𝑟𝑒</m:t>
                      </m:r>
                      <m:r>
                        <a:rPr lang="it-IT" b="0" i="1" smtClean="0">
                          <a:latin typeface="Cambria Math" panose="02040503050406030204" pitchFamily="18" charset="0"/>
                        </a:rPr>
                        <m:t>:</m:t>
                      </m:r>
                    </m:oMath>
                  </m:oMathPara>
                </a14:m>
                <a:endParaRPr lang="en-GB" dirty="0"/>
              </a:p>
            </p:txBody>
          </p:sp>
        </mc:Choice>
        <mc:Fallback xmlns="">
          <p:sp>
            <p:nvSpPr>
              <p:cNvPr id="5" name="TextBox 4">
                <a:extLst>
                  <a:ext uri="{FF2B5EF4-FFF2-40B4-BE49-F238E27FC236}">
                    <a16:creationId xmlns:a16="http://schemas.microsoft.com/office/drawing/2014/main" id="{30B06A4C-A822-7988-4885-DBAB22533F99}"/>
                  </a:ext>
                </a:extLst>
              </p:cNvPr>
              <p:cNvSpPr txBox="1">
                <a:spLocks noRot="1" noChangeAspect="1" noMove="1" noResize="1" noEditPoints="1" noAdjustHandles="1" noChangeArrowheads="1" noChangeShapeType="1" noTextEdit="1"/>
              </p:cNvSpPr>
              <p:nvPr/>
            </p:nvSpPr>
            <p:spPr>
              <a:xfrm>
                <a:off x="5790170" y="4387968"/>
                <a:ext cx="611659" cy="276999"/>
              </a:xfrm>
              <a:prstGeom prst="rect">
                <a:avLst/>
              </a:prstGeom>
              <a:blipFill>
                <a:blip r:embed="rId5"/>
                <a:stretch>
                  <a:fillRect l="-14286" r="-22449"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D4BBAED-610F-3F57-2474-5410883E2512}"/>
                  </a:ext>
                </a:extLst>
              </p:cNvPr>
              <p:cNvSpPr txBox="1"/>
              <p:nvPr/>
            </p:nvSpPr>
            <p:spPr>
              <a:xfrm>
                <a:off x="6409449" y="4539838"/>
                <a:ext cx="2759265" cy="763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𝑑</m:t>
                          </m:r>
                        </m:e>
                        <m:sub>
                          <m:r>
                            <a:rPr lang="it-IT" b="0" i="1" smtClean="0">
                              <a:latin typeface="Cambria Math" panose="02040503050406030204" pitchFamily="18" charset="0"/>
                            </a:rPr>
                            <m:t>1</m:t>
                          </m:r>
                        </m:sub>
                      </m:sSub>
                      <m:r>
                        <a:rPr lang="it-IT" b="0" i="1" smtClean="0">
                          <a:latin typeface="Cambria Math" panose="02040503050406030204" pitchFamily="18" charset="0"/>
                        </a:rPr>
                        <m:t>= </m:t>
                      </m:r>
                      <m:f>
                        <m:fPr>
                          <m:ctrlPr>
                            <a:rPr lang="it-IT" b="0" i="1" smtClean="0">
                              <a:latin typeface="Cambria Math" panose="02040503050406030204" pitchFamily="18" charset="0"/>
                            </a:rPr>
                          </m:ctrlPr>
                        </m:fPr>
                        <m:num>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ln</m:t>
                              </m:r>
                            </m:fName>
                            <m:e>
                              <m:d>
                                <m:dPr>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r>
                                        <a:rPr lang="it-IT" b="0" i="1" smtClean="0">
                                          <a:latin typeface="Cambria Math" panose="02040503050406030204" pitchFamily="18" charset="0"/>
                                        </a:rPr>
                                        <m:t>𝑆</m:t>
                                      </m:r>
                                    </m:num>
                                    <m:den>
                                      <m:r>
                                        <a:rPr lang="it-IT" b="0" i="1" smtClean="0">
                                          <a:latin typeface="Cambria Math" panose="02040503050406030204" pitchFamily="18" charset="0"/>
                                        </a:rPr>
                                        <m:t>𝐾</m:t>
                                      </m:r>
                                    </m:den>
                                  </m:f>
                                </m:e>
                              </m:d>
                            </m:e>
                          </m:func>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𝑟</m:t>
                              </m:r>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2</m:t>
                                  </m:r>
                                </m:den>
                              </m:f>
                              <m:sSup>
                                <m:sSupPr>
                                  <m:ctrlPr>
                                    <a:rPr lang="it-IT" b="0" i="1" smtClean="0">
                                      <a:latin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𝜎</m:t>
                                  </m:r>
                                </m:e>
                                <m:sup>
                                  <m:r>
                                    <a:rPr lang="it-IT" b="0" i="1" smtClean="0">
                                      <a:latin typeface="Cambria Math" panose="02040503050406030204" pitchFamily="18" charset="0"/>
                                    </a:rPr>
                                    <m:t>2</m:t>
                                  </m:r>
                                </m:sup>
                              </m:sSup>
                            </m:e>
                          </m:d>
                          <m:r>
                            <a:rPr lang="it-IT" b="0" i="1" smtClean="0">
                              <a:latin typeface="Cambria Math" panose="02040503050406030204" pitchFamily="18" charset="0"/>
                            </a:rPr>
                            <m:t>𝑇</m:t>
                          </m:r>
                        </m:num>
                        <m:den>
                          <m:r>
                            <a:rPr lang="it-IT" b="0" i="1" smtClean="0">
                              <a:latin typeface="Cambria Math" panose="02040503050406030204" pitchFamily="18" charset="0"/>
                              <a:ea typeface="Cambria Math" panose="02040503050406030204" pitchFamily="18" charset="0"/>
                            </a:rPr>
                            <m:t>𝜎</m:t>
                          </m:r>
                          <m:rad>
                            <m:radPr>
                              <m:degHide m:val="on"/>
                              <m:ctrlPr>
                                <a:rPr lang="it-IT" b="0" i="1" smtClean="0">
                                  <a:latin typeface="Cambria Math" panose="02040503050406030204" pitchFamily="18" charset="0"/>
                                  <a:ea typeface="Cambria Math" panose="02040503050406030204" pitchFamily="18" charset="0"/>
                                </a:rPr>
                              </m:ctrlPr>
                            </m:radPr>
                            <m:deg/>
                            <m:e>
                              <m:r>
                                <a:rPr lang="it-IT" b="0" i="1" smtClean="0">
                                  <a:latin typeface="Cambria Math" panose="02040503050406030204" pitchFamily="18" charset="0"/>
                                  <a:ea typeface="Cambria Math" panose="02040503050406030204" pitchFamily="18" charset="0"/>
                                </a:rPr>
                                <m:t>𝑇</m:t>
                              </m:r>
                            </m:e>
                          </m:rad>
                        </m:den>
                      </m:f>
                    </m:oMath>
                  </m:oMathPara>
                </a14:m>
                <a:endParaRPr lang="en-GB" dirty="0"/>
              </a:p>
            </p:txBody>
          </p:sp>
        </mc:Choice>
        <mc:Fallback xmlns="">
          <p:sp>
            <p:nvSpPr>
              <p:cNvPr id="6" name="TextBox 5">
                <a:extLst>
                  <a:ext uri="{FF2B5EF4-FFF2-40B4-BE49-F238E27FC236}">
                    <a16:creationId xmlns:a16="http://schemas.microsoft.com/office/drawing/2014/main" id="{2D4BBAED-610F-3F57-2474-5410883E2512}"/>
                  </a:ext>
                </a:extLst>
              </p:cNvPr>
              <p:cNvSpPr txBox="1">
                <a:spLocks noRot="1" noChangeAspect="1" noMove="1" noResize="1" noEditPoints="1" noAdjustHandles="1" noChangeArrowheads="1" noChangeShapeType="1" noTextEdit="1"/>
              </p:cNvSpPr>
              <p:nvPr/>
            </p:nvSpPr>
            <p:spPr>
              <a:xfrm>
                <a:off x="6409449" y="4539838"/>
                <a:ext cx="2759265" cy="763331"/>
              </a:xfrm>
              <a:prstGeom prst="rect">
                <a:avLst/>
              </a:prstGeom>
              <a:blipFill>
                <a:blip r:embed="rId6"/>
                <a:stretch>
                  <a:fillRect l="-2294" r="-2294" b="-65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BD75D9-8738-13B4-4B69-9C8BB1D37955}"/>
                  </a:ext>
                </a:extLst>
              </p:cNvPr>
              <p:cNvSpPr txBox="1"/>
              <p:nvPr/>
            </p:nvSpPr>
            <p:spPr>
              <a:xfrm>
                <a:off x="6409449" y="5397425"/>
                <a:ext cx="2759265" cy="7599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𝑑</m:t>
                          </m:r>
                        </m:e>
                        <m:sub>
                          <m:r>
                            <a:rPr lang="it-IT" b="0" i="1" smtClean="0">
                              <a:latin typeface="Cambria Math" panose="02040503050406030204" pitchFamily="18" charset="0"/>
                            </a:rPr>
                            <m:t>2</m:t>
                          </m:r>
                        </m:sub>
                      </m:sSub>
                      <m:r>
                        <a:rPr lang="it-IT" b="0" i="1" smtClean="0">
                          <a:latin typeface="Cambria Math" panose="02040503050406030204" pitchFamily="18" charset="0"/>
                        </a:rPr>
                        <m:t>= </m:t>
                      </m:r>
                      <m:f>
                        <m:fPr>
                          <m:ctrlPr>
                            <a:rPr lang="it-IT" b="0" i="1" smtClean="0">
                              <a:latin typeface="Cambria Math" panose="02040503050406030204" pitchFamily="18" charset="0"/>
                            </a:rPr>
                          </m:ctrlPr>
                        </m:fPr>
                        <m:num>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ln</m:t>
                              </m:r>
                            </m:fName>
                            <m:e>
                              <m:d>
                                <m:dPr>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r>
                                        <a:rPr lang="it-IT" b="0" i="1" smtClean="0">
                                          <a:latin typeface="Cambria Math" panose="02040503050406030204" pitchFamily="18" charset="0"/>
                                        </a:rPr>
                                        <m:t>𝑆</m:t>
                                      </m:r>
                                    </m:num>
                                    <m:den>
                                      <m:r>
                                        <a:rPr lang="it-IT" b="0" i="1" smtClean="0">
                                          <a:latin typeface="Cambria Math" panose="02040503050406030204" pitchFamily="18" charset="0"/>
                                        </a:rPr>
                                        <m:t>𝐾</m:t>
                                      </m:r>
                                    </m:den>
                                  </m:f>
                                </m:e>
                              </m:d>
                            </m:e>
                          </m:func>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𝑟</m:t>
                              </m:r>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2</m:t>
                                  </m:r>
                                </m:den>
                              </m:f>
                              <m:sSup>
                                <m:sSupPr>
                                  <m:ctrlPr>
                                    <a:rPr lang="it-IT" b="0" i="1" smtClean="0">
                                      <a:latin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𝜎</m:t>
                                  </m:r>
                                </m:e>
                                <m:sup>
                                  <m:r>
                                    <a:rPr lang="it-IT" b="0" i="1" smtClean="0">
                                      <a:latin typeface="Cambria Math" panose="02040503050406030204" pitchFamily="18" charset="0"/>
                                    </a:rPr>
                                    <m:t>2</m:t>
                                  </m:r>
                                </m:sup>
                              </m:sSup>
                            </m:e>
                          </m:d>
                          <m:r>
                            <a:rPr lang="it-IT" b="0" i="1" smtClean="0">
                              <a:latin typeface="Cambria Math" panose="02040503050406030204" pitchFamily="18" charset="0"/>
                            </a:rPr>
                            <m:t>𝑇</m:t>
                          </m:r>
                        </m:num>
                        <m:den>
                          <m:r>
                            <a:rPr lang="it-IT" b="0" i="1" smtClean="0">
                              <a:latin typeface="Cambria Math" panose="02040503050406030204" pitchFamily="18" charset="0"/>
                              <a:ea typeface="Cambria Math" panose="02040503050406030204" pitchFamily="18" charset="0"/>
                            </a:rPr>
                            <m:t>𝜎</m:t>
                          </m:r>
                          <m:rad>
                            <m:radPr>
                              <m:degHide m:val="on"/>
                              <m:ctrlPr>
                                <a:rPr lang="it-IT" b="0" i="1" smtClean="0">
                                  <a:latin typeface="Cambria Math" panose="02040503050406030204" pitchFamily="18" charset="0"/>
                                  <a:ea typeface="Cambria Math" panose="02040503050406030204" pitchFamily="18" charset="0"/>
                                </a:rPr>
                              </m:ctrlPr>
                            </m:radPr>
                            <m:deg/>
                            <m:e>
                              <m:r>
                                <a:rPr lang="it-IT" b="0" i="1" smtClean="0">
                                  <a:latin typeface="Cambria Math" panose="02040503050406030204" pitchFamily="18" charset="0"/>
                                  <a:ea typeface="Cambria Math" panose="02040503050406030204" pitchFamily="18" charset="0"/>
                                </a:rPr>
                                <m:t>𝑇</m:t>
                              </m:r>
                            </m:e>
                          </m:rad>
                        </m:den>
                      </m:f>
                    </m:oMath>
                  </m:oMathPara>
                </a14:m>
                <a:endParaRPr lang="en-GB" dirty="0"/>
              </a:p>
            </p:txBody>
          </p:sp>
        </mc:Choice>
        <mc:Fallback xmlns="">
          <p:sp>
            <p:nvSpPr>
              <p:cNvPr id="7" name="TextBox 6">
                <a:extLst>
                  <a:ext uri="{FF2B5EF4-FFF2-40B4-BE49-F238E27FC236}">
                    <a16:creationId xmlns:a16="http://schemas.microsoft.com/office/drawing/2014/main" id="{F1BD75D9-8738-13B4-4B69-9C8BB1D37955}"/>
                  </a:ext>
                </a:extLst>
              </p:cNvPr>
              <p:cNvSpPr txBox="1">
                <a:spLocks noRot="1" noChangeAspect="1" noMove="1" noResize="1" noEditPoints="1" noAdjustHandles="1" noChangeArrowheads="1" noChangeShapeType="1" noTextEdit="1"/>
              </p:cNvSpPr>
              <p:nvPr/>
            </p:nvSpPr>
            <p:spPr>
              <a:xfrm>
                <a:off x="6409449" y="5397425"/>
                <a:ext cx="2759265" cy="759952"/>
              </a:xfrm>
              <a:prstGeom prst="rect">
                <a:avLst/>
              </a:prstGeom>
              <a:blipFill>
                <a:blip r:embed="rId7"/>
                <a:stretch>
                  <a:fillRect l="-2752" r="-2294" b="-8197"/>
                </a:stretch>
              </a:blipFill>
            </p:spPr>
            <p:txBody>
              <a:bodyPr/>
              <a:lstStyle/>
              <a:p>
                <a:r>
                  <a:rPr lang="en-GB">
                    <a:noFill/>
                  </a:rPr>
                  <a:t> </a:t>
                </a:r>
              </a:p>
            </p:txBody>
          </p:sp>
        </mc:Fallback>
      </mc:AlternateContent>
    </p:spTree>
    <p:extLst>
      <p:ext uri="{BB962C8B-B14F-4D97-AF65-F5344CB8AC3E}">
        <p14:creationId xmlns:p14="http://schemas.microsoft.com/office/powerpoint/2010/main" val="2817582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4D5E26-4569-0AD9-857F-9007C706DDC9}"/>
              </a:ext>
            </a:extLst>
          </p:cNvPr>
          <p:cNvSpPr>
            <a:spLocks noGrp="1"/>
          </p:cNvSpPr>
          <p:nvPr>
            <p:ph type="title"/>
          </p:nvPr>
        </p:nvSpPr>
        <p:spPr>
          <a:xfrm>
            <a:off x="130632" y="270929"/>
            <a:ext cx="2082740" cy="947965"/>
          </a:xfrm>
        </p:spPr>
        <p:txBody>
          <a:bodyPr>
            <a:noAutofit/>
          </a:bodyPr>
          <a:lstStyle/>
          <a:p>
            <a:r>
              <a:rPr lang="it-IT" dirty="0">
                <a:latin typeface="Arial" panose="020B0604020202020204" pitchFamily="34" charset="0"/>
                <a:cs typeface="Arial" panose="020B0604020202020204" pitchFamily="34" charset="0"/>
              </a:rPr>
              <a:t>Delta</a:t>
            </a:r>
            <a:br>
              <a:rPr lang="it-IT" sz="6000" dirty="0">
                <a:latin typeface="Arial" panose="020B0604020202020204" pitchFamily="34" charset="0"/>
                <a:cs typeface="Arial" panose="020B0604020202020204" pitchFamily="34" charset="0"/>
              </a:rPr>
            </a:br>
            <a:endParaRPr lang="it-IT" sz="6000" dirty="0">
              <a:latin typeface="Arial" panose="020B0604020202020204" pitchFamily="34" charset="0"/>
              <a:cs typeface="Arial" panose="020B0604020202020204" pitchFamily="34" charset="0"/>
            </a:endParaRPr>
          </a:p>
        </p:txBody>
      </p:sp>
      <p:sp>
        <p:nvSpPr>
          <p:cNvPr id="3" name="Segnaposto contenuto 2">
            <a:extLst>
              <a:ext uri="{FF2B5EF4-FFF2-40B4-BE49-F238E27FC236}">
                <a16:creationId xmlns:a16="http://schemas.microsoft.com/office/drawing/2014/main" id="{096670E8-7D7C-3CC2-B4D8-0D1993794872}"/>
              </a:ext>
            </a:extLst>
          </p:cNvPr>
          <p:cNvSpPr>
            <a:spLocks noGrp="1"/>
          </p:cNvSpPr>
          <p:nvPr>
            <p:ph idx="1"/>
          </p:nvPr>
        </p:nvSpPr>
        <p:spPr>
          <a:xfrm>
            <a:off x="688305" y="2518040"/>
            <a:ext cx="5891945" cy="3796264"/>
          </a:xfrm>
        </p:spPr>
        <p:txBody>
          <a:bodyPr anchor="t">
            <a:normAutofit fontScale="85000" lnSpcReduction="10000"/>
          </a:bodyPr>
          <a:lstStyle/>
          <a:p>
            <a:r>
              <a:rPr lang="en-US" dirty="0">
                <a:latin typeface="Arial" panose="020B0604020202020204" pitchFamily="34" charset="0"/>
                <a:cs typeface="Arial" panose="020B0604020202020204" pitchFamily="34" charset="0"/>
              </a:rPr>
              <a:t>Delta is simply the ratio of a change in the price of an option relative to a change in the price of the underlying</a:t>
            </a:r>
          </a:p>
          <a:p>
            <a:r>
              <a:rPr lang="en-US" dirty="0">
                <a:latin typeface="Arial" panose="020B0604020202020204" pitchFamily="34" charset="0"/>
                <a:cs typeface="Arial" panose="020B0604020202020204" pitchFamily="34" charset="0"/>
              </a:rPr>
              <a:t>A Call Delta moves in [0, 1] and a Put Delta in [-1, 0]</a:t>
            </a:r>
          </a:p>
          <a:p>
            <a:r>
              <a:rPr lang="en-US" dirty="0">
                <a:latin typeface="Arial" panose="020B0604020202020204" pitchFamily="34" charset="0"/>
                <a:cs typeface="Arial" panose="020B0604020202020204" pitchFamily="34" charset="0"/>
              </a:rPr>
              <a:t>From a financial point of view, we should define the Delta as the number of units of the stock a trader should hold for each option sold to create a less risky portfolio that is the idea behind the option trading strategy called “Delta Hedging”.</a:t>
            </a:r>
          </a:p>
          <a:p>
            <a:pPr marL="0" indent="0">
              <a:buNone/>
            </a:pPr>
            <a:r>
              <a:rPr lang="en-US" dirty="0">
                <a:latin typeface="Arial" panose="020B0604020202020204" pitchFamily="34" charset="0"/>
                <a:cs typeface="Arial" panose="020B0604020202020204" pitchFamily="34" charset="0"/>
              </a:rPr>
              <a:t>For instance, suppose that the Delta of a call option on a stock is      0.6. This means that when the stock price changes by a small       amount, the option price changes by about 60% of that amount.</a:t>
            </a:r>
          </a:p>
          <a:p>
            <a:endParaRPr lang="en-US" sz="1600" dirty="0">
              <a:latin typeface="Arial" panose="020B0604020202020204" pitchFamily="34" charset="0"/>
              <a:cs typeface="Arial" panose="020B0604020202020204" pitchFamily="34" charset="0"/>
            </a:endParaRPr>
          </a:p>
        </p:txBody>
      </p:sp>
      <p:pic>
        <p:nvPicPr>
          <p:cNvPr id="12" name="Immagine 11">
            <a:extLst>
              <a:ext uri="{FF2B5EF4-FFF2-40B4-BE49-F238E27FC236}">
                <a16:creationId xmlns:a16="http://schemas.microsoft.com/office/drawing/2014/main" id="{848F898C-CBD9-E9A9-FEFB-6B137906F2FB}"/>
              </a:ext>
            </a:extLst>
          </p:cNvPr>
          <p:cNvPicPr>
            <a:picLocks noChangeAspect="1"/>
          </p:cNvPicPr>
          <p:nvPr/>
        </p:nvPicPr>
        <p:blipFill>
          <a:blip r:embed="rId2"/>
          <a:stretch>
            <a:fillRect/>
          </a:stretch>
        </p:blipFill>
        <p:spPr>
          <a:xfrm>
            <a:off x="11729445" y="0"/>
            <a:ext cx="355600" cy="1844675"/>
          </a:xfrm>
          <a:prstGeom prst="rect">
            <a:avLst/>
          </a:prstGeom>
        </p:spPr>
      </p:pic>
      <p:pic>
        <p:nvPicPr>
          <p:cNvPr id="5" name="Picture 4" descr="Chart, surface chart">
            <a:extLst>
              <a:ext uri="{FF2B5EF4-FFF2-40B4-BE49-F238E27FC236}">
                <a16:creationId xmlns:a16="http://schemas.microsoft.com/office/drawing/2014/main" id="{8599FF7C-9C1A-27DD-AF90-1AC5A08C7AFE}"/>
              </a:ext>
            </a:extLst>
          </p:cNvPr>
          <p:cNvPicPr>
            <a:picLocks noChangeAspect="1"/>
          </p:cNvPicPr>
          <p:nvPr/>
        </p:nvPicPr>
        <p:blipFill>
          <a:blip r:embed="rId3"/>
          <a:stretch>
            <a:fillRect/>
          </a:stretch>
        </p:blipFill>
        <p:spPr>
          <a:xfrm>
            <a:off x="7694001" y="140302"/>
            <a:ext cx="3925420" cy="3288698"/>
          </a:xfrm>
          <a:prstGeom prst="rect">
            <a:avLst/>
          </a:prstGeom>
        </p:spPr>
      </p:pic>
      <p:pic>
        <p:nvPicPr>
          <p:cNvPr id="7" name="Picture 6" descr="Chart, surface chart&#10;&#10;Description automatically generated">
            <a:extLst>
              <a:ext uri="{FF2B5EF4-FFF2-40B4-BE49-F238E27FC236}">
                <a16:creationId xmlns:a16="http://schemas.microsoft.com/office/drawing/2014/main" id="{F9FC23CE-988F-0D23-CCE5-B3BDA1E97145}"/>
              </a:ext>
            </a:extLst>
          </p:cNvPr>
          <p:cNvPicPr>
            <a:picLocks noChangeAspect="1"/>
          </p:cNvPicPr>
          <p:nvPr/>
        </p:nvPicPr>
        <p:blipFill>
          <a:blip r:embed="rId4"/>
          <a:stretch>
            <a:fillRect/>
          </a:stretch>
        </p:blipFill>
        <p:spPr>
          <a:xfrm>
            <a:off x="7878193" y="3429000"/>
            <a:ext cx="3557035" cy="3288698"/>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6587AEF-73AC-D6DB-F011-3A0EF5207E3E}"/>
                  </a:ext>
                </a:extLst>
              </p:cNvPr>
              <p:cNvSpPr txBox="1"/>
              <p:nvPr/>
            </p:nvSpPr>
            <p:spPr>
              <a:xfrm>
                <a:off x="1160579" y="1714293"/>
                <a:ext cx="2029017" cy="803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m:t>
                          </m:r>
                        </m:e>
                        <m:sub>
                          <m:r>
                            <a:rPr lang="it-IT" b="0" i="1" smtClean="0">
                              <a:latin typeface="Cambria Math" panose="02040503050406030204" pitchFamily="18" charset="0"/>
                              <a:ea typeface="Cambria Math" panose="02040503050406030204" pitchFamily="18" charset="0"/>
                            </a:rPr>
                            <m:t>𝑐𝑎𝑙𝑙</m:t>
                          </m:r>
                        </m:sub>
                      </m:sSub>
                      <m:r>
                        <a:rPr lang="it-IT" b="0" i="1" smtClean="0">
                          <a:latin typeface="Cambria Math" panose="02040503050406030204" pitchFamily="18" charset="0"/>
                          <a:ea typeface="Cambria Math" panose="02040503050406030204" pitchFamily="18" charset="0"/>
                        </a:rPr>
                        <m:t>= </m:t>
                      </m:r>
                      <m:f>
                        <m:fPr>
                          <m:ctrlPr>
                            <a:rPr lang="it-IT" b="0" i="1" smtClean="0">
                              <a:latin typeface="Cambria Math" panose="02040503050406030204" pitchFamily="18" charset="0"/>
                              <a:ea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𝐶</m:t>
                          </m:r>
                        </m:num>
                        <m:den>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𝑆</m:t>
                          </m:r>
                        </m:den>
                      </m:f>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𝑁</m:t>
                      </m:r>
                      <m:d>
                        <m:dPr>
                          <m:ctrlPr>
                            <a:rPr lang="it-IT" b="0" i="1" smtClean="0">
                              <a:latin typeface="Cambria Math" panose="02040503050406030204" pitchFamily="18" charset="0"/>
                              <a:ea typeface="Cambria Math" panose="02040503050406030204" pitchFamily="18" charset="0"/>
                            </a:rPr>
                          </m:ctrlPr>
                        </m:dPr>
                        <m:e>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𝑑</m:t>
                              </m:r>
                            </m:e>
                            <m:sub>
                              <m:r>
                                <a:rPr lang="it-IT" b="0" i="1" smtClean="0">
                                  <a:latin typeface="Cambria Math" panose="02040503050406030204" pitchFamily="18" charset="0"/>
                                  <a:ea typeface="Cambria Math" panose="02040503050406030204" pitchFamily="18" charset="0"/>
                                </a:rPr>
                                <m:t>1</m:t>
                              </m:r>
                            </m:sub>
                          </m:sSub>
                        </m:e>
                      </m:d>
                    </m:oMath>
                  </m:oMathPara>
                </a14:m>
                <a:endParaRPr lang="it-IT" b="0" dirty="0">
                  <a:ea typeface="Cambria Math" panose="02040503050406030204" pitchFamily="18" charset="0"/>
                </a:endParaRPr>
              </a:p>
              <a:p>
                <a:r>
                  <a:rPr lang="en-GB" dirty="0"/>
                  <a:t> </a:t>
                </a:r>
              </a:p>
            </p:txBody>
          </p:sp>
        </mc:Choice>
        <mc:Fallback xmlns="">
          <p:sp>
            <p:nvSpPr>
              <p:cNvPr id="4" name="TextBox 3">
                <a:extLst>
                  <a:ext uri="{FF2B5EF4-FFF2-40B4-BE49-F238E27FC236}">
                    <a16:creationId xmlns:a16="http://schemas.microsoft.com/office/drawing/2014/main" id="{B6587AEF-73AC-D6DB-F011-3A0EF5207E3E}"/>
                  </a:ext>
                </a:extLst>
              </p:cNvPr>
              <p:cNvSpPr txBox="1">
                <a:spLocks noRot="1" noChangeAspect="1" noMove="1" noResize="1" noEditPoints="1" noAdjustHandles="1" noChangeArrowheads="1" noChangeShapeType="1" noTextEdit="1"/>
              </p:cNvSpPr>
              <p:nvPr/>
            </p:nvSpPr>
            <p:spPr>
              <a:xfrm>
                <a:off x="1160579" y="1714293"/>
                <a:ext cx="2029017" cy="803746"/>
              </a:xfrm>
              <a:prstGeom prst="rect">
                <a:avLst/>
              </a:prstGeom>
              <a:blipFill>
                <a:blip r:embed="rId5"/>
                <a:stretch>
                  <a:fillRect l="-1242" t="-153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180B87A-F84A-535C-19F4-81066B72631C}"/>
                  </a:ext>
                </a:extLst>
              </p:cNvPr>
              <p:cNvSpPr txBox="1"/>
              <p:nvPr/>
            </p:nvSpPr>
            <p:spPr>
              <a:xfrm>
                <a:off x="4022902" y="1714293"/>
                <a:ext cx="2473369" cy="803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m:t>
                          </m:r>
                        </m:e>
                        <m:sub>
                          <m:r>
                            <a:rPr lang="it-IT" b="0" i="1" smtClean="0">
                              <a:latin typeface="Cambria Math" panose="02040503050406030204" pitchFamily="18" charset="0"/>
                              <a:ea typeface="Cambria Math" panose="02040503050406030204" pitchFamily="18" charset="0"/>
                            </a:rPr>
                            <m:t>𝑝𝑢𝑡</m:t>
                          </m:r>
                        </m:sub>
                      </m:sSub>
                      <m:r>
                        <a:rPr lang="it-IT" b="0" i="1" smtClean="0">
                          <a:latin typeface="Cambria Math" panose="02040503050406030204" pitchFamily="18" charset="0"/>
                          <a:ea typeface="Cambria Math" panose="02040503050406030204" pitchFamily="18" charset="0"/>
                        </a:rPr>
                        <m:t>= </m:t>
                      </m:r>
                      <m:f>
                        <m:fPr>
                          <m:ctrlPr>
                            <a:rPr lang="it-IT" b="0" i="1" smtClean="0">
                              <a:latin typeface="Cambria Math" panose="02040503050406030204" pitchFamily="18" charset="0"/>
                              <a:ea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𝑃</m:t>
                          </m:r>
                        </m:num>
                        <m:den>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𝑆</m:t>
                          </m:r>
                        </m:den>
                      </m:f>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𝑁</m:t>
                      </m:r>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𝑑</m:t>
                              </m:r>
                            </m:e>
                            <m:sub>
                              <m:r>
                                <a:rPr lang="it-IT" b="0" i="1" smtClean="0">
                                  <a:latin typeface="Cambria Math" panose="02040503050406030204" pitchFamily="18" charset="0"/>
                                  <a:ea typeface="Cambria Math" panose="02040503050406030204" pitchFamily="18" charset="0"/>
                                </a:rPr>
                                <m:t>1</m:t>
                              </m:r>
                            </m:sub>
                          </m:sSub>
                        </m:e>
                      </m:d>
                    </m:oMath>
                  </m:oMathPara>
                </a14:m>
                <a:endParaRPr lang="it-IT" b="0" dirty="0">
                  <a:ea typeface="Cambria Math" panose="02040503050406030204" pitchFamily="18" charset="0"/>
                </a:endParaRPr>
              </a:p>
              <a:p>
                <a:endParaRPr lang="en-GB" dirty="0"/>
              </a:p>
            </p:txBody>
          </p:sp>
        </mc:Choice>
        <mc:Fallback xmlns="">
          <p:sp>
            <p:nvSpPr>
              <p:cNvPr id="6" name="TextBox 5">
                <a:extLst>
                  <a:ext uri="{FF2B5EF4-FFF2-40B4-BE49-F238E27FC236}">
                    <a16:creationId xmlns:a16="http://schemas.microsoft.com/office/drawing/2014/main" id="{4180B87A-F84A-535C-19F4-81066B72631C}"/>
                  </a:ext>
                </a:extLst>
              </p:cNvPr>
              <p:cNvSpPr txBox="1">
                <a:spLocks noRot="1" noChangeAspect="1" noMove="1" noResize="1" noEditPoints="1" noAdjustHandles="1" noChangeArrowheads="1" noChangeShapeType="1" noTextEdit="1"/>
              </p:cNvSpPr>
              <p:nvPr/>
            </p:nvSpPr>
            <p:spPr>
              <a:xfrm>
                <a:off x="4022902" y="1714293"/>
                <a:ext cx="2473369" cy="803746"/>
              </a:xfrm>
              <a:prstGeom prst="rect">
                <a:avLst/>
              </a:prstGeom>
              <a:blipFill>
                <a:blip r:embed="rId6"/>
                <a:stretch>
                  <a:fillRect t="-1538"/>
                </a:stretch>
              </a:blipFill>
            </p:spPr>
            <p:txBody>
              <a:bodyPr/>
              <a:lstStyle/>
              <a:p>
                <a:r>
                  <a:rPr lang="en-GB">
                    <a:noFill/>
                  </a:rPr>
                  <a:t> </a:t>
                </a:r>
              </a:p>
            </p:txBody>
          </p:sp>
        </mc:Fallback>
      </mc:AlternateContent>
    </p:spTree>
    <p:extLst>
      <p:ext uri="{BB962C8B-B14F-4D97-AF65-F5344CB8AC3E}">
        <p14:creationId xmlns:p14="http://schemas.microsoft.com/office/powerpoint/2010/main" val="3711564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D56A-651A-A266-1655-7B8E5A1FD403}"/>
              </a:ext>
            </a:extLst>
          </p:cNvPr>
          <p:cNvSpPr>
            <a:spLocks noGrp="1"/>
          </p:cNvSpPr>
          <p:nvPr>
            <p:ph type="title"/>
          </p:nvPr>
        </p:nvSpPr>
        <p:spPr>
          <a:xfrm>
            <a:off x="130191" y="273816"/>
            <a:ext cx="5769865" cy="967155"/>
          </a:xfrm>
        </p:spPr>
        <p:txBody>
          <a:bodyPr>
            <a:noAutofit/>
          </a:bodyPr>
          <a:lstStyle/>
          <a:p>
            <a:r>
              <a:rPr lang="en-US" dirty="0">
                <a:latin typeface="Arial" panose="020B0604020202020204" pitchFamily="34" charset="0"/>
                <a:cs typeface="Arial" panose="020B0604020202020204" pitchFamily="34" charset="0"/>
              </a:rPr>
              <a:t>Delta</a:t>
            </a:r>
            <a:r>
              <a:rPr lang="en-US" sz="6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Hedging</a:t>
            </a:r>
            <a:endParaRPr lang="en-US" sz="6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03B2051-7FE7-8BFD-D023-ACE9B0268AF9}"/>
              </a:ext>
            </a:extLst>
          </p:cNvPr>
          <p:cNvSpPr>
            <a:spLocks noGrp="1"/>
          </p:cNvSpPr>
          <p:nvPr>
            <p:ph idx="1"/>
          </p:nvPr>
        </p:nvSpPr>
        <p:spPr>
          <a:xfrm>
            <a:off x="130191" y="1854964"/>
            <a:ext cx="6172638" cy="3618416"/>
          </a:xfrm>
        </p:spPr>
        <p:txBody>
          <a:bodyPr>
            <a:normAutofit/>
          </a:bodyPr>
          <a:lstStyle/>
          <a:p>
            <a:pPr algn="l"/>
            <a:r>
              <a:rPr lang="en-US" sz="1700" dirty="0">
                <a:latin typeface="Arial" panose="020B0604020202020204" pitchFamily="34" charset="0"/>
                <a:cs typeface="Arial" panose="020B0604020202020204" pitchFamily="34" charset="0"/>
              </a:rPr>
              <a:t>Hedging is a strategy that tries to limit risks in financial assets. It uses financial instruments or market strategies to offset the risk of any adverse price movements. Put another way, investors hedge one investment by making a trade in another. Delta hedging is a hedging strategy that involves the use of the Greek Delta</a:t>
            </a:r>
          </a:p>
          <a:p>
            <a:pPr algn="l"/>
            <a:r>
              <a:rPr lang="en-US" sz="1700" dirty="0">
                <a:latin typeface="Arial" panose="020B0604020202020204" pitchFamily="34" charset="0"/>
                <a:cs typeface="Arial" panose="020B0604020202020204" pitchFamily="34" charset="0"/>
              </a:rPr>
              <a:t>The Black-Scholes requires that only volatility cannot be directly observed by the market and must be estimated</a:t>
            </a:r>
          </a:p>
          <a:p>
            <a:pPr algn="l"/>
            <a:r>
              <a:rPr lang="en-US" sz="1700" dirty="0">
                <a:latin typeface="Arial" panose="020B0604020202020204" pitchFamily="34" charset="0"/>
                <a:cs typeface="Arial" panose="020B0604020202020204" pitchFamily="34" charset="0"/>
              </a:rPr>
              <a:t>Issue of estimating volatility</a:t>
            </a:r>
          </a:p>
        </p:txBody>
      </p:sp>
      <p:sp>
        <p:nvSpPr>
          <p:cNvPr id="6" name="Content Placeholder 2">
            <a:extLst>
              <a:ext uri="{FF2B5EF4-FFF2-40B4-BE49-F238E27FC236}">
                <a16:creationId xmlns:a16="http://schemas.microsoft.com/office/drawing/2014/main" id="{38B6634D-6BE7-A7B7-A247-644D1F582468}"/>
              </a:ext>
            </a:extLst>
          </p:cNvPr>
          <p:cNvSpPr txBox="1">
            <a:spLocks/>
          </p:cNvSpPr>
          <p:nvPr/>
        </p:nvSpPr>
        <p:spPr>
          <a:xfrm>
            <a:off x="6302829" y="1854964"/>
            <a:ext cx="5431972" cy="4330840"/>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latin typeface="Arial" panose="020B0604020202020204" pitchFamily="34" charset="0"/>
                <a:cs typeface="Arial" panose="020B0604020202020204" pitchFamily="34" charset="0"/>
              </a:rPr>
              <a:t>Suppose that the price of a certain stock is $100, and the option price is $10. Imagine an investor who has sold call options to buy 2000 shares of a stock.  </a:t>
            </a:r>
            <a:br>
              <a:rPr lang="en-US" sz="1700" dirty="0">
                <a:latin typeface="Arial" panose="020B0604020202020204" pitchFamily="34" charset="0"/>
                <a:cs typeface="Arial" panose="020B0604020202020204" pitchFamily="34" charset="0"/>
              </a:rPr>
            </a:br>
            <a:r>
              <a:rPr lang="en-US" sz="1700" dirty="0">
                <a:latin typeface="Arial" panose="020B0604020202020204" pitchFamily="34" charset="0"/>
                <a:cs typeface="Arial" panose="020B0604020202020204" pitchFamily="34" charset="0"/>
              </a:rPr>
              <a:t>If </a:t>
            </a:r>
            <a:r>
              <a:rPr lang="el-GR" sz="1700" dirty="0">
                <a:latin typeface="Arial" panose="020B0604020202020204" pitchFamily="34" charset="0"/>
                <a:cs typeface="Arial" panose="020B0604020202020204" pitchFamily="34" charset="0"/>
              </a:rPr>
              <a:t>Δ = 60% </a:t>
            </a:r>
            <a:r>
              <a:rPr lang="en-US" sz="1700" dirty="0">
                <a:latin typeface="Arial" panose="020B0604020202020204" pitchFamily="34" charset="0"/>
                <a:cs typeface="Arial" panose="020B0604020202020204" pitchFamily="34" charset="0"/>
              </a:rPr>
              <a:t>as the previous assumption, the investor’s position could be hedged by buying 0.6 ⋅ 2000 = 1200 shares. The gain (loss) on the stock position would then tend to offset the loss (gain) on the option position.</a:t>
            </a:r>
          </a:p>
          <a:p>
            <a:r>
              <a:rPr lang="en-US" sz="1700" dirty="0">
                <a:latin typeface="Arial" panose="020B0604020202020204" pitchFamily="34" charset="0"/>
                <a:cs typeface="Arial" panose="020B0604020202020204" pitchFamily="34" charset="0"/>
              </a:rPr>
              <a:t>A position with a Delta of zero is referred to as delta neutral, </a:t>
            </a:r>
            <a:endParaRPr lang="en-US" dirty="0">
              <a:latin typeface="CMR12"/>
            </a:endParaRPr>
          </a:p>
        </p:txBody>
      </p:sp>
    </p:spTree>
    <p:extLst>
      <p:ext uri="{BB962C8B-B14F-4D97-AF65-F5344CB8AC3E}">
        <p14:creationId xmlns:p14="http://schemas.microsoft.com/office/powerpoint/2010/main" val="3738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12145F0-5149-412D-9A3F-1E3051B3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7538DB8-0883-39E0-C845-FF2D0321609C}"/>
              </a:ext>
            </a:extLst>
          </p:cNvPr>
          <p:cNvSpPr>
            <a:spLocks noGrp="1"/>
          </p:cNvSpPr>
          <p:nvPr>
            <p:ph type="title"/>
          </p:nvPr>
        </p:nvSpPr>
        <p:spPr>
          <a:xfrm>
            <a:off x="125954" y="-23337"/>
            <a:ext cx="3535489" cy="1225587"/>
          </a:xfrm>
        </p:spPr>
        <p:txBody>
          <a:bodyPr>
            <a:normAutofit fontScale="90000"/>
          </a:bodyPr>
          <a:lstStyle/>
          <a:p>
            <a:br>
              <a:rPr lang="it-IT" sz="2800" dirty="0"/>
            </a:br>
            <a:r>
              <a:rPr lang="it-IT" sz="4900" dirty="0">
                <a:latin typeface="Arial" panose="020B0604020202020204" pitchFamily="34" charset="0"/>
                <a:cs typeface="Arial" panose="020B0604020202020204" pitchFamily="34" charset="0"/>
              </a:rPr>
              <a:t>Gamma</a:t>
            </a:r>
            <a:br>
              <a:rPr lang="it-IT" sz="2800" dirty="0"/>
            </a:br>
            <a:br>
              <a:rPr lang="it-IT" sz="1900" dirty="0"/>
            </a:br>
            <a:endParaRPr lang="it-IT" sz="1900" dirty="0"/>
          </a:p>
        </p:txBody>
      </p:sp>
      <p:cxnSp>
        <p:nvCxnSpPr>
          <p:cNvPr id="46" name="Straight Connector 45">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975E0912-D776-8626-5ACD-8564E1408BA9}"/>
              </a:ext>
            </a:extLst>
          </p:cNvPr>
          <p:cNvSpPr>
            <a:spLocks noGrp="1"/>
          </p:cNvSpPr>
          <p:nvPr>
            <p:ph idx="1"/>
          </p:nvPr>
        </p:nvSpPr>
        <p:spPr>
          <a:xfrm>
            <a:off x="180079" y="2122048"/>
            <a:ext cx="6784573" cy="3830683"/>
          </a:xfrm>
        </p:spPr>
        <p:txBody>
          <a:bodyPr anchor="t">
            <a:noAutofit/>
          </a:bodyPr>
          <a:lstStyle/>
          <a:p>
            <a:r>
              <a:rPr lang="en-GB" sz="1700" dirty="0">
                <a:latin typeface="Arial" panose="020B0604020202020204" pitchFamily="34" charset="0"/>
                <a:cs typeface="Arial" panose="020B0604020202020204" pitchFamily="34" charset="0"/>
              </a:rPr>
              <a:t>Gamma is a measure of the rate of change in the Delta of an option with respect to the underlying asset's price. It is a second-order derivative of the option price with respect to the underlying asset's price.</a:t>
            </a:r>
          </a:p>
          <a:p>
            <a:r>
              <a:rPr lang="en-GB" sz="1700" dirty="0">
                <a:latin typeface="Arial" panose="020B0604020202020204" pitchFamily="34" charset="0"/>
                <a:cs typeface="Arial" panose="020B0604020202020204" pitchFamily="34" charset="0"/>
              </a:rPr>
              <a:t>For a call option, a positive Gamma means that the option’s Delta will increase as the price of the underlying asset increases. This means that the option's price is expected to increase at a faster rate as the price of the underlying asset increases.</a:t>
            </a:r>
          </a:p>
          <a:p>
            <a:r>
              <a:rPr lang="en-GB" sz="1700" dirty="0">
                <a:latin typeface="Arial" panose="020B0604020202020204" pitchFamily="34" charset="0"/>
                <a:cs typeface="Arial" panose="020B0604020202020204" pitchFamily="34" charset="0"/>
              </a:rPr>
              <a:t>For a put option, a positive Gamma means that the option’s Delta will decrease as the price of the underlying asset increases. This means that the option's price is expected to decrease at a slower rate as the price of the underlying asset increases.</a:t>
            </a:r>
            <a:br>
              <a:rPr lang="en-GB" sz="1700" dirty="0">
                <a:latin typeface="Arial" panose="020B0604020202020204" pitchFamily="34" charset="0"/>
                <a:cs typeface="Arial" panose="020B0604020202020204" pitchFamily="34" charset="0"/>
              </a:rPr>
            </a:br>
            <a:endParaRPr lang="en-GB" sz="1700" dirty="0">
              <a:latin typeface="Arial" panose="020B0604020202020204" pitchFamily="34" charset="0"/>
              <a:cs typeface="Arial" panose="020B0604020202020204" pitchFamily="34" charset="0"/>
            </a:endParaRPr>
          </a:p>
        </p:txBody>
      </p:sp>
      <p:pic>
        <p:nvPicPr>
          <p:cNvPr id="16" name="Immagine 15">
            <a:extLst>
              <a:ext uri="{FF2B5EF4-FFF2-40B4-BE49-F238E27FC236}">
                <a16:creationId xmlns:a16="http://schemas.microsoft.com/office/drawing/2014/main" id="{ED7117B7-A9C9-E829-F288-0AAE163FFA74}"/>
              </a:ext>
            </a:extLst>
          </p:cNvPr>
          <p:cNvPicPr>
            <a:picLocks noChangeAspect="1"/>
          </p:cNvPicPr>
          <p:nvPr/>
        </p:nvPicPr>
        <p:blipFill>
          <a:blip r:embed="rId2"/>
          <a:stretch>
            <a:fillRect/>
          </a:stretch>
        </p:blipFill>
        <p:spPr>
          <a:xfrm>
            <a:off x="11729445" y="0"/>
            <a:ext cx="355600" cy="1844675"/>
          </a:xfrm>
          <a:prstGeom prst="rect">
            <a:avLst/>
          </a:prstGeom>
        </p:spPr>
      </p:pic>
      <p:pic>
        <p:nvPicPr>
          <p:cNvPr id="7" name="Picture 6" descr="Chart, surface chart&#10;&#10;Description automatically generated">
            <a:extLst>
              <a:ext uri="{FF2B5EF4-FFF2-40B4-BE49-F238E27FC236}">
                <a16:creationId xmlns:a16="http://schemas.microsoft.com/office/drawing/2014/main" id="{8F3D16AE-74D9-A9C6-BC96-83F859DB1DDA}"/>
              </a:ext>
            </a:extLst>
          </p:cNvPr>
          <p:cNvPicPr>
            <a:picLocks noChangeAspect="1"/>
          </p:cNvPicPr>
          <p:nvPr/>
        </p:nvPicPr>
        <p:blipFill>
          <a:blip r:embed="rId3"/>
          <a:stretch>
            <a:fillRect/>
          </a:stretch>
        </p:blipFill>
        <p:spPr>
          <a:xfrm>
            <a:off x="7144734" y="2083109"/>
            <a:ext cx="3922393" cy="354983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40E39C0-BE3E-5EEF-A29C-EAF8054F9954}"/>
                  </a:ext>
                </a:extLst>
              </p:cNvPr>
              <p:cNvSpPr txBox="1"/>
              <p:nvPr/>
            </p:nvSpPr>
            <p:spPr>
              <a:xfrm>
                <a:off x="1601085" y="1358315"/>
                <a:ext cx="3635739" cy="60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Γ</m:t>
                          </m:r>
                        </m:e>
                        <m:sub>
                          <m:r>
                            <a:rPr lang="it-IT" b="0" i="1" smtClean="0">
                              <a:latin typeface="Cambria Math" panose="02040503050406030204" pitchFamily="18" charset="0"/>
                              <a:ea typeface="Cambria Math" panose="02040503050406030204" pitchFamily="18" charset="0"/>
                            </a:rPr>
                            <m:t>𝑐𝑎𝑙𝑙</m:t>
                          </m:r>
                        </m:sub>
                      </m:sSub>
                      <m:r>
                        <a:rPr lang="it-IT" b="0" i="1" smtClean="0">
                          <a:latin typeface="Cambria Math" panose="02040503050406030204" pitchFamily="18" charset="0"/>
                          <a:ea typeface="Cambria Math" panose="02040503050406030204" pitchFamily="18" charset="0"/>
                        </a:rPr>
                        <m:t>=</m:t>
                      </m:r>
                      <m:f>
                        <m:fPr>
                          <m:ctrlPr>
                            <a:rPr lang="it-IT" b="0" i="1" smtClean="0">
                              <a:latin typeface="Cambria Math" panose="02040503050406030204" pitchFamily="18" charset="0"/>
                              <a:ea typeface="Cambria Math" panose="02040503050406030204" pitchFamily="18" charset="0"/>
                            </a:rPr>
                          </m:ctrlPr>
                        </m:fPr>
                        <m:num>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m:t>
                              </m:r>
                            </m:e>
                            <m:sup>
                              <m:r>
                                <a:rPr lang="it-IT" b="0" i="1" smtClean="0">
                                  <a:latin typeface="Cambria Math" panose="02040503050406030204" pitchFamily="18" charset="0"/>
                                  <a:ea typeface="Cambria Math" panose="02040503050406030204" pitchFamily="18" charset="0"/>
                                </a:rPr>
                                <m:t>2</m:t>
                              </m:r>
                            </m:sup>
                          </m:sSup>
                          <m:r>
                            <a:rPr lang="it-IT" b="0" i="1" smtClean="0">
                              <a:latin typeface="Cambria Math" panose="02040503050406030204" pitchFamily="18" charset="0"/>
                              <a:ea typeface="Cambria Math" panose="02040503050406030204" pitchFamily="18" charset="0"/>
                            </a:rPr>
                            <m:t>𝐶</m:t>
                          </m:r>
                        </m:num>
                        <m:den>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𝑆</m:t>
                              </m:r>
                            </m:e>
                            <m:sup>
                              <m:r>
                                <a:rPr lang="it-IT" b="0" i="1" smtClean="0">
                                  <a:latin typeface="Cambria Math" panose="02040503050406030204" pitchFamily="18" charset="0"/>
                                  <a:ea typeface="Cambria Math" panose="02040503050406030204" pitchFamily="18" charset="0"/>
                                </a:rPr>
                                <m:t>2</m:t>
                              </m:r>
                            </m:sup>
                          </m:sSup>
                        </m:den>
                      </m:f>
                      <m:r>
                        <a:rPr lang="it-IT" b="0" i="1" smtClean="0">
                          <a:latin typeface="Cambria Math" panose="02040503050406030204" pitchFamily="18" charset="0"/>
                          <a:ea typeface="Cambria Math" panose="02040503050406030204" pitchFamily="18" charset="0"/>
                        </a:rPr>
                        <m:t>= </m:t>
                      </m:r>
                      <m:f>
                        <m:fPr>
                          <m:ctrlPr>
                            <a:rPr lang="it-IT" b="0" i="1" smtClean="0">
                              <a:latin typeface="Cambria Math" panose="02040503050406030204" pitchFamily="18" charset="0"/>
                              <a:ea typeface="Cambria Math" panose="02040503050406030204" pitchFamily="18" charset="0"/>
                            </a:rPr>
                          </m:ctrlPr>
                        </m:fPr>
                        <m:num>
                          <m:r>
                            <a:rPr lang="it-IT" i="1">
                              <a:latin typeface="Cambria Math" panose="02040503050406030204" pitchFamily="18" charset="0"/>
                              <a:ea typeface="Cambria Math" panose="02040503050406030204" pitchFamily="18" charset="0"/>
                            </a:rPr>
                            <m:t>𝑁</m:t>
                          </m:r>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𝑑</m:t>
                              </m:r>
                            </m:e>
                            <m:sub>
                              <m:r>
                                <a:rPr lang="it-IT" i="1">
                                  <a:latin typeface="Cambria Math" panose="02040503050406030204" pitchFamily="18" charset="0"/>
                                  <a:ea typeface="Cambria Math" panose="02040503050406030204" pitchFamily="18" charset="0"/>
                                </a:rPr>
                                <m:t>1</m:t>
                              </m:r>
                            </m:sub>
                          </m:sSub>
                          <m:r>
                            <a:rPr lang="it-IT" i="1">
                              <a:latin typeface="Cambria Math" panose="02040503050406030204" pitchFamily="18" charset="0"/>
                              <a:ea typeface="Cambria Math" panose="02040503050406030204" pitchFamily="18" charset="0"/>
                            </a:rPr>
                            <m:t>)</m:t>
                          </m:r>
                        </m:num>
                        <m:den>
                          <m:r>
                            <a:rPr lang="it-IT" b="0" i="1" smtClean="0">
                              <a:latin typeface="Cambria Math" panose="02040503050406030204" pitchFamily="18" charset="0"/>
                              <a:ea typeface="Cambria Math" panose="02040503050406030204" pitchFamily="18" charset="0"/>
                            </a:rPr>
                            <m:t>𝑆</m:t>
                          </m:r>
                          <m:r>
                            <a:rPr lang="it-IT" b="0" i="1" smtClean="0">
                              <a:latin typeface="Cambria Math" panose="02040503050406030204" pitchFamily="18" charset="0"/>
                              <a:ea typeface="Cambria Math" panose="02040503050406030204" pitchFamily="18" charset="0"/>
                            </a:rPr>
                            <m:t>𝜎</m:t>
                          </m:r>
                          <m:rad>
                            <m:radPr>
                              <m:degHide m:val="on"/>
                              <m:ctrlPr>
                                <a:rPr lang="it-IT" b="0" i="1" smtClean="0">
                                  <a:latin typeface="Cambria Math" panose="02040503050406030204" pitchFamily="18" charset="0"/>
                                  <a:ea typeface="Cambria Math" panose="02040503050406030204" pitchFamily="18" charset="0"/>
                                </a:rPr>
                              </m:ctrlPr>
                            </m:radPr>
                            <m:deg/>
                            <m:e>
                              <m:r>
                                <a:rPr lang="it-IT" b="0" i="1" smtClean="0">
                                  <a:latin typeface="Cambria Math" panose="02040503050406030204" pitchFamily="18" charset="0"/>
                                  <a:ea typeface="Cambria Math" panose="02040503050406030204" pitchFamily="18" charset="0"/>
                                </a:rPr>
                                <m:t>𝑇</m:t>
                              </m:r>
                            </m:e>
                          </m:rad>
                        </m:den>
                      </m:f>
                      <m:r>
                        <a:rPr lang="it-IT" b="0" i="1" smtClean="0">
                          <a:latin typeface="Cambria Math" panose="02040503050406030204" pitchFamily="18" charset="0"/>
                          <a:ea typeface="Cambria Math" panose="02040503050406030204" pitchFamily="18" charset="0"/>
                        </a:rPr>
                        <m:t>= </m:t>
                      </m:r>
                      <m:f>
                        <m:fPr>
                          <m:ctrlPr>
                            <a:rPr lang="it-IT" b="0" i="1" smtClean="0">
                              <a:latin typeface="Cambria Math" panose="02040503050406030204" pitchFamily="18" charset="0"/>
                              <a:ea typeface="Cambria Math" panose="02040503050406030204" pitchFamily="18" charset="0"/>
                            </a:rPr>
                          </m:ctrlPr>
                        </m:fPr>
                        <m:num>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m:t>
                              </m:r>
                            </m:e>
                            <m:sup>
                              <m:r>
                                <a:rPr lang="it-IT" i="1">
                                  <a:latin typeface="Cambria Math" panose="02040503050406030204" pitchFamily="18" charset="0"/>
                                  <a:ea typeface="Cambria Math" panose="02040503050406030204" pitchFamily="18" charset="0"/>
                                </a:rPr>
                                <m:t>2</m:t>
                              </m:r>
                            </m:sup>
                          </m:sSup>
                          <m:r>
                            <a:rPr lang="it-IT" b="0" i="1" smtClean="0">
                              <a:latin typeface="Cambria Math" panose="02040503050406030204" pitchFamily="18" charset="0"/>
                              <a:ea typeface="Cambria Math" panose="02040503050406030204" pitchFamily="18" charset="0"/>
                            </a:rPr>
                            <m:t>𝑃</m:t>
                          </m:r>
                        </m:num>
                        <m:den>
                          <m:r>
                            <a:rPr lang="it-IT" i="1">
                              <a:latin typeface="Cambria Math" panose="02040503050406030204" pitchFamily="18" charset="0"/>
                              <a:ea typeface="Cambria Math" panose="02040503050406030204" pitchFamily="18" charset="0"/>
                            </a:rPr>
                            <m:t>𝜕</m:t>
                          </m:r>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𝑆</m:t>
                              </m:r>
                            </m:e>
                            <m:sup>
                              <m:r>
                                <a:rPr lang="it-IT" i="1">
                                  <a:latin typeface="Cambria Math" panose="02040503050406030204" pitchFamily="18" charset="0"/>
                                  <a:ea typeface="Cambria Math" panose="02040503050406030204" pitchFamily="18" charset="0"/>
                                </a:rPr>
                                <m:t>2</m:t>
                              </m:r>
                            </m:sup>
                          </m:sSup>
                        </m:den>
                      </m:f>
                      <m:r>
                        <a:rPr lang="it-IT" b="0" i="1" smtClean="0">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Γ</m:t>
                          </m:r>
                        </m:e>
                        <m:sub>
                          <m:r>
                            <a:rPr lang="it-IT" b="0" i="1" smtClean="0">
                              <a:latin typeface="Cambria Math" panose="02040503050406030204" pitchFamily="18" charset="0"/>
                              <a:ea typeface="Cambria Math" panose="02040503050406030204" pitchFamily="18" charset="0"/>
                            </a:rPr>
                            <m:t>𝑝𝑢𝑡</m:t>
                          </m:r>
                        </m:sub>
                      </m:sSub>
                    </m:oMath>
                  </m:oMathPara>
                </a14:m>
                <a:endParaRPr lang="en-GB" dirty="0"/>
              </a:p>
            </p:txBody>
          </p:sp>
        </mc:Choice>
        <mc:Fallback xmlns="">
          <p:sp>
            <p:nvSpPr>
              <p:cNvPr id="4" name="TextBox 3">
                <a:extLst>
                  <a:ext uri="{FF2B5EF4-FFF2-40B4-BE49-F238E27FC236}">
                    <a16:creationId xmlns:a16="http://schemas.microsoft.com/office/drawing/2014/main" id="{A40E39C0-BE3E-5EEF-A29C-EAF8054F9954}"/>
                  </a:ext>
                </a:extLst>
              </p:cNvPr>
              <p:cNvSpPr txBox="1">
                <a:spLocks noRot="1" noChangeAspect="1" noMove="1" noResize="1" noEditPoints="1" noAdjustHandles="1" noChangeArrowheads="1" noChangeShapeType="1" noTextEdit="1"/>
              </p:cNvSpPr>
              <p:nvPr/>
            </p:nvSpPr>
            <p:spPr>
              <a:xfrm>
                <a:off x="1601085" y="1358315"/>
                <a:ext cx="3635739" cy="607667"/>
              </a:xfrm>
              <a:prstGeom prst="rect">
                <a:avLst/>
              </a:prstGeom>
              <a:blipFill>
                <a:blip r:embed="rId4"/>
                <a:stretch>
                  <a:fillRect l="-1045" t="-2041" r="-348" b="-6122"/>
                </a:stretch>
              </a:blipFill>
            </p:spPr>
            <p:txBody>
              <a:bodyPr/>
              <a:lstStyle/>
              <a:p>
                <a:r>
                  <a:rPr lang="en-GB">
                    <a:noFill/>
                  </a:rPr>
                  <a:t> </a:t>
                </a:r>
              </a:p>
            </p:txBody>
          </p:sp>
        </mc:Fallback>
      </mc:AlternateContent>
    </p:spTree>
    <p:extLst>
      <p:ext uri="{BB962C8B-B14F-4D97-AF65-F5344CB8AC3E}">
        <p14:creationId xmlns:p14="http://schemas.microsoft.com/office/powerpoint/2010/main" val="713951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12145F0-5149-412D-9A3F-1E3051B3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14D5E26-4569-0AD9-857F-9007C706DDC9}"/>
              </a:ext>
            </a:extLst>
          </p:cNvPr>
          <p:cNvSpPr>
            <a:spLocks noGrp="1"/>
          </p:cNvSpPr>
          <p:nvPr>
            <p:ph type="title"/>
          </p:nvPr>
        </p:nvSpPr>
        <p:spPr>
          <a:xfrm>
            <a:off x="108860" y="266642"/>
            <a:ext cx="2610203" cy="766209"/>
          </a:xfrm>
        </p:spPr>
        <p:txBody>
          <a:bodyPr>
            <a:noAutofit/>
          </a:bodyPr>
          <a:lstStyle/>
          <a:p>
            <a:r>
              <a:rPr lang="it-IT" dirty="0">
                <a:latin typeface="Arial" panose="020B0604020202020204" pitchFamily="34" charset="0"/>
                <a:cs typeface="Arial" panose="020B0604020202020204" pitchFamily="34" charset="0"/>
              </a:rPr>
              <a:t>Theta</a:t>
            </a:r>
            <a:br>
              <a:rPr lang="it-IT" sz="6000" dirty="0">
                <a:latin typeface="Arial" panose="020B0604020202020204" pitchFamily="34" charset="0"/>
                <a:cs typeface="Arial" panose="020B0604020202020204" pitchFamily="34" charset="0"/>
              </a:rPr>
            </a:br>
            <a:endParaRPr lang="it-IT" sz="6000" dirty="0">
              <a:latin typeface="Arial" panose="020B0604020202020204" pitchFamily="34" charset="0"/>
              <a:cs typeface="Arial" panose="020B0604020202020204" pitchFamily="34" charset="0"/>
            </a:endParaRPr>
          </a:p>
        </p:txBody>
      </p:sp>
      <p:cxnSp>
        <p:nvCxnSpPr>
          <p:cNvPr id="31" name="Straight Connector 3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096670E8-7D7C-3CC2-B4D8-0D1993794872}"/>
              </a:ext>
            </a:extLst>
          </p:cNvPr>
          <p:cNvSpPr>
            <a:spLocks noGrp="1"/>
          </p:cNvSpPr>
          <p:nvPr>
            <p:ph idx="1"/>
          </p:nvPr>
        </p:nvSpPr>
        <p:spPr>
          <a:xfrm>
            <a:off x="1118455" y="2760675"/>
            <a:ext cx="5188110" cy="3830683"/>
          </a:xfrm>
        </p:spPr>
        <p:txBody>
          <a:bodyPr anchor="t">
            <a:normAutofit/>
          </a:bodyPr>
          <a:lstStyle/>
          <a:p>
            <a:r>
              <a:rPr lang="it-IT" sz="1700" dirty="0">
                <a:latin typeface="Arial" panose="020B0604020202020204" pitchFamily="34" charset="0"/>
                <a:cs typeface="Arial" panose="020B0604020202020204" pitchFamily="34" charset="0"/>
              </a:rPr>
              <a:t>Theta is a measure of the rate of decline in the value of an option with respect to the passage of time. It is a first-order derivative of the option price with respect to time.</a:t>
            </a:r>
          </a:p>
          <a:p>
            <a:r>
              <a:rPr lang="en-US" sz="1700" dirty="0">
                <a:latin typeface="Arial" panose="020B0604020202020204" pitchFamily="34" charset="0"/>
                <a:cs typeface="Arial" panose="020B0604020202020204" pitchFamily="34" charset="0"/>
              </a:rPr>
              <a:t>The difference in Theta between calls and puts solely depends on the individual stock’s cost of carry. Thus, an underlying asset without a dividend or a dividend yield that is implied (i.e., stock index future) will have call and put Thetas that are equal.</a:t>
            </a:r>
          </a:p>
          <a:p>
            <a:endParaRPr lang="it-IT" dirty="0">
              <a:latin typeface="Arial" panose="020B0604020202020204" pitchFamily="34" charset="0"/>
              <a:cs typeface="Arial" panose="020B0604020202020204" pitchFamily="34" charset="0"/>
            </a:endParaRPr>
          </a:p>
        </p:txBody>
      </p:sp>
      <p:pic>
        <p:nvPicPr>
          <p:cNvPr id="8" name="Immagine 7">
            <a:extLst>
              <a:ext uri="{FF2B5EF4-FFF2-40B4-BE49-F238E27FC236}">
                <a16:creationId xmlns:a16="http://schemas.microsoft.com/office/drawing/2014/main" id="{5C82C37E-6B46-3FA1-8AB4-7649953D450F}"/>
              </a:ext>
            </a:extLst>
          </p:cNvPr>
          <p:cNvPicPr>
            <a:picLocks noChangeAspect="1"/>
          </p:cNvPicPr>
          <p:nvPr/>
        </p:nvPicPr>
        <p:blipFill>
          <a:blip r:embed="rId2"/>
          <a:stretch>
            <a:fillRect/>
          </a:stretch>
        </p:blipFill>
        <p:spPr>
          <a:xfrm>
            <a:off x="11729445" y="0"/>
            <a:ext cx="355600" cy="1844675"/>
          </a:xfrm>
          <a:prstGeom prst="rect">
            <a:avLst/>
          </a:prstGeom>
        </p:spPr>
      </p:pic>
      <p:pic>
        <p:nvPicPr>
          <p:cNvPr id="18" name="Picture 17" descr="Chart, surface chart&#10;&#10;Description automatically generated">
            <a:extLst>
              <a:ext uri="{FF2B5EF4-FFF2-40B4-BE49-F238E27FC236}">
                <a16:creationId xmlns:a16="http://schemas.microsoft.com/office/drawing/2014/main" id="{A1D39386-0304-EE19-FD16-B904CE1364C9}"/>
              </a:ext>
            </a:extLst>
          </p:cNvPr>
          <p:cNvPicPr>
            <a:picLocks noChangeAspect="1"/>
          </p:cNvPicPr>
          <p:nvPr/>
        </p:nvPicPr>
        <p:blipFill>
          <a:blip r:embed="rId3"/>
          <a:stretch>
            <a:fillRect/>
          </a:stretch>
        </p:blipFill>
        <p:spPr>
          <a:xfrm>
            <a:off x="7541494" y="26047"/>
            <a:ext cx="3711861" cy="3410031"/>
          </a:xfrm>
          <a:prstGeom prst="rect">
            <a:avLst/>
          </a:prstGeom>
        </p:spPr>
      </p:pic>
      <p:pic>
        <p:nvPicPr>
          <p:cNvPr id="20" name="Picture 19" descr="Chart, surface chart&#10;&#10;Description automatically generated">
            <a:extLst>
              <a:ext uri="{FF2B5EF4-FFF2-40B4-BE49-F238E27FC236}">
                <a16:creationId xmlns:a16="http://schemas.microsoft.com/office/drawing/2014/main" id="{7BE71316-58C5-0309-4A0C-7B016DA9606A}"/>
              </a:ext>
            </a:extLst>
          </p:cNvPr>
          <p:cNvPicPr>
            <a:picLocks noChangeAspect="1"/>
          </p:cNvPicPr>
          <p:nvPr/>
        </p:nvPicPr>
        <p:blipFill>
          <a:blip r:embed="rId4"/>
          <a:stretch>
            <a:fillRect/>
          </a:stretch>
        </p:blipFill>
        <p:spPr>
          <a:xfrm>
            <a:off x="7541495" y="3307820"/>
            <a:ext cx="3711861" cy="3490162"/>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6A20CE6-5D50-0134-6C52-367036AE50C7}"/>
                  </a:ext>
                </a:extLst>
              </p:cNvPr>
              <p:cNvSpPr txBox="1"/>
              <p:nvPr/>
            </p:nvSpPr>
            <p:spPr>
              <a:xfrm>
                <a:off x="2267560" y="1578327"/>
                <a:ext cx="3478332" cy="447044"/>
              </a:xfrm>
              <a:prstGeom prst="rect">
                <a:avLst/>
              </a:prstGeom>
              <a:noFill/>
            </p:spPr>
            <p:txBody>
              <a:bodyPr wrap="square" lIns="0" tIns="0" rIns="0" bIns="0" rtlCol="0">
                <a:spAutoFit/>
              </a:bodyPr>
              <a:lstStyle/>
              <a:p>
                <a14:m>
                  <m:oMath xmlns:m="http://schemas.openxmlformats.org/officeDocument/2006/math">
                    <m:sSub>
                      <m:sSubPr>
                        <m:ctrlPr>
                          <a:rPr lang="it-IT"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Θ</m:t>
                        </m:r>
                      </m:e>
                      <m:sub>
                        <m:r>
                          <a:rPr lang="it-IT" b="0" i="1" smtClean="0">
                            <a:latin typeface="Cambria Math" panose="02040503050406030204" pitchFamily="18" charset="0"/>
                            <a:ea typeface="Cambria Math" panose="02040503050406030204" pitchFamily="18" charset="0"/>
                          </a:rPr>
                          <m:t>𝑐𝑎𝑙𝑙</m:t>
                        </m:r>
                      </m:sub>
                    </m:sSub>
                    <m:r>
                      <a:rPr lang="it-IT" b="0" i="1" smtClean="0">
                        <a:latin typeface="Cambria Math" panose="02040503050406030204" pitchFamily="18" charset="0"/>
                        <a:ea typeface="Cambria Math" panose="02040503050406030204" pitchFamily="18" charset="0"/>
                      </a:rPr>
                      <m:t>= </m:t>
                    </m:r>
                    <m:f>
                      <m:fPr>
                        <m:ctrlPr>
                          <a:rPr lang="it-IT" b="0" i="1" smtClean="0">
                            <a:latin typeface="Cambria Math" panose="02040503050406030204" pitchFamily="18" charset="0"/>
                            <a:ea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𝑆</m:t>
                        </m:r>
                        <m:r>
                          <a:rPr lang="it-IT" b="0" i="1" smtClean="0">
                            <a:latin typeface="Cambria Math" panose="02040503050406030204" pitchFamily="18" charset="0"/>
                            <a:ea typeface="Cambria Math" panose="02040503050406030204" pitchFamily="18" charset="0"/>
                          </a:rPr>
                          <m:t>𝜎</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𝑁</m:t>
                            </m:r>
                          </m:e>
                          <m:sup>
                            <m:r>
                              <a:rPr lang="it-IT" b="0" i="1" smtClean="0">
                                <a:latin typeface="Cambria Math" panose="02040503050406030204" pitchFamily="18" charset="0"/>
                                <a:ea typeface="Cambria Math" panose="02040503050406030204" pitchFamily="18" charset="0"/>
                              </a:rPr>
                              <m:t>′</m:t>
                            </m:r>
                          </m:sup>
                        </m:sSup>
                        <m:d>
                          <m:dPr>
                            <m:ctrlPr>
                              <a:rPr lang="it-IT" b="0" i="1" smtClean="0">
                                <a:latin typeface="Cambria Math" panose="02040503050406030204" pitchFamily="18" charset="0"/>
                                <a:ea typeface="Cambria Math" panose="02040503050406030204" pitchFamily="18" charset="0"/>
                              </a:rPr>
                            </m:ctrlPr>
                          </m:dPr>
                          <m:e>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𝑑</m:t>
                                </m:r>
                              </m:e>
                              <m:sub>
                                <m:r>
                                  <a:rPr lang="it-IT" b="0" i="1" smtClean="0">
                                    <a:latin typeface="Cambria Math" panose="02040503050406030204" pitchFamily="18" charset="0"/>
                                    <a:ea typeface="Cambria Math" panose="02040503050406030204" pitchFamily="18" charset="0"/>
                                  </a:rPr>
                                  <m:t>1</m:t>
                                </m:r>
                              </m:sub>
                            </m:sSub>
                          </m:e>
                        </m:d>
                      </m:num>
                      <m:den>
                        <m:r>
                          <a:rPr lang="it-IT" b="0" i="1" smtClean="0">
                            <a:latin typeface="Cambria Math" panose="02040503050406030204" pitchFamily="18" charset="0"/>
                            <a:ea typeface="Cambria Math" panose="02040503050406030204" pitchFamily="18" charset="0"/>
                          </a:rPr>
                          <m:t>2</m:t>
                        </m:r>
                        <m:rad>
                          <m:radPr>
                            <m:degHide m:val="on"/>
                            <m:ctrlPr>
                              <a:rPr lang="it-IT" b="0" i="1" smtClean="0">
                                <a:latin typeface="Cambria Math" panose="02040503050406030204" pitchFamily="18" charset="0"/>
                                <a:ea typeface="Cambria Math" panose="02040503050406030204" pitchFamily="18" charset="0"/>
                              </a:rPr>
                            </m:ctrlPr>
                          </m:radPr>
                          <m:deg/>
                          <m:e>
                            <m:r>
                              <a:rPr lang="it-IT" b="0" i="1" smtClean="0">
                                <a:latin typeface="Cambria Math" panose="02040503050406030204" pitchFamily="18" charset="0"/>
                                <a:ea typeface="Cambria Math" panose="02040503050406030204" pitchFamily="18" charset="0"/>
                              </a:rPr>
                              <m:t>𝑇</m:t>
                            </m:r>
                          </m:e>
                        </m:rad>
                      </m:den>
                    </m:f>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𝑟𝐾</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𝑒</m:t>
                        </m:r>
                      </m:e>
                      <m:sup>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𝑟𝑇</m:t>
                        </m:r>
                      </m:sup>
                    </m:sSup>
                    <m:r>
                      <a:rPr lang="it-IT" b="0" i="1" smtClean="0">
                        <a:latin typeface="Cambria Math" panose="02040503050406030204" pitchFamily="18" charset="0"/>
                        <a:ea typeface="Cambria Math" panose="02040503050406030204" pitchFamily="18" charset="0"/>
                      </a:rPr>
                      <m:t>𝑁</m:t>
                    </m:r>
                    <m:d>
                      <m:dPr>
                        <m:ctrlPr>
                          <a:rPr lang="it-IT" b="0" i="1" smtClean="0">
                            <a:latin typeface="Cambria Math" panose="02040503050406030204" pitchFamily="18" charset="0"/>
                            <a:ea typeface="Cambria Math" panose="02040503050406030204" pitchFamily="18" charset="0"/>
                          </a:rPr>
                        </m:ctrlPr>
                      </m:dPr>
                      <m:e>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𝑑</m:t>
                            </m:r>
                          </m:e>
                          <m:sub>
                            <m:r>
                              <a:rPr lang="it-IT" b="0" i="1" smtClean="0">
                                <a:latin typeface="Cambria Math" panose="02040503050406030204" pitchFamily="18" charset="0"/>
                                <a:ea typeface="Cambria Math" panose="02040503050406030204" pitchFamily="18" charset="0"/>
                              </a:rPr>
                              <m:t>2</m:t>
                            </m:r>
                          </m:sub>
                        </m:sSub>
                      </m:e>
                    </m:d>
                  </m:oMath>
                </a14:m>
                <a:r>
                  <a:rPr lang="en-GB" dirty="0"/>
                  <a:t> </a:t>
                </a:r>
              </a:p>
            </p:txBody>
          </p:sp>
        </mc:Choice>
        <mc:Fallback xmlns="">
          <p:sp>
            <p:nvSpPr>
              <p:cNvPr id="4" name="TextBox 3">
                <a:extLst>
                  <a:ext uri="{FF2B5EF4-FFF2-40B4-BE49-F238E27FC236}">
                    <a16:creationId xmlns:a16="http://schemas.microsoft.com/office/drawing/2014/main" id="{A6A20CE6-5D50-0134-6C52-367036AE50C7}"/>
                  </a:ext>
                </a:extLst>
              </p:cNvPr>
              <p:cNvSpPr txBox="1">
                <a:spLocks noRot="1" noChangeAspect="1" noMove="1" noResize="1" noEditPoints="1" noAdjustHandles="1" noChangeArrowheads="1" noChangeShapeType="1" noTextEdit="1"/>
              </p:cNvSpPr>
              <p:nvPr/>
            </p:nvSpPr>
            <p:spPr>
              <a:xfrm>
                <a:off x="2267560" y="1578327"/>
                <a:ext cx="3478332" cy="447044"/>
              </a:xfrm>
              <a:prstGeom prst="rect">
                <a:avLst/>
              </a:prstGeom>
              <a:blipFill>
                <a:blip r:embed="rId5"/>
                <a:stretch>
                  <a:fillRect l="-2182" b="-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83B51D3-CD95-06C0-E62C-73E243A928D7}"/>
                  </a:ext>
                </a:extLst>
              </p:cNvPr>
              <p:cNvSpPr txBox="1"/>
              <p:nvPr/>
            </p:nvSpPr>
            <p:spPr>
              <a:xfrm>
                <a:off x="2267559" y="2157154"/>
                <a:ext cx="3478333" cy="447045"/>
              </a:xfrm>
              <a:prstGeom prst="rect">
                <a:avLst/>
              </a:prstGeom>
              <a:noFill/>
            </p:spPr>
            <p:txBody>
              <a:bodyPr wrap="square" lIns="0" tIns="0" rIns="0" bIns="0" rtlCol="0">
                <a:spAutoFit/>
              </a:bodyPr>
              <a:lstStyle/>
              <a:p>
                <a14:m>
                  <m:oMath xmlns:m="http://schemas.openxmlformats.org/officeDocument/2006/math">
                    <m:sSub>
                      <m:sSubPr>
                        <m:ctrlPr>
                          <a:rPr lang="it-IT"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Θ</m:t>
                        </m:r>
                      </m:e>
                      <m:sub>
                        <m:r>
                          <a:rPr lang="it-IT" b="0" i="1" smtClean="0">
                            <a:latin typeface="Cambria Math" panose="02040503050406030204" pitchFamily="18" charset="0"/>
                            <a:ea typeface="Cambria Math" panose="02040503050406030204" pitchFamily="18" charset="0"/>
                          </a:rPr>
                          <m:t>𝑝𝑢𝑡</m:t>
                        </m:r>
                      </m:sub>
                    </m:sSub>
                    <m:r>
                      <a:rPr lang="it-IT" b="0" i="1" smtClean="0">
                        <a:latin typeface="Cambria Math" panose="02040503050406030204" pitchFamily="18" charset="0"/>
                        <a:ea typeface="Cambria Math" panose="02040503050406030204" pitchFamily="18" charset="0"/>
                      </a:rPr>
                      <m:t>= </m:t>
                    </m:r>
                    <m:f>
                      <m:fPr>
                        <m:ctrlPr>
                          <a:rPr lang="it-IT" b="0" i="1" smtClean="0">
                            <a:latin typeface="Cambria Math" panose="02040503050406030204" pitchFamily="18" charset="0"/>
                            <a:ea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𝑆</m:t>
                        </m:r>
                        <m:r>
                          <a:rPr lang="it-IT" b="0" i="1" smtClean="0">
                            <a:latin typeface="Cambria Math" panose="02040503050406030204" pitchFamily="18" charset="0"/>
                            <a:ea typeface="Cambria Math" panose="02040503050406030204" pitchFamily="18" charset="0"/>
                          </a:rPr>
                          <m:t>𝜎</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𝑁</m:t>
                            </m:r>
                          </m:e>
                          <m:sup>
                            <m:r>
                              <a:rPr lang="it-IT" b="0" i="1" smtClean="0">
                                <a:latin typeface="Cambria Math" panose="02040503050406030204" pitchFamily="18" charset="0"/>
                                <a:ea typeface="Cambria Math" panose="02040503050406030204" pitchFamily="18" charset="0"/>
                              </a:rPr>
                              <m:t>′</m:t>
                            </m:r>
                          </m:sup>
                        </m:sSup>
                        <m:d>
                          <m:dPr>
                            <m:ctrlPr>
                              <a:rPr lang="it-IT" b="0" i="1" smtClean="0">
                                <a:latin typeface="Cambria Math" panose="02040503050406030204" pitchFamily="18" charset="0"/>
                                <a:ea typeface="Cambria Math" panose="02040503050406030204" pitchFamily="18" charset="0"/>
                              </a:rPr>
                            </m:ctrlPr>
                          </m:dPr>
                          <m:e>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𝑑</m:t>
                                </m:r>
                              </m:e>
                              <m:sub>
                                <m:r>
                                  <a:rPr lang="it-IT" b="0" i="1" smtClean="0">
                                    <a:latin typeface="Cambria Math" panose="02040503050406030204" pitchFamily="18" charset="0"/>
                                    <a:ea typeface="Cambria Math" panose="02040503050406030204" pitchFamily="18" charset="0"/>
                                  </a:rPr>
                                  <m:t>1</m:t>
                                </m:r>
                              </m:sub>
                            </m:sSub>
                          </m:e>
                        </m:d>
                      </m:num>
                      <m:den>
                        <m:r>
                          <a:rPr lang="it-IT" b="0" i="1" smtClean="0">
                            <a:latin typeface="Cambria Math" panose="02040503050406030204" pitchFamily="18" charset="0"/>
                            <a:ea typeface="Cambria Math" panose="02040503050406030204" pitchFamily="18" charset="0"/>
                          </a:rPr>
                          <m:t>2</m:t>
                        </m:r>
                        <m:rad>
                          <m:radPr>
                            <m:degHide m:val="on"/>
                            <m:ctrlPr>
                              <a:rPr lang="it-IT" b="0" i="1" smtClean="0">
                                <a:latin typeface="Cambria Math" panose="02040503050406030204" pitchFamily="18" charset="0"/>
                                <a:ea typeface="Cambria Math" panose="02040503050406030204" pitchFamily="18" charset="0"/>
                              </a:rPr>
                            </m:ctrlPr>
                          </m:radPr>
                          <m:deg/>
                          <m:e>
                            <m:r>
                              <a:rPr lang="it-IT" b="0" i="1" smtClean="0">
                                <a:latin typeface="Cambria Math" panose="02040503050406030204" pitchFamily="18" charset="0"/>
                                <a:ea typeface="Cambria Math" panose="02040503050406030204" pitchFamily="18" charset="0"/>
                              </a:rPr>
                              <m:t>𝑇</m:t>
                            </m:r>
                          </m:e>
                        </m:rad>
                      </m:den>
                    </m:f>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𝑟𝐾</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𝑒</m:t>
                        </m:r>
                      </m:e>
                      <m:sup>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𝑟𝑇</m:t>
                        </m:r>
                      </m:sup>
                    </m:sSup>
                    <m:r>
                      <a:rPr lang="it-IT" b="0" i="1" smtClean="0">
                        <a:latin typeface="Cambria Math" panose="02040503050406030204" pitchFamily="18" charset="0"/>
                        <a:ea typeface="Cambria Math" panose="02040503050406030204" pitchFamily="18" charset="0"/>
                      </a:rPr>
                      <m:t>𝑁</m:t>
                    </m:r>
                    <m:d>
                      <m:dPr>
                        <m:ctrlPr>
                          <a:rPr lang="it-IT" b="0" i="1" smtClean="0">
                            <a:latin typeface="Cambria Math" panose="02040503050406030204" pitchFamily="18" charset="0"/>
                            <a:ea typeface="Cambria Math" panose="02040503050406030204" pitchFamily="18" charset="0"/>
                          </a:rPr>
                        </m:ctrlPr>
                      </m:dPr>
                      <m:e>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𝑑</m:t>
                            </m:r>
                          </m:e>
                          <m:sub>
                            <m:r>
                              <a:rPr lang="it-IT" b="0" i="1" smtClean="0">
                                <a:latin typeface="Cambria Math" panose="02040503050406030204" pitchFamily="18" charset="0"/>
                                <a:ea typeface="Cambria Math" panose="02040503050406030204" pitchFamily="18" charset="0"/>
                              </a:rPr>
                              <m:t>2</m:t>
                            </m:r>
                          </m:sub>
                        </m:sSub>
                      </m:e>
                    </m:d>
                  </m:oMath>
                </a14:m>
                <a:r>
                  <a:rPr lang="en-GB" dirty="0"/>
                  <a:t> </a:t>
                </a:r>
              </a:p>
            </p:txBody>
          </p:sp>
        </mc:Choice>
        <mc:Fallback xmlns="">
          <p:sp>
            <p:nvSpPr>
              <p:cNvPr id="5" name="TextBox 4">
                <a:extLst>
                  <a:ext uri="{FF2B5EF4-FFF2-40B4-BE49-F238E27FC236}">
                    <a16:creationId xmlns:a16="http://schemas.microsoft.com/office/drawing/2014/main" id="{483B51D3-CD95-06C0-E62C-73E243A928D7}"/>
                  </a:ext>
                </a:extLst>
              </p:cNvPr>
              <p:cNvSpPr txBox="1">
                <a:spLocks noRot="1" noChangeAspect="1" noMove="1" noResize="1" noEditPoints="1" noAdjustHandles="1" noChangeArrowheads="1" noChangeShapeType="1" noTextEdit="1"/>
              </p:cNvSpPr>
              <p:nvPr/>
            </p:nvSpPr>
            <p:spPr>
              <a:xfrm>
                <a:off x="2267559" y="2157154"/>
                <a:ext cx="3478333" cy="447045"/>
              </a:xfrm>
              <a:prstGeom prst="rect">
                <a:avLst/>
              </a:prstGeom>
              <a:blipFill>
                <a:blip r:embed="rId6"/>
                <a:stretch>
                  <a:fillRect l="-2182" b="-8333"/>
                </a:stretch>
              </a:blipFill>
            </p:spPr>
            <p:txBody>
              <a:bodyPr/>
              <a:lstStyle/>
              <a:p>
                <a:r>
                  <a:rPr lang="en-GB">
                    <a:noFill/>
                  </a:rPr>
                  <a:t> </a:t>
                </a:r>
              </a:p>
            </p:txBody>
          </p:sp>
        </mc:Fallback>
      </mc:AlternateContent>
    </p:spTree>
    <p:extLst>
      <p:ext uri="{BB962C8B-B14F-4D97-AF65-F5344CB8AC3E}">
        <p14:creationId xmlns:p14="http://schemas.microsoft.com/office/powerpoint/2010/main" val="128137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12145F0-5149-412D-9A3F-1E3051B3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cxnSp>
        <p:nvCxnSpPr>
          <p:cNvPr id="31" name="Straight Connector 3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096670E8-7D7C-3CC2-B4D8-0D1993794872}"/>
              </a:ext>
            </a:extLst>
          </p:cNvPr>
          <p:cNvSpPr>
            <a:spLocks noGrp="1"/>
          </p:cNvSpPr>
          <p:nvPr>
            <p:ph idx="1"/>
          </p:nvPr>
        </p:nvSpPr>
        <p:spPr>
          <a:xfrm>
            <a:off x="571500" y="1979912"/>
            <a:ext cx="5909919" cy="5836031"/>
          </a:xfrm>
        </p:spPr>
        <p:txBody>
          <a:bodyPr anchor="t">
            <a:noAutofit/>
          </a:bodyPr>
          <a:lstStyle/>
          <a:p>
            <a:pPr>
              <a:lnSpc>
                <a:spcPct val="110000"/>
              </a:lnSpc>
            </a:pPr>
            <a:r>
              <a:rPr lang="en-US" sz="1700" dirty="0">
                <a:latin typeface="Arial" panose="020B0604020202020204" pitchFamily="34" charset="0"/>
                <a:cs typeface="Arial" panose="020B0604020202020204" pitchFamily="34" charset="0"/>
              </a:rPr>
              <a:t>When the cost of carry for a stock is positive (i.e., dividend yield is less than the interest rate), Theta for the call is higher than Theta for the put. When the cost of carry for the stock is negative (i.e., dividend yield is greater than the interest rate), Theta for the call is lower than that for the put.</a:t>
            </a:r>
          </a:p>
          <a:p>
            <a:pPr>
              <a:lnSpc>
                <a:spcPct val="110000"/>
              </a:lnSpc>
            </a:pPr>
            <a:r>
              <a:rPr lang="en-US" sz="1700" dirty="0">
                <a:latin typeface="Arial" panose="020B0604020202020204" pitchFamily="34" charset="0"/>
                <a:cs typeface="Arial" panose="020B0604020202020204" pitchFamily="34" charset="0"/>
              </a:rPr>
              <a:t>Long options carry with them negative Theta; short options carry positive theta. Theta hurts long option positions; whereas it helps short option positions.</a:t>
            </a:r>
          </a:p>
          <a:p>
            <a:pPr>
              <a:lnSpc>
                <a:spcPct val="110000"/>
              </a:lnSpc>
            </a:pPr>
            <a:r>
              <a:rPr lang="en-US" sz="1700" dirty="0">
                <a:latin typeface="Arial" panose="020B0604020202020204" pitchFamily="34" charset="0"/>
                <a:cs typeface="Arial" panose="020B0604020202020204" pitchFamily="34" charset="0"/>
              </a:rPr>
              <a:t>Not a hedge parameter since it is impossible to hedge against the passage of time.</a:t>
            </a:r>
          </a:p>
          <a:p>
            <a:endParaRPr lang="it-IT" dirty="0">
              <a:latin typeface="Arial" panose="020B0604020202020204" pitchFamily="34" charset="0"/>
              <a:cs typeface="Arial" panose="020B0604020202020204" pitchFamily="34" charset="0"/>
            </a:endParaRPr>
          </a:p>
        </p:txBody>
      </p:sp>
      <p:pic>
        <p:nvPicPr>
          <p:cNvPr id="8" name="Immagine 7">
            <a:extLst>
              <a:ext uri="{FF2B5EF4-FFF2-40B4-BE49-F238E27FC236}">
                <a16:creationId xmlns:a16="http://schemas.microsoft.com/office/drawing/2014/main" id="{5C82C37E-6B46-3FA1-8AB4-7649953D450F}"/>
              </a:ext>
            </a:extLst>
          </p:cNvPr>
          <p:cNvPicPr>
            <a:picLocks noChangeAspect="1"/>
          </p:cNvPicPr>
          <p:nvPr/>
        </p:nvPicPr>
        <p:blipFill>
          <a:blip r:embed="rId2"/>
          <a:stretch>
            <a:fillRect/>
          </a:stretch>
        </p:blipFill>
        <p:spPr>
          <a:xfrm>
            <a:off x="11729445" y="0"/>
            <a:ext cx="355600" cy="1844675"/>
          </a:xfrm>
          <a:prstGeom prst="rect">
            <a:avLst/>
          </a:prstGeom>
        </p:spPr>
      </p:pic>
      <p:pic>
        <p:nvPicPr>
          <p:cNvPr id="4" name="Immagine 4">
            <a:extLst>
              <a:ext uri="{FF2B5EF4-FFF2-40B4-BE49-F238E27FC236}">
                <a16:creationId xmlns:a16="http://schemas.microsoft.com/office/drawing/2014/main" id="{24D671C9-076A-1A0C-3C9A-6BBDD53499FF}"/>
              </a:ext>
            </a:extLst>
          </p:cNvPr>
          <p:cNvPicPr>
            <a:picLocks noChangeAspect="1"/>
          </p:cNvPicPr>
          <p:nvPr/>
        </p:nvPicPr>
        <p:blipFill>
          <a:blip r:embed="rId3"/>
          <a:stretch>
            <a:fillRect/>
          </a:stretch>
        </p:blipFill>
        <p:spPr>
          <a:xfrm>
            <a:off x="6481419" y="1979912"/>
            <a:ext cx="4987036" cy="3740276"/>
          </a:xfrm>
          <a:prstGeom prst="rect">
            <a:avLst/>
          </a:prstGeom>
        </p:spPr>
      </p:pic>
      <p:sp>
        <p:nvSpPr>
          <p:cNvPr id="9" name="Titolo 1">
            <a:extLst>
              <a:ext uri="{FF2B5EF4-FFF2-40B4-BE49-F238E27FC236}">
                <a16:creationId xmlns:a16="http://schemas.microsoft.com/office/drawing/2014/main" id="{3B3E4429-A360-998D-51BE-7424501EE6F6}"/>
              </a:ext>
            </a:extLst>
          </p:cNvPr>
          <p:cNvSpPr txBox="1">
            <a:spLocks/>
          </p:cNvSpPr>
          <p:nvPr/>
        </p:nvSpPr>
        <p:spPr>
          <a:xfrm>
            <a:off x="108860" y="266642"/>
            <a:ext cx="2610203" cy="766209"/>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r>
              <a:rPr lang="it-IT" dirty="0">
                <a:latin typeface="Arial" panose="020B0604020202020204" pitchFamily="34" charset="0"/>
                <a:cs typeface="Arial" panose="020B0604020202020204" pitchFamily="34" charset="0"/>
              </a:rPr>
              <a:t>Theta</a:t>
            </a:r>
            <a:br>
              <a:rPr lang="it-IT" sz="6000" dirty="0">
                <a:latin typeface="Arial" panose="020B0604020202020204" pitchFamily="34" charset="0"/>
                <a:cs typeface="Arial" panose="020B0604020202020204" pitchFamily="34" charset="0"/>
              </a:rPr>
            </a:br>
            <a:endParaRPr lang="it-IT"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5476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24"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096670E8-7D7C-3CC2-B4D8-0D1993794872}"/>
              </a:ext>
            </a:extLst>
          </p:cNvPr>
          <p:cNvSpPr>
            <a:spLocks noGrp="1"/>
          </p:cNvSpPr>
          <p:nvPr>
            <p:ph idx="1"/>
          </p:nvPr>
        </p:nvSpPr>
        <p:spPr>
          <a:xfrm>
            <a:off x="690617" y="2821776"/>
            <a:ext cx="5694225" cy="3105978"/>
          </a:xfrm>
        </p:spPr>
        <p:txBody>
          <a:bodyPr>
            <a:normAutofit fontScale="92500" lnSpcReduction="10000"/>
          </a:bodyPr>
          <a:lstStyle/>
          <a:p>
            <a:pPr>
              <a:lnSpc>
                <a:spcPct val="120000"/>
              </a:lnSpc>
            </a:pPr>
            <a:r>
              <a:rPr lang="it-IT" dirty="0">
                <a:latin typeface="Arial" panose="020B0604020202020204" pitchFamily="34" charset="0"/>
                <a:cs typeface="Arial" panose="020B0604020202020204" pitchFamily="34" charset="0"/>
              </a:rPr>
              <a:t>Vega is a measure of the sensitivity of the price of an option to changes in the underlying asset's volatility. It is a first-order derivative of the option price with respect to the underlying asset's volatility.</a:t>
            </a:r>
          </a:p>
          <a:p>
            <a:pPr>
              <a:lnSpc>
                <a:spcPct val="120000"/>
              </a:lnSpc>
            </a:pPr>
            <a:r>
              <a:rPr lang="en-US" dirty="0">
                <a:latin typeface="Arial" panose="020B0604020202020204" pitchFamily="34" charset="0"/>
                <a:cs typeface="Arial" panose="020B0604020202020204" pitchFamily="34" charset="0"/>
              </a:rPr>
              <a:t>The Black-Scholes model assumes that the volatility of the asset underpinning an option is constant. But in practice the volatility of an asset changes over time. As a result, the value of an option is liable to change because of movements in volatility as well as because of changes in the asset price and the passage of time.</a:t>
            </a:r>
            <a:endParaRPr lang="it-IT" dirty="0">
              <a:latin typeface="Arial" panose="020B0604020202020204" pitchFamily="34" charset="0"/>
              <a:cs typeface="Arial" panose="020B0604020202020204" pitchFamily="34" charset="0"/>
            </a:endParaRPr>
          </a:p>
        </p:txBody>
      </p:sp>
      <p:pic>
        <p:nvPicPr>
          <p:cNvPr id="8" name="Immagine 7">
            <a:extLst>
              <a:ext uri="{FF2B5EF4-FFF2-40B4-BE49-F238E27FC236}">
                <a16:creationId xmlns:a16="http://schemas.microsoft.com/office/drawing/2014/main" id="{90F6AD7B-81A5-050F-FDA5-B457AF222D42}"/>
              </a:ext>
            </a:extLst>
          </p:cNvPr>
          <p:cNvPicPr>
            <a:picLocks noChangeAspect="1"/>
          </p:cNvPicPr>
          <p:nvPr/>
        </p:nvPicPr>
        <p:blipFill>
          <a:blip r:embed="rId2"/>
          <a:stretch>
            <a:fillRect/>
          </a:stretch>
        </p:blipFill>
        <p:spPr>
          <a:xfrm>
            <a:off x="11729445" y="0"/>
            <a:ext cx="355600" cy="1844675"/>
          </a:xfrm>
          <a:prstGeom prst="rect">
            <a:avLst/>
          </a:prstGeom>
        </p:spPr>
      </p:pic>
      <p:pic>
        <p:nvPicPr>
          <p:cNvPr id="6" name="Picture 5" descr="Chart, surface chart&#10;&#10;Description automatically generated">
            <a:extLst>
              <a:ext uri="{FF2B5EF4-FFF2-40B4-BE49-F238E27FC236}">
                <a16:creationId xmlns:a16="http://schemas.microsoft.com/office/drawing/2014/main" id="{4D87E88B-67A2-F611-C452-C8BBDB6F725C}"/>
              </a:ext>
            </a:extLst>
          </p:cNvPr>
          <p:cNvPicPr>
            <a:picLocks noChangeAspect="1"/>
          </p:cNvPicPr>
          <p:nvPr/>
        </p:nvPicPr>
        <p:blipFill>
          <a:blip r:embed="rId3"/>
          <a:stretch>
            <a:fillRect/>
          </a:stretch>
        </p:blipFill>
        <p:spPr>
          <a:xfrm>
            <a:off x="6391666" y="1186683"/>
            <a:ext cx="5337779" cy="4869231"/>
          </a:xfrm>
          <a:prstGeom prst="rect">
            <a:avLst/>
          </a:prstGeom>
        </p:spPr>
      </p:pic>
      <p:sp>
        <p:nvSpPr>
          <p:cNvPr id="11" name="Titolo 1">
            <a:extLst>
              <a:ext uri="{FF2B5EF4-FFF2-40B4-BE49-F238E27FC236}">
                <a16:creationId xmlns:a16="http://schemas.microsoft.com/office/drawing/2014/main" id="{7DADEDF3-9783-C81E-93C2-A61654965484}"/>
              </a:ext>
            </a:extLst>
          </p:cNvPr>
          <p:cNvSpPr txBox="1">
            <a:spLocks/>
          </p:cNvSpPr>
          <p:nvPr/>
        </p:nvSpPr>
        <p:spPr>
          <a:xfrm>
            <a:off x="108860" y="266642"/>
            <a:ext cx="2610203" cy="766209"/>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r>
              <a:rPr lang="it-IT" dirty="0">
                <a:latin typeface="Arial" panose="020B0604020202020204" pitchFamily="34" charset="0"/>
                <a:cs typeface="Arial" panose="020B0604020202020204" pitchFamily="34" charset="0"/>
              </a:rPr>
              <a:t>Vega</a:t>
            </a:r>
            <a:br>
              <a:rPr lang="it-IT" sz="6000" dirty="0">
                <a:latin typeface="Arial" panose="020B0604020202020204" pitchFamily="34" charset="0"/>
                <a:cs typeface="Arial" panose="020B0604020202020204" pitchFamily="34" charset="0"/>
              </a:rPr>
            </a:br>
            <a:endParaRPr lang="it-IT" sz="6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FED65D7-E12A-F3DD-F74E-4610013F6760}"/>
                  </a:ext>
                </a:extLst>
              </p:cNvPr>
              <p:cNvSpPr txBox="1"/>
              <p:nvPr/>
            </p:nvSpPr>
            <p:spPr>
              <a:xfrm>
                <a:off x="1166165" y="1936735"/>
                <a:ext cx="4159266" cy="52674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𝜈</m:t>
                          </m:r>
                        </m:e>
                        <m:sub>
                          <m:r>
                            <a:rPr lang="it-IT" b="0" i="1" smtClean="0">
                              <a:latin typeface="Cambria Math" panose="02040503050406030204" pitchFamily="18" charset="0"/>
                              <a:ea typeface="Cambria Math" panose="02040503050406030204" pitchFamily="18" charset="0"/>
                            </a:rPr>
                            <m:t>𝑐𝑎𝑙𝑙</m:t>
                          </m:r>
                        </m:sub>
                      </m:sSub>
                      <m:r>
                        <a:rPr lang="it-IT" b="0" i="1" smtClean="0">
                          <a:latin typeface="Cambria Math" panose="02040503050406030204" pitchFamily="18" charset="0"/>
                          <a:ea typeface="Cambria Math" panose="02040503050406030204" pitchFamily="18" charset="0"/>
                        </a:rPr>
                        <m:t>= </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𝜈</m:t>
                          </m:r>
                        </m:e>
                        <m:sub>
                          <m:r>
                            <a:rPr lang="it-IT" b="0" i="1" smtClean="0">
                              <a:latin typeface="Cambria Math" panose="02040503050406030204" pitchFamily="18" charset="0"/>
                              <a:ea typeface="Cambria Math" panose="02040503050406030204" pitchFamily="18" charset="0"/>
                            </a:rPr>
                            <m:t>𝑝𝑢𝑡</m:t>
                          </m:r>
                        </m:sub>
                      </m:sSub>
                      <m:r>
                        <a:rPr lang="it-IT" b="0" i="1" smtClean="0">
                          <a:latin typeface="Cambria Math" panose="02040503050406030204" pitchFamily="18" charset="0"/>
                          <a:ea typeface="Cambria Math" panose="02040503050406030204" pitchFamily="18" charset="0"/>
                        </a:rPr>
                        <m:t>= </m:t>
                      </m:r>
                      <m:f>
                        <m:fPr>
                          <m:ctrlPr>
                            <a:rPr lang="it-IT" b="0" i="1" smtClean="0">
                              <a:latin typeface="Cambria Math" panose="02040503050406030204" pitchFamily="18" charset="0"/>
                              <a:ea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𝐶</m:t>
                          </m:r>
                        </m:num>
                        <m:den>
                          <m:r>
                            <a:rPr lang="it-IT" b="0" i="1" smtClean="0">
                              <a:latin typeface="Cambria Math" panose="02040503050406030204" pitchFamily="18" charset="0"/>
                              <a:ea typeface="Cambria Math" panose="02040503050406030204" pitchFamily="18" charset="0"/>
                            </a:rPr>
                            <m:t>𝜕𝜎</m:t>
                          </m:r>
                        </m:den>
                      </m:f>
                      <m:r>
                        <a:rPr lang="it-IT" b="0" i="1" smtClean="0">
                          <a:latin typeface="Cambria Math" panose="02040503050406030204" pitchFamily="18" charset="0"/>
                          <a:ea typeface="Cambria Math" panose="02040503050406030204" pitchFamily="18" charset="0"/>
                        </a:rPr>
                        <m:t>= </m:t>
                      </m:r>
                      <m:f>
                        <m:fPr>
                          <m:ctrlPr>
                            <a:rPr lang="it-IT" b="0" i="1" smtClean="0">
                              <a:latin typeface="Cambria Math" panose="02040503050406030204" pitchFamily="18" charset="0"/>
                              <a:ea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𝑃</m:t>
                          </m:r>
                        </m:num>
                        <m:den>
                          <m:r>
                            <a:rPr lang="it-IT" b="0" i="1" smtClean="0">
                              <a:latin typeface="Cambria Math" panose="02040503050406030204" pitchFamily="18" charset="0"/>
                              <a:ea typeface="Cambria Math" panose="02040503050406030204" pitchFamily="18" charset="0"/>
                            </a:rPr>
                            <m:t>𝜕𝜎</m:t>
                          </m:r>
                        </m:den>
                      </m:f>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𝑆</m:t>
                      </m:r>
                      <m:rad>
                        <m:radPr>
                          <m:degHide m:val="on"/>
                          <m:ctrlPr>
                            <a:rPr lang="it-IT" b="0" i="1" smtClean="0">
                              <a:latin typeface="Cambria Math" panose="02040503050406030204" pitchFamily="18" charset="0"/>
                              <a:ea typeface="Cambria Math" panose="02040503050406030204" pitchFamily="18" charset="0"/>
                            </a:rPr>
                          </m:ctrlPr>
                        </m:radPr>
                        <m:deg/>
                        <m:e>
                          <m:r>
                            <a:rPr lang="it-IT" b="0" i="1" smtClean="0">
                              <a:latin typeface="Cambria Math" panose="02040503050406030204" pitchFamily="18" charset="0"/>
                              <a:ea typeface="Cambria Math" panose="02040503050406030204" pitchFamily="18" charset="0"/>
                            </a:rPr>
                            <m:t>𝑇</m:t>
                          </m:r>
                        </m:e>
                      </m:rad>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𝑁</m:t>
                          </m:r>
                        </m:e>
                        <m:sup>
                          <m:r>
                            <a:rPr lang="it-IT" b="0" i="1" smtClean="0">
                              <a:latin typeface="Cambria Math" panose="02040503050406030204" pitchFamily="18" charset="0"/>
                              <a:ea typeface="Cambria Math" panose="02040503050406030204" pitchFamily="18" charset="0"/>
                            </a:rPr>
                            <m:t>′</m:t>
                          </m:r>
                        </m:sup>
                      </m:sSup>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𝑑</m:t>
                          </m:r>
                        </m:e>
                        <m:sub>
                          <m:r>
                            <a:rPr lang="it-IT" b="0" i="1" smtClean="0">
                              <a:latin typeface="Cambria Math" panose="02040503050406030204" pitchFamily="18" charset="0"/>
                              <a:ea typeface="Cambria Math" panose="02040503050406030204" pitchFamily="18" charset="0"/>
                            </a:rPr>
                            <m:t>1</m:t>
                          </m:r>
                        </m:sub>
                      </m:sSub>
                      <m:r>
                        <a:rPr lang="it-IT"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 name="TextBox 3">
                <a:extLst>
                  <a:ext uri="{FF2B5EF4-FFF2-40B4-BE49-F238E27FC236}">
                    <a16:creationId xmlns:a16="http://schemas.microsoft.com/office/drawing/2014/main" id="{0FED65D7-E12A-F3DD-F74E-4610013F6760}"/>
                  </a:ext>
                </a:extLst>
              </p:cNvPr>
              <p:cNvSpPr txBox="1">
                <a:spLocks noRot="1" noChangeAspect="1" noMove="1" noResize="1" noEditPoints="1" noAdjustHandles="1" noChangeArrowheads="1" noChangeShapeType="1" noTextEdit="1"/>
              </p:cNvSpPr>
              <p:nvPr/>
            </p:nvSpPr>
            <p:spPr>
              <a:xfrm>
                <a:off x="1166165" y="1936735"/>
                <a:ext cx="4159266" cy="526747"/>
              </a:xfrm>
              <a:prstGeom prst="rect">
                <a:avLst/>
              </a:prstGeom>
              <a:blipFill>
                <a:blip r:embed="rId4"/>
                <a:stretch>
                  <a:fillRect t="-2381" b="-16667"/>
                </a:stretch>
              </a:blipFill>
            </p:spPr>
            <p:txBody>
              <a:bodyPr/>
              <a:lstStyle/>
              <a:p>
                <a:r>
                  <a:rPr lang="en-GB">
                    <a:noFill/>
                  </a:rPr>
                  <a:t> </a:t>
                </a:r>
              </a:p>
            </p:txBody>
          </p:sp>
        </mc:Fallback>
      </mc:AlternateContent>
    </p:spTree>
    <p:extLst>
      <p:ext uri="{BB962C8B-B14F-4D97-AF65-F5344CB8AC3E}">
        <p14:creationId xmlns:p14="http://schemas.microsoft.com/office/powerpoint/2010/main" val="538322829"/>
      </p:ext>
    </p:extLst>
  </p:cSld>
  <p:clrMapOvr>
    <a:masterClrMapping/>
  </p:clrMapOvr>
</p:sld>
</file>

<file path=ppt/theme/theme1.xml><?xml version="1.0" encoding="utf-8"?>
<a:theme xmlns:a="http://schemas.openxmlformats.org/drawingml/2006/main" name="Bjorn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Invesment Business Plan by Slidego">
  <a:themeElements>
    <a:clrScheme name="Simple Light">
      <a:dk1>
        <a:srgbClr val="434343"/>
      </a:dk1>
      <a:lt1>
        <a:srgbClr val="F3F3F3"/>
      </a:lt1>
      <a:dk2>
        <a:srgbClr val="3D4658"/>
      </a:dk2>
      <a:lt2>
        <a:srgbClr val="EEEEEE"/>
      </a:lt2>
      <a:accent1>
        <a:srgbClr val="434343"/>
      </a:accent1>
      <a:accent2>
        <a:srgbClr val="434343"/>
      </a:accent2>
      <a:accent3>
        <a:srgbClr val="434343"/>
      </a:accent3>
      <a:accent4>
        <a:srgbClr val="434343"/>
      </a:accent4>
      <a:accent5>
        <a:srgbClr val="434343"/>
      </a:accent5>
      <a:accent6>
        <a:srgbClr val="434343"/>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1261</TotalTime>
  <Words>1240</Words>
  <Application>Microsoft Office PowerPoint</Application>
  <PresentationFormat>Widescreen</PresentationFormat>
  <Paragraphs>90</Paragraphs>
  <Slides>13</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Arial</vt:lpstr>
      <vt:lpstr>Calibri</vt:lpstr>
      <vt:lpstr>Cambria Math</vt:lpstr>
      <vt:lpstr>CMR12</vt:lpstr>
      <vt:lpstr>DM Serif Display</vt:lpstr>
      <vt:lpstr>Fira Sans Extra Condensed Medium</vt:lpstr>
      <vt:lpstr>Neue Haas Grotesk Text Pro</vt:lpstr>
      <vt:lpstr>Open Sans</vt:lpstr>
      <vt:lpstr>Open Sans Light</vt:lpstr>
      <vt:lpstr>BjornVTI</vt:lpstr>
      <vt:lpstr>Invesment Business Plan by Slidego</vt:lpstr>
      <vt:lpstr>greeks </vt:lpstr>
      <vt:lpstr>03</vt:lpstr>
      <vt:lpstr>Black and Scholes Option pricing model  </vt:lpstr>
      <vt:lpstr>Delta </vt:lpstr>
      <vt:lpstr>Delta Hedging</vt:lpstr>
      <vt:lpstr> Gamma  </vt:lpstr>
      <vt:lpstr>Theta </vt:lpstr>
      <vt:lpstr>PowerPoint Presentation</vt:lpstr>
      <vt:lpstr>PowerPoint Presentation</vt:lpstr>
      <vt:lpstr>PowerPoint Presentation</vt:lpstr>
      <vt:lpstr>Rho</vt:lpstr>
      <vt:lpstr>PowerPoint Presentation</vt:lpstr>
      <vt:lpstr>Thanks for the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greeks </dc:title>
  <dc:creator>Marco Curzi</dc:creator>
  <cp:lastModifiedBy>Haris Sehic</cp:lastModifiedBy>
  <cp:revision>11</cp:revision>
  <dcterms:created xsi:type="dcterms:W3CDTF">2022-12-23T10:33:09Z</dcterms:created>
  <dcterms:modified xsi:type="dcterms:W3CDTF">2023-01-24T22:52:58Z</dcterms:modified>
</cp:coreProperties>
</file>