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67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  <p:clrMru>
    <a:srgbClr val="3C94CD"/>
    <a:srgbClr val="276288"/>
    <a:srgbClr val="FF6600"/>
    <a:srgbClr val="FFFF99"/>
    <a:srgbClr val="FFCC99"/>
    <a:srgbClr val="FF9966"/>
    <a:srgbClr val="E77D2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03" y="41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2.xml"/><Relationship Id="rId1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9" Type="http://schemas.openxmlformats.org/officeDocument/2006/relationships/viewProps" Target="viewProps.xml"/><Relationship Id="rId3" Type="http://schemas.openxmlformats.org/officeDocument/2006/relationships/slide" Target="slides/slide1.xml"/><Relationship Id="rId6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469CF-B3BA-4510-BAF7-D84A6FBCBF7E}" type="doc">
      <dgm:prSet loTypeId="urn:microsoft.com/office/officeart/2005/8/layout/hierarchy3" loCatId="list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FC697328-D1BA-49F4-B978-849E8F167053}">
      <dgm:prSet phldrT="[Testo]"/>
      <dgm:spPr/>
      <dgm:t>
        <a:bodyPr/>
        <a:lstStyle/>
        <a:p>
          <a:r>
            <a:rPr lang="it-IT" dirty="0" smtClean="0"/>
            <a:t>Apache</a:t>
          </a:r>
          <a:endParaRPr lang="it-IT" dirty="0"/>
        </a:p>
      </dgm:t>
    </dgm:pt>
    <dgm:pt modelId="{52D52749-8F4A-4292-91ED-D9785F9D51B0}" type="parTrans" cxnId="{5E6A53AA-9679-436B-8F17-C26CD5D5B88B}">
      <dgm:prSet/>
      <dgm:spPr/>
      <dgm:t>
        <a:bodyPr/>
        <a:lstStyle/>
        <a:p>
          <a:endParaRPr lang="it-IT"/>
        </a:p>
      </dgm:t>
    </dgm:pt>
    <dgm:pt modelId="{7AF54D93-0FE1-4CE6-B03A-6329BBFA0712}" type="sibTrans" cxnId="{5E6A53AA-9679-436B-8F17-C26CD5D5B88B}">
      <dgm:prSet/>
      <dgm:spPr/>
      <dgm:t>
        <a:bodyPr/>
        <a:lstStyle/>
        <a:p>
          <a:endParaRPr lang="it-IT"/>
        </a:p>
      </dgm:t>
    </dgm:pt>
    <dgm:pt modelId="{E318FADA-56C7-459B-A0F6-91D0552C5856}">
      <dgm:prSet phldrT="[Testo]"/>
      <dgm:spPr/>
      <dgm:t>
        <a:bodyPr/>
        <a:lstStyle/>
        <a:p>
          <a:r>
            <a:rPr lang="it-IT" dirty="0" err="1" smtClean="0"/>
            <a:t>Developing</a:t>
          </a:r>
          <a:r>
            <a:rPr lang="it-IT" dirty="0" smtClean="0"/>
            <a:t> POI</a:t>
          </a:r>
          <a:endParaRPr lang="it-IT" dirty="0"/>
        </a:p>
      </dgm:t>
    </dgm:pt>
    <dgm:pt modelId="{201C662B-1038-4202-9C3B-542489FE5E83}" type="parTrans" cxnId="{2EDDC5D5-7AB6-4291-A4C1-29026819B916}">
      <dgm:prSet/>
      <dgm:spPr/>
      <dgm:t>
        <a:bodyPr/>
        <a:lstStyle/>
        <a:p>
          <a:endParaRPr lang="it-IT"/>
        </a:p>
      </dgm:t>
    </dgm:pt>
    <dgm:pt modelId="{4A6DF36B-72A0-40CD-BFD3-E76CAB2EA674}" type="sibTrans" cxnId="{2EDDC5D5-7AB6-4291-A4C1-29026819B916}">
      <dgm:prSet/>
      <dgm:spPr/>
      <dgm:t>
        <a:bodyPr/>
        <a:lstStyle/>
        <a:p>
          <a:endParaRPr lang="it-IT"/>
        </a:p>
      </dgm:t>
    </dgm:pt>
    <dgm:pt modelId="{CDD92404-D8C0-4EFF-877A-575470B955D2}">
      <dgm:prSet phldrT="[Testo]"/>
      <dgm:spPr/>
      <dgm:t>
        <a:bodyPr/>
        <a:lstStyle/>
        <a:p>
          <a:r>
            <a:rPr lang="it-IT" dirty="0" err="1" smtClean="0"/>
            <a:t>Presenting</a:t>
          </a:r>
          <a:r>
            <a:rPr lang="it-IT" dirty="0" smtClean="0"/>
            <a:t> </a:t>
          </a:r>
          <a:r>
            <a:rPr lang="it-IT" dirty="0" err="1" smtClean="0"/>
            <a:t>Tika</a:t>
          </a:r>
          <a:endParaRPr lang="it-IT" dirty="0"/>
        </a:p>
      </dgm:t>
    </dgm:pt>
    <dgm:pt modelId="{1F7551FA-26CB-4B05-928E-6C1B744571B2}" type="parTrans" cxnId="{1C5C8812-FC8B-4F98-9D88-0267A60903C8}">
      <dgm:prSet/>
      <dgm:spPr/>
      <dgm:t>
        <a:bodyPr/>
        <a:lstStyle/>
        <a:p>
          <a:endParaRPr lang="it-IT"/>
        </a:p>
      </dgm:t>
    </dgm:pt>
    <dgm:pt modelId="{BD2F8107-3348-410F-B70E-E9DABC1CEB0F}" type="sibTrans" cxnId="{1C5C8812-FC8B-4F98-9D88-0267A60903C8}">
      <dgm:prSet/>
      <dgm:spPr/>
      <dgm:t>
        <a:bodyPr/>
        <a:lstStyle/>
        <a:p>
          <a:endParaRPr lang="it-IT"/>
        </a:p>
      </dgm:t>
    </dgm:pt>
    <dgm:pt modelId="{490EB6CD-CB41-4CD8-82F8-ECF9AA942C46}">
      <dgm:prSet phldrT="[Testo]"/>
      <dgm:spPr/>
      <dgm:t>
        <a:bodyPr/>
        <a:lstStyle/>
        <a:p>
          <a:endParaRPr lang="it-IT" dirty="0"/>
        </a:p>
      </dgm:t>
    </dgm:pt>
    <dgm:pt modelId="{B2CE08A2-C166-4364-B196-427DCF7F1116}" type="sibTrans" cxnId="{DE96109F-F2F4-4871-865E-714CECFED34F}">
      <dgm:prSet/>
      <dgm:spPr/>
      <dgm:t>
        <a:bodyPr/>
        <a:lstStyle/>
        <a:p>
          <a:endParaRPr lang="it-IT"/>
        </a:p>
      </dgm:t>
    </dgm:pt>
    <dgm:pt modelId="{7E64ED65-D635-4699-9FE6-07FD57028CB5}" type="parTrans" cxnId="{DE96109F-F2F4-4871-865E-714CECFED34F}">
      <dgm:prSet/>
      <dgm:spPr/>
      <dgm:t>
        <a:bodyPr/>
        <a:lstStyle/>
        <a:p>
          <a:endParaRPr lang="it-IT"/>
        </a:p>
      </dgm:t>
    </dgm:pt>
    <dgm:pt modelId="{52915BB5-C3BE-4EC0-8EE8-95E40A75B7DC}">
      <dgm:prSet phldrT="[Testo]"/>
      <dgm:spPr/>
      <dgm:t>
        <a:bodyPr/>
        <a:lstStyle/>
        <a:p>
          <a:r>
            <a:rPr lang="it-IT" dirty="0" err="1" smtClean="0"/>
            <a:t>Bobsleigh</a:t>
          </a:r>
          <a:endParaRPr lang="it-IT" dirty="0"/>
        </a:p>
      </dgm:t>
    </dgm:pt>
    <dgm:pt modelId="{F30268F3-FCEE-4649-8168-4B36D3D43967}" type="sibTrans" cxnId="{DFE02233-C299-453A-BAD5-B194145A8738}">
      <dgm:prSet/>
      <dgm:spPr/>
      <dgm:t>
        <a:bodyPr/>
        <a:lstStyle/>
        <a:p>
          <a:endParaRPr lang="it-IT"/>
        </a:p>
      </dgm:t>
    </dgm:pt>
    <dgm:pt modelId="{E0688A36-BF16-480D-B755-97E99A4920F8}" type="parTrans" cxnId="{DFE02233-C299-453A-BAD5-B194145A8738}">
      <dgm:prSet/>
      <dgm:spPr/>
      <dgm:t>
        <a:bodyPr/>
        <a:lstStyle/>
        <a:p>
          <a:endParaRPr lang="it-IT"/>
        </a:p>
      </dgm:t>
    </dgm:pt>
    <dgm:pt modelId="{B04A52AC-5B88-44C4-AF55-3170638997F4}">
      <dgm:prSet phldrT="[Testo]"/>
      <dgm:spPr/>
      <dgm:t>
        <a:bodyPr/>
        <a:lstStyle/>
        <a:p>
          <a:endParaRPr lang="it-IT" dirty="0"/>
        </a:p>
      </dgm:t>
    </dgm:pt>
    <dgm:pt modelId="{24F6BAEA-01AC-4E8D-B6AF-145F64CC1649}">
      <dgm:prSet phldrT="[Testo]"/>
      <dgm:spPr/>
      <dgm:t>
        <a:bodyPr/>
        <a:lstStyle/>
        <a:p>
          <a:r>
            <a:rPr lang="it-IT" dirty="0" smtClean="0"/>
            <a:t>Decathlon</a:t>
          </a:r>
          <a:endParaRPr lang="it-IT" dirty="0"/>
        </a:p>
      </dgm:t>
    </dgm:pt>
    <dgm:pt modelId="{8D064696-20AE-490E-AF45-72BC9826EE1D}" type="sibTrans" cxnId="{616C1553-7820-4B02-B27D-920A28AEFB87}">
      <dgm:prSet/>
      <dgm:spPr/>
      <dgm:t>
        <a:bodyPr/>
        <a:lstStyle/>
        <a:p>
          <a:endParaRPr lang="it-IT"/>
        </a:p>
      </dgm:t>
    </dgm:pt>
    <dgm:pt modelId="{8EEC643A-4624-47E0-AE02-E0D7EFC35E28}" type="parTrans" cxnId="{616C1553-7820-4B02-B27D-920A28AEFB87}">
      <dgm:prSet/>
      <dgm:spPr/>
      <dgm:t>
        <a:bodyPr/>
        <a:lstStyle/>
        <a:p>
          <a:endParaRPr lang="it-IT"/>
        </a:p>
      </dgm:t>
    </dgm:pt>
    <dgm:pt modelId="{15AEA03A-8ECA-4B7D-80AC-C536E02AB8B5}" type="sibTrans" cxnId="{6FB0E66D-924C-4569-A5FA-1355E0A9AA91}">
      <dgm:prSet/>
      <dgm:spPr/>
      <dgm:t>
        <a:bodyPr/>
        <a:lstStyle/>
        <a:p>
          <a:endParaRPr lang="it-IT"/>
        </a:p>
      </dgm:t>
    </dgm:pt>
    <dgm:pt modelId="{05EEE53C-0700-405F-A53F-A07840D7B9B5}" type="parTrans" cxnId="{6FB0E66D-924C-4569-A5FA-1355E0A9AA91}">
      <dgm:prSet/>
      <dgm:spPr/>
      <dgm:t>
        <a:bodyPr/>
        <a:lstStyle/>
        <a:p>
          <a:endParaRPr lang="it-IT"/>
        </a:p>
      </dgm:t>
    </dgm:pt>
    <dgm:pt modelId="{58BE4E29-069C-49F6-A822-43AE27506D32}">
      <dgm:prSet phldrT="[Testo]"/>
      <dgm:spPr/>
      <dgm:t>
        <a:bodyPr/>
        <a:lstStyle/>
        <a:p>
          <a:r>
            <a:rPr lang="it-IT" dirty="0" err="1" smtClean="0"/>
            <a:t>Leading</a:t>
          </a:r>
          <a:r>
            <a:rPr lang="it-IT" dirty="0" smtClean="0"/>
            <a:t> </a:t>
          </a:r>
          <a:r>
            <a:rPr lang="it-IT" dirty="0" err="1" smtClean="0"/>
            <a:t>presales</a:t>
          </a:r>
          <a:endParaRPr lang="it-IT" dirty="0"/>
        </a:p>
      </dgm:t>
    </dgm:pt>
    <dgm:pt modelId="{C6CDBC9A-C0F7-4B5E-9198-17F9792E72DB}">
      <dgm:prSet phldrT="[Testo]"/>
      <dgm:spPr/>
      <dgm:t>
        <a:bodyPr/>
        <a:lstStyle/>
        <a:p>
          <a:r>
            <a:rPr lang="it-IT" dirty="0" err="1" smtClean="0"/>
            <a:t>Sourcesense</a:t>
          </a:r>
          <a:endParaRPr lang="it-IT" dirty="0"/>
        </a:p>
      </dgm:t>
    </dgm:pt>
    <dgm:pt modelId="{A89C8A95-C0BA-49AD-B3ED-0BF2BF1392AA}" type="sibTrans" cxnId="{64146DFC-1B0A-4471-89FB-87200E73CE80}">
      <dgm:prSet/>
      <dgm:spPr/>
      <dgm:t>
        <a:bodyPr/>
        <a:lstStyle/>
        <a:p>
          <a:endParaRPr lang="it-IT"/>
        </a:p>
      </dgm:t>
    </dgm:pt>
    <dgm:pt modelId="{9B834315-5D72-49E4-8D45-9DC649187265}" type="parTrans" cxnId="{64146DFC-1B0A-4471-89FB-87200E73CE80}">
      <dgm:prSet/>
      <dgm:spPr/>
      <dgm:t>
        <a:bodyPr/>
        <a:lstStyle/>
        <a:p>
          <a:endParaRPr lang="it-IT"/>
        </a:p>
      </dgm:t>
    </dgm:pt>
    <dgm:pt modelId="{A283F5B1-9C77-43D0-B836-21FCB1E40B0B}" type="sibTrans" cxnId="{A02E13A5-56A6-40E4-8D0A-4FFDF64D9F36}">
      <dgm:prSet/>
      <dgm:spPr/>
      <dgm:t>
        <a:bodyPr/>
        <a:lstStyle/>
        <a:p>
          <a:endParaRPr lang="it-IT"/>
        </a:p>
      </dgm:t>
    </dgm:pt>
    <dgm:pt modelId="{FDFE6444-10EA-434A-B310-528A11CE2BE0}" type="parTrans" cxnId="{A02E13A5-56A6-40E4-8D0A-4FFDF64D9F36}">
      <dgm:prSet/>
      <dgm:spPr/>
      <dgm:t>
        <a:bodyPr/>
        <a:lstStyle/>
        <a:p>
          <a:endParaRPr lang="it-IT"/>
        </a:p>
      </dgm:t>
    </dgm:pt>
    <dgm:pt modelId="{2876569A-5495-4C05-B7C7-9B3859889172}">
      <dgm:prSet phldrT="[Testo]"/>
      <dgm:spPr/>
      <dgm:t>
        <a:bodyPr/>
        <a:lstStyle/>
        <a:p>
          <a:r>
            <a:rPr lang="it-IT" dirty="0" err="1" smtClean="0"/>
            <a:t>Italian</a:t>
          </a:r>
          <a:r>
            <a:rPr lang="it-IT" dirty="0" smtClean="0"/>
            <a:t> </a:t>
          </a:r>
          <a:r>
            <a:rPr lang="it-IT" dirty="0" err="1" smtClean="0"/>
            <a:t>Champion</a:t>
          </a:r>
          <a:endParaRPr lang="it-IT" dirty="0"/>
        </a:p>
      </dgm:t>
    </dgm:pt>
    <dgm:pt modelId="{F1276511-7115-4C42-939A-9EADFA252F0B}" type="parTrans" cxnId="{E6D7BCFF-231E-45C6-8200-59371BD5C2FF}">
      <dgm:prSet/>
      <dgm:spPr/>
      <dgm:t>
        <a:bodyPr/>
        <a:lstStyle/>
        <a:p>
          <a:endParaRPr lang="it-IT"/>
        </a:p>
      </dgm:t>
    </dgm:pt>
    <dgm:pt modelId="{FA2EA873-6361-478D-AD87-2896E251B720}" type="sibTrans" cxnId="{E6D7BCFF-231E-45C6-8200-59371BD5C2FF}">
      <dgm:prSet/>
      <dgm:spPr/>
      <dgm:t>
        <a:bodyPr/>
        <a:lstStyle/>
        <a:p>
          <a:endParaRPr lang="it-IT"/>
        </a:p>
      </dgm:t>
    </dgm:pt>
    <dgm:pt modelId="{9F2607E4-D0A7-42D9-90CA-F06D8DF8DE78}">
      <dgm:prSet phldrT="[Testo]"/>
      <dgm:spPr/>
      <dgm:t>
        <a:bodyPr/>
        <a:lstStyle/>
        <a:p>
          <a:r>
            <a:rPr lang="it-IT" dirty="0" smtClean="0"/>
            <a:t>Olympic Team</a:t>
          </a:r>
          <a:endParaRPr lang="it-IT" dirty="0"/>
        </a:p>
      </dgm:t>
    </dgm:pt>
    <dgm:pt modelId="{3519AADD-3F10-4CC0-98F2-E2604195A19E}" type="parTrans" cxnId="{C9E277BE-D1F1-4726-8951-0667AB2893AD}">
      <dgm:prSet/>
      <dgm:spPr/>
      <dgm:t>
        <a:bodyPr/>
        <a:lstStyle/>
        <a:p>
          <a:endParaRPr lang="it-IT"/>
        </a:p>
      </dgm:t>
    </dgm:pt>
    <dgm:pt modelId="{C07EC548-4148-4A00-B87A-ED8BB7C066EE}" type="sibTrans" cxnId="{C9E277BE-D1F1-4726-8951-0667AB2893AD}">
      <dgm:prSet/>
      <dgm:spPr/>
      <dgm:t>
        <a:bodyPr/>
        <a:lstStyle/>
        <a:p>
          <a:endParaRPr lang="it-IT"/>
        </a:p>
      </dgm:t>
    </dgm:pt>
    <dgm:pt modelId="{87B983FE-DDCA-407C-897A-2CB40244A41C}" type="pres">
      <dgm:prSet presAssocID="{1D1469CF-B3BA-4510-BAF7-D84A6FBCBF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1C2D0F10-3661-4D75-A5E3-1628B4268F1E}" type="pres">
      <dgm:prSet presAssocID="{FC697328-D1BA-49F4-B978-849E8F167053}" presName="root" presStyleCnt="0"/>
      <dgm:spPr/>
    </dgm:pt>
    <dgm:pt modelId="{0B89530C-F12E-40D8-9156-99F767DE87D4}" type="pres">
      <dgm:prSet presAssocID="{FC697328-D1BA-49F4-B978-849E8F167053}" presName="rootComposite" presStyleCnt="0"/>
      <dgm:spPr/>
    </dgm:pt>
    <dgm:pt modelId="{C5E14966-0E3B-444C-A24E-3ED802AABA97}" type="pres">
      <dgm:prSet presAssocID="{FC697328-D1BA-49F4-B978-849E8F167053}" presName="rootText" presStyleLbl="node1" presStyleIdx="0" presStyleCnt="4"/>
      <dgm:spPr/>
      <dgm:t>
        <a:bodyPr/>
        <a:lstStyle/>
        <a:p>
          <a:endParaRPr lang="it-IT"/>
        </a:p>
      </dgm:t>
    </dgm:pt>
    <dgm:pt modelId="{3E1D5A5E-D056-4995-92FC-DF45A1B5C041}" type="pres">
      <dgm:prSet presAssocID="{FC697328-D1BA-49F4-B978-849E8F167053}" presName="rootConnector" presStyleLbl="node1" presStyleIdx="0" presStyleCnt="4"/>
      <dgm:spPr/>
      <dgm:t>
        <a:bodyPr/>
        <a:lstStyle/>
        <a:p>
          <a:endParaRPr lang="it-IT"/>
        </a:p>
      </dgm:t>
    </dgm:pt>
    <dgm:pt modelId="{0FD655DB-7DA7-49F5-89CA-B28CC4759A03}" type="pres">
      <dgm:prSet presAssocID="{FC697328-D1BA-49F4-B978-849E8F167053}" presName="childShape" presStyleCnt="0"/>
      <dgm:spPr/>
    </dgm:pt>
    <dgm:pt modelId="{B7DCD4FC-2458-40DA-94F1-049A5D8323ED}" type="pres">
      <dgm:prSet presAssocID="{201C662B-1038-4202-9C3B-542489FE5E83}" presName="Name13" presStyleLbl="parChTrans1D2" presStyleIdx="0" presStyleCnt="7"/>
      <dgm:spPr/>
      <dgm:t>
        <a:bodyPr/>
        <a:lstStyle/>
        <a:p>
          <a:endParaRPr lang="it-IT"/>
        </a:p>
      </dgm:t>
    </dgm:pt>
    <dgm:pt modelId="{BC1BA527-EDCB-40A0-9101-4BA32F34EE3D}" type="pres">
      <dgm:prSet presAssocID="{E318FADA-56C7-459B-A0F6-91D0552C5856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BE4F03-C4FC-4A2A-B8C6-055C9DC4C52B}" type="pres">
      <dgm:prSet presAssocID="{1F7551FA-26CB-4B05-928E-6C1B744571B2}" presName="Name13" presStyleLbl="parChTrans1D2" presStyleIdx="1" presStyleCnt="7"/>
      <dgm:spPr/>
      <dgm:t>
        <a:bodyPr/>
        <a:lstStyle/>
        <a:p>
          <a:endParaRPr lang="it-IT"/>
        </a:p>
      </dgm:t>
    </dgm:pt>
    <dgm:pt modelId="{D6F1CD8B-C12C-433F-B8A4-25B25C823F66}" type="pres">
      <dgm:prSet presAssocID="{CDD92404-D8C0-4EFF-877A-575470B955D2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82F57B3-C48C-4516-BAC2-CC8FA0065789}" type="pres">
      <dgm:prSet presAssocID="{C6CDBC9A-C0F7-4B5E-9198-17F9792E72DB}" presName="root" presStyleCnt="0"/>
      <dgm:spPr/>
    </dgm:pt>
    <dgm:pt modelId="{8FBF2205-7E44-40B7-9FBE-9B5FE1142C8A}" type="pres">
      <dgm:prSet presAssocID="{C6CDBC9A-C0F7-4B5E-9198-17F9792E72DB}" presName="rootComposite" presStyleCnt="0"/>
      <dgm:spPr/>
    </dgm:pt>
    <dgm:pt modelId="{55239EB7-5D1F-4A86-BE9C-762D3A1E3959}" type="pres">
      <dgm:prSet presAssocID="{C6CDBC9A-C0F7-4B5E-9198-17F9792E72DB}" presName="rootText" presStyleLbl="node1" presStyleIdx="1" presStyleCnt="4"/>
      <dgm:spPr/>
      <dgm:t>
        <a:bodyPr/>
        <a:lstStyle/>
        <a:p>
          <a:endParaRPr lang="it-IT"/>
        </a:p>
      </dgm:t>
    </dgm:pt>
    <dgm:pt modelId="{1624D5FF-9086-4861-B86E-1B84120425CC}" type="pres">
      <dgm:prSet presAssocID="{C6CDBC9A-C0F7-4B5E-9198-17F9792E72DB}" presName="rootConnector" presStyleLbl="node1" presStyleIdx="1" presStyleCnt="4"/>
      <dgm:spPr/>
      <dgm:t>
        <a:bodyPr/>
        <a:lstStyle/>
        <a:p>
          <a:endParaRPr lang="it-IT"/>
        </a:p>
      </dgm:t>
    </dgm:pt>
    <dgm:pt modelId="{2B30AA62-144D-4C40-B60B-E9D0F050B7D4}" type="pres">
      <dgm:prSet presAssocID="{C6CDBC9A-C0F7-4B5E-9198-17F9792E72DB}" presName="childShape" presStyleCnt="0"/>
      <dgm:spPr/>
    </dgm:pt>
    <dgm:pt modelId="{6A0C1012-EA6A-494D-AF2A-1D585DEABE11}" type="pres">
      <dgm:prSet presAssocID="{FDFE6444-10EA-434A-B310-528A11CE2BE0}" presName="Name13" presStyleLbl="parChTrans1D2" presStyleIdx="2" presStyleCnt="7"/>
      <dgm:spPr/>
      <dgm:t>
        <a:bodyPr/>
        <a:lstStyle/>
        <a:p>
          <a:endParaRPr lang="it-IT"/>
        </a:p>
      </dgm:t>
    </dgm:pt>
    <dgm:pt modelId="{94EBC91D-9B9A-47FF-A0B3-D2DAFA0993E4}" type="pres">
      <dgm:prSet presAssocID="{58BE4E29-069C-49F6-A822-43AE27506D32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9EA47C-4745-48AD-9A45-89889498458E}" type="pres">
      <dgm:prSet presAssocID="{24F6BAEA-01AC-4E8D-B6AF-145F64CC1649}" presName="root" presStyleCnt="0"/>
      <dgm:spPr/>
    </dgm:pt>
    <dgm:pt modelId="{F4DFECCE-DCDE-4EB7-B5BE-782F256D24C5}" type="pres">
      <dgm:prSet presAssocID="{24F6BAEA-01AC-4E8D-B6AF-145F64CC1649}" presName="rootComposite" presStyleCnt="0"/>
      <dgm:spPr/>
    </dgm:pt>
    <dgm:pt modelId="{106EFD38-C428-4F7E-9A00-6EABDFF39603}" type="pres">
      <dgm:prSet presAssocID="{24F6BAEA-01AC-4E8D-B6AF-145F64CC1649}" presName="rootText" presStyleLbl="node1" presStyleIdx="2" presStyleCnt="4"/>
      <dgm:spPr/>
      <dgm:t>
        <a:bodyPr/>
        <a:lstStyle/>
        <a:p>
          <a:endParaRPr lang="it-IT"/>
        </a:p>
      </dgm:t>
    </dgm:pt>
    <dgm:pt modelId="{37862CAD-4A3A-4E68-873E-623E94D511B5}" type="pres">
      <dgm:prSet presAssocID="{24F6BAEA-01AC-4E8D-B6AF-145F64CC1649}" presName="rootConnector" presStyleLbl="node1" presStyleIdx="2" presStyleCnt="4"/>
      <dgm:spPr/>
      <dgm:t>
        <a:bodyPr/>
        <a:lstStyle/>
        <a:p>
          <a:endParaRPr lang="it-IT"/>
        </a:p>
      </dgm:t>
    </dgm:pt>
    <dgm:pt modelId="{D925AF1E-F8F5-4494-908E-880D39E91988}" type="pres">
      <dgm:prSet presAssocID="{24F6BAEA-01AC-4E8D-B6AF-145F64CC1649}" presName="childShape" presStyleCnt="0"/>
      <dgm:spPr/>
    </dgm:pt>
    <dgm:pt modelId="{F6D4CE43-7D83-46B0-9BFF-911508BE8925}" type="pres">
      <dgm:prSet presAssocID="{F1276511-7115-4C42-939A-9EADFA252F0B}" presName="Name13" presStyleLbl="parChTrans1D2" presStyleIdx="3" presStyleCnt="7"/>
      <dgm:spPr/>
      <dgm:t>
        <a:bodyPr/>
        <a:lstStyle/>
        <a:p>
          <a:endParaRPr lang="it-IT"/>
        </a:p>
      </dgm:t>
    </dgm:pt>
    <dgm:pt modelId="{338174E9-6634-49DE-A970-E996819F2D55}" type="pres">
      <dgm:prSet presAssocID="{2876569A-5495-4C05-B7C7-9B3859889172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1D8DFD-6375-4CB7-8D2C-7F6746C9DC22}" type="pres">
      <dgm:prSet presAssocID="{05EEE53C-0700-405F-A53F-A07840D7B9B5}" presName="Name13" presStyleLbl="parChTrans1D2" presStyleIdx="4" presStyleCnt="7"/>
      <dgm:spPr/>
      <dgm:t>
        <a:bodyPr/>
        <a:lstStyle/>
        <a:p>
          <a:endParaRPr lang="it-IT"/>
        </a:p>
      </dgm:t>
    </dgm:pt>
    <dgm:pt modelId="{7DAE6CB4-311A-4DF7-B1BE-397C9F5A5BB8}" type="pres">
      <dgm:prSet presAssocID="{B04A52AC-5B88-44C4-AF55-3170638997F4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1487F-ACC0-47C0-8F57-F5F362AA3ECC}" type="pres">
      <dgm:prSet presAssocID="{52915BB5-C3BE-4EC0-8EE8-95E40A75B7DC}" presName="root" presStyleCnt="0"/>
      <dgm:spPr/>
    </dgm:pt>
    <dgm:pt modelId="{9FC922A6-E1C9-4A67-8DC7-D1AE2B960EB3}" type="pres">
      <dgm:prSet presAssocID="{52915BB5-C3BE-4EC0-8EE8-95E40A75B7DC}" presName="rootComposite" presStyleCnt="0"/>
      <dgm:spPr/>
    </dgm:pt>
    <dgm:pt modelId="{794E621B-1572-445E-AA05-3E7B2F99C284}" type="pres">
      <dgm:prSet presAssocID="{52915BB5-C3BE-4EC0-8EE8-95E40A75B7DC}" presName="rootText" presStyleLbl="node1" presStyleIdx="3" presStyleCnt="4"/>
      <dgm:spPr/>
      <dgm:t>
        <a:bodyPr/>
        <a:lstStyle/>
        <a:p>
          <a:endParaRPr lang="it-IT"/>
        </a:p>
      </dgm:t>
    </dgm:pt>
    <dgm:pt modelId="{E734491C-EA86-41B7-B2B2-730689A124F8}" type="pres">
      <dgm:prSet presAssocID="{52915BB5-C3BE-4EC0-8EE8-95E40A75B7DC}" presName="rootConnector" presStyleLbl="node1" presStyleIdx="3" presStyleCnt="4"/>
      <dgm:spPr/>
      <dgm:t>
        <a:bodyPr/>
        <a:lstStyle/>
        <a:p>
          <a:endParaRPr lang="it-IT"/>
        </a:p>
      </dgm:t>
    </dgm:pt>
    <dgm:pt modelId="{A99EAE7D-E279-4FFC-ADB5-EF135692056F}" type="pres">
      <dgm:prSet presAssocID="{52915BB5-C3BE-4EC0-8EE8-95E40A75B7DC}" presName="childShape" presStyleCnt="0"/>
      <dgm:spPr/>
    </dgm:pt>
    <dgm:pt modelId="{83B58841-E0D9-4F4B-B928-AA23E2A371FD}" type="pres">
      <dgm:prSet presAssocID="{3519AADD-3F10-4CC0-98F2-E2604195A19E}" presName="Name13" presStyleLbl="parChTrans1D2" presStyleIdx="5" presStyleCnt="7"/>
      <dgm:spPr/>
      <dgm:t>
        <a:bodyPr/>
        <a:lstStyle/>
        <a:p>
          <a:endParaRPr lang="it-IT"/>
        </a:p>
      </dgm:t>
    </dgm:pt>
    <dgm:pt modelId="{BA4E6907-76BA-4640-8CA4-072C227755B7}" type="pres">
      <dgm:prSet presAssocID="{9F2607E4-D0A7-42D9-90CA-F06D8DF8DE78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F56F1C-976E-4B7A-9C73-0F7725890E5F}" type="pres">
      <dgm:prSet presAssocID="{7E64ED65-D635-4699-9FE6-07FD57028CB5}" presName="Name13" presStyleLbl="parChTrans1D2" presStyleIdx="6" presStyleCnt="7"/>
      <dgm:spPr/>
      <dgm:t>
        <a:bodyPr/>
        <a:lstStyle/>
        <a:p>
          <a:endParaRPr lang="it-IT"/>
        </a:p>
      </dgm:t>
    </dgm:pt>
    <dgm:pt modelId="{D1151A7E-2921-442A-97B0-D3101A5746B3}" type="pres">
      <dgm:prSet presAssocID="{490EB6CD-CB41-4CD8-82F8-ECF9AA942C46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280F474-AF2D-F142-9E0A-4788D0618E2A}" type="presOf" srcId="{201C662B-1038-4202-9C3B-542489FE5E83}" destId="{B7DCD4FC-2458-40DA-94F1-049A5D8323ED}" srcOrd="0" destOrd="0" presId="urn:microsoft.com/office/officeart/2005/8/layout/hierarchy3"/>
    <dgm:cxn modelId="{64146DFC-1B0A-4471-89FB-87200E73CE80}" srcId="{1D1469CF-B3BA-4510-BAF7-D84A6FBCBF7E}" destId="{C6CDBC9A-C0F7-4B5E-9198-17F9792E72DB}" srcOrd="1" destOrd="0" parTransId="{9B834315-5D72-49E4-8D45-9DC649187265}" sibTransId="{A89C8A95-C0BA-49AD-B3ED-0BF2BF1392AA}"/>
    <dgm:cxn modelId="{A785DC02-55B3-5748-A4D3-B70B4CECA2E0}" type="presOf" srcId="{52915BB5-C3BE-4EC0-8EE8-95E40A75B7DC}" destId="{794E621B-1572-445E-AA05-3E7B2F99C284}" srcOrd="0" destOrd="0" presId="urn:microsoft.com/office/officeart/2005/8/layout/hierarchy3"/>
    <dgm:cxn modelId="{3E8BA8C6-B2CB-0A46-B284-26D38B1FFB7E}" type="presOf" srcId="{05EEE53C-0700-405F-A53F-A07840D7B9B5}" destId="{2C1D8DFD-6375-4CB7-8D2C-7F6746C9DC22}" srcOrd="0" destOrd="0" presId="urn:microsoft.com/office/officeart/2005/8/layout/hierarchy3"/>
    <dgm:cxn modelId="{C9E277BE-D1F1-4726-8951-0667AB2893AD}" srcId="{52915BB5-C3BE-4EC0-8EE8-95E40A75B7DC}" destId="{9F2607E4-D0A7-42D9-90CA-F06D8DF8DE78}" srcOrd="0" destOrd="0" parTransId="{3519AADD-3F10-4CC0-98F2-E2604195A19E}" sibTransId="{C07EC548-4148-4A00-B87A-ED8BB7C066EE}"/>
    <dgm:cxn modelId="{E6D7BCFF-231E-45C6-8200-59371BD5C2FF}" srcId="{24F6BAEA-01AC-4E8D-B6AF-145F64CC1649}" destId="{2876569A-5495-4C05-B7C7-9B3859889172}" srcOrd="0" destOrd="0" parTransId="{F1276511-7115-4C42-939A-9EADFA252F0B}" sibTransId="{FA2EA873-6361-478D-AD87-2896E251B720}"/>
    <dgm:cxn modelId="{B1B2B845-5FC1-2D40-BF5E-2768E225C5D5}" type="presOf" srcId="{CDD92404-D8C0-4EFF-877A-575470B955D2}" destId="{D6F1CD8B-C12C-433F-B8A4-25B25C823F66}" srcOrd="0" destOrd="0" presId="urn:microsoft.com/office/officeart/2005/8/layout/hierarchy3"/>
    <dgm:cxn modelId="{F66A2A6A-D826-DD44-8F17-DAD9769F90E2}" type="presOf" srcId="{C6CDBC9A-C0F7-4B5E-9198-17F9792E72DB}" destId="{55239EB7-5D1F-4A86-BE9C-762D3A1E3959}" srcOrd="0" destOrd="0" presId="urn:microsoft.com/office/officeart/2005/8/layout/hierarchy3"/>
    <dgm:cxn modelId="{86560278-7176-B440-9C98-BA73D4880EAC}" type="presOf" srcId="{FC697328-D1BA-49F4-B978-849E8F167053}" destId="{C5E14966-0E3B-444C-A24E-3ED802AABA97}" srcOrd="0" destOrd="0" presId="urn:microsoft.com/office/officeart/2005/8/layout/hierarchy3"/>
    <dgm:cxn modelId="{6FB0E66D-924C-4569-A5FA-1355E0A9AA91}" srcId="{24F6BAEA-01AC-4E8D-B6AF-145F64CC1649}" destId="{B04A52AC-5B88-44C4-AF55-3170638997F4}" srcOrd="1" destOrd="0" parTransId="{05EEE53C-0700-405F-A53F-A07840D7B9B5}" sibTransId="{15AEA03A-8ECA-4B7D-80AC-C536E02AB8B5}"/>
    <dgm:cxn modelId="{E36FF481-06C7-164C-A877-2820BBF51C65}" type="presOf" srcId="{B04A52AC-5B88-44C4-AF55-3170638997F4}" destId="{7DAE6CB4-311A-4DF7-B1BE-397C9F5A5BB8}" srcOrd="0" destOrd="0" presId="urn:microsoft.com/office/officeart/2005/8/layout/hierarchy3"/>
    <dgm:cxn modelId="{F8EF26A1-18B1-6248-B1AB-310307E1D9E2}" type="presOf" srcId="{C6CDBC9A-C0F7-4B5E-9198-17F9792E72DB}" destId="{1624D5FF-9086-4861-B86E-1B84120425CC}" srcOrd="1" destOrd="0" presId="urn:microsoft.com/office/officeart/2005/8/layout/hierarchy3"/>
    <dgm:cxn modelId="{1C5C8812-FC8B-4F98-9D88-0267A60903C8}" srcId="{FC697328-D1BA-49F4-B978-849E8F167053}" destId="{CDD92404-D8C0-4EFF-877A-575470B955D2}" srcOrd="1" destOrd="0" parTransId="{1F7551FA-26CB-4B05-928E-6C1B744571B2}" sibTransId="{BD2F8107-3348-410F-B70E-E9DABC1CEB0F}"/>
    <dgm:cxn modelId="{CFFD42A7-FF23-734D-BD30-F82F3B70A9E1}" type="presOf" srcId="{F1276511-7115-4C42-939A-9EADFA252F0B}" destId="{F6D4CE43-7D83-46B0-9BFF-911508BE8925}" srcOrd="0" destOrd="0" presId="urn:microsoft.com/office/officeart/2005/8/layout/hierarchy3"/>
    <dgm:cxn modelId="{616C1553-7820-4B02-B27D-920A28AEFB87}" srcId="{1D1469CF-B3BA-4510-BAF7-D84A6FBCBF7E}" destId="{24F6BAEA-01AC-4E8D-B6AF-145F64CC1649}" srcOrd="2" destOrd="0" parTransId="{8EEC643A-4624-47E0-AE02-E0D7EFC35E28}" sibTransId="{8D064696-20AE-490E-AF45-72BC9826EE1D}"/>
    <dgm:cxn modelId="{6C1AF0F0-BB1A-934D-88A2-E7A356644B70}" type="presOf" srcId="{1F7551FA-26CB-4B05-928E-6C1B744571B2}" destId="{C9BE4F03-C4FC-4A2A-B8C6-055C9DC4C52B}" srcOrd="0" destOrd="0" presId="urn:microsoft.com/office/officeart/2005/8/layout/hierarchy3"/>
    <dgm:cxn modelId="{429C077E-7FE4-ED49-993C-389EB4AB1626}" type="presOf" srcId="{1D1469CF-B3BA-4510-BAF7-D84A6FBCBF7E}" destId="{87B983FE-DDCA-407C-897A-2CB40244A41C}" srcOrd="0" destOrd="0" presId="urn:microsoft.com/office/officeart/2005/8/layout/hierarchy3"/>
    <dgm:cxn modelId="{7A04639F-89E4-7547-9664-E6CABD9B702E}" type="presOf" srcId="{24F6BAEA-01AC-4E8D-B6AF-145F64CC1649}" destId="{106EFD38-C428-4F7E-9A00-6EABDFF39603}" srcOrd="0" destOrd="0" presId="urn:microsoft.com/office/officeart/2005/8/layout/hierarchy3"/>
    <dgm:cxn modelId="{A02E13A5-56A6-40E4-8D0A-4FFDF64D9F36}" srcId="{C6CDBC9A-C0F7-4B5E-9198-17F9792E72DB}" destId="{58BE4E29-069C-49F6-A822-43AE27506D32}" srcOrd="0" destOrd="0" parTransId="{FDFE6444-10EA-434A-B310-528A11CE2BE0}" sibTransId="{A283F5B1-9C77-43D0-B836-21FCB1E40B0B}"/>
    <dgm:cxn modelId="{6F82BD38-3B2E-5245-AAB5-7352E675403C}" type="presOf" srcId="{9F2607E4-D0A7-42D9-90CA-F06D8DF8DE78}" destId="{BA4E6907-76BA-4640-8CA4-072C227755B7}" srcOrd="0" destOrd="0" presId="urn:microsoft.com/office/officeart/2005/8/layout/hierarchy3"/>
    <dgm:cxn modelId="{11C0F9B9-E5AD-1040-989A-4F60C92D5674}" type="presOf" srcId="{3519AADD-3F10-4CC0-98F2-E2604195A19E}" destId="{83B58841-E0D9-4F4B-B928-AA23E2A371FD}" srcOrd="0" destOrd="0" presId="urn:microsoft.com/office/officeart/2005/8/layout/hierarchy3"/>
    <dgm:cxn modelId="{E4693FF0-D0CE-444A-9560-60FB59F12C38}" type="presOf" srcId="{58BE4E29-069C-49F6-A822-43AE27506D32}" destId="{94EBC91D-9B9A-47FF-A0B3-D2DAFA0993E4}" srcOrd="0" destOrd="0" presId="urn:microsoft.com/office/officeart/2005/8/layout/hierarchy3"/>
    <dgm:cxn modelId="{B52B2A60-CF11-9545-9860-EA173182B4EE}" type="presOf" srcId="{FC697328-D1BA-49F4-B978-849E8F167053}" destId="{3E1D5A5E-D056-4995-92FC-DF45A1B5C041}" srcOrd="1" destOrd="0" presId="urn:microsoft.com/office/officeart/2005/8/layout/hierarchy3"/>
    <dgm:cxn modelId="{5B9582D7-0BBC-ED45-8669-FE022DE606A9}" type="presOf" srcId="{52915BB5-C3BE-4EC0-8EE8-95E40A75B7DC}" destId="{E734491C-EA86-41B7-B2B2-730689A124F8}" srcOrd="1" destOrd="0" presId="urn:microsoft.com/office/officeart/2005/8/layout/hierarchy3"/>
    <dgm:cxn modelId="{3C2CF16C-032F-A54C-836E-AB612FB3154C}" type="presOf" srcId="{7E64ED65-D635-4699-9FE6-07FD57028CB5}" destId="{8AF56F1C-976E-4B7A-9C73-0F7725890E5F}" srcOrd="0" destOrd="0" presId="urn:microsoft.com/office/officeart/2005/8/layout/hierarchy3"/>
    <dgm:cxn modelId="{C547B223-7D71-784C-84AF-9CEB140550F8}" type="presOf" srcId="{E318FADA-56C7-459B-A0F6-91D0552C5856}" destId="{BC1BA527-EDCB-40A0-9101-4BA32F34EE3D}" srcOrd="0" destOrd="0" presId="urn:microsoft.com/office/officeart/2005/8/layout/hierarchy3"/>
    <dgm:cxn modelId="{969A0FA2-8340-134D-A219-2DE0D5EBB76F}" type="presOf" srcId="{24F6BAEA-01AC-4E8D-B6AF-145F64CC1649}" destId="{37862CAD-4A3A-4E68-873E-623E94D511B5}" srcOrd="1" destOrd="0" presId="urn:microsoft.com/office/officeart/2005/8/layout/hierarchy3"/>
    <dgm:cxn modelId="{2EDDC5D5-7AB6-4291-A4C1-29026819B916}" srcId="{FC697328-D1BA-49F4-B978-849E8F167053}" destId="{E318FADA-56C7-459B-A0F6-91D0552C5856}" srcOrd="0" destOrd="0" parTransId="{201C662B-1038-4202-9C3B-542489FE5E83}" sibTransId="{4A6DF36B-72A0-40CD-BFD3-E76CAB2EA674}"/>
    <dgm:cxn modelId="{5E6A53AA-9679-436B-8F17-C26CD5D5B88B}" srcId="{1D1469CF-B3BA-4510-BAF7-D84A6FBCBF7E}" destId="{FC697328-D1BA-49F4-B978-849E8F167053}" srcOrd="0" destOrd="0" parTransId="{52D52749-8F4A-4292-91ED-D9785F9D51B0}" sibTransId="{7AF54D93-0FE1-4CE6-B03A-6329BBFA0712}"/>
    <dgm:cxn modelId="{70D6E800-62F5-8347-A60D-F390EBCB92E5}" type="presOf" srcId="{490EB6CD-CB41-4CD8-82F8-ECF9AA942C46}" destId="{D1151A7E-2921-442A-97B0-D3101A5746B3}" srcOrd="0" destOrd="0" presId="urn:microsoft.com/office/officeart/2005/8/layout/hierarchy3"/>
    <dgm:cxn modelId="{A2E099AC-34B6-2544-9244-3F37AC625F36}" type="presOf" srcId="{FDFE6444-10EA-434A-B310-528A11CE2BE0}" destId="{6A0C1012-EA6A-494D-AF2A-1D585DEABE11}" srcOrd="0" destOrd="0" presId="urn:microsoft.com/office/officeart/2005/8/layout/hierarchy3"/>
    <dgm:cxn modelId="{DFE02233-C299-453A-BAD5-B194145A8738}" srcId="{1D1469CF-B3BA-4510-BAF7-D84A6FBCBF7E}" destId="{52915BB5-C3BE-4EC0-8EE8-95E40A75B7DC}" srcOrd="3" destOrd="0" parTransId="{E0688A36-BF16-480D-B755-97E99A4920F8}" sibTransId="{F30268F3-FCEE-4649-8168-4B36D3D43967}"/>
    <dgm:cxn modelId="{3DF8DF92-1A47-F446-984F-09B4DD35853E}" type="presOf" srcId="{2876569A-5495-4C05-B7C7-9B3859889172}" destId="{338174E9-6634-49DE-A970-E996819F2D55}" srcOrd="0" destOrd="0" presId="urn:microsoft.com/office/officeart/2005/8/layout/hierarchy3"/>
    <dgm:cxn modelId="{DE96109F-F2F4-4871-865E-714CECFED34F}" srcId="{52915BB5-C3BE-4EC0-8EE8-95E40A75B7DC}" destId="{490EB6CD-CB41-4CD8-82F8-ECF9AA942C46}" srcOrd="1" destOrd="0" parTransId="{7E64ED65-D635-4699-9FE6-07FD57028CB5}" sibTransId="{B2CE08A2-C166-4364-B196-427DCF7F1116}"/>
    <dgm:cxn modelId="{B8CA6896-6C13-1A40-B779-341911EE2BFC}" type="presParOf" srcId="{87B983FE-DDCA-407C-897A-2CB40244A41C}" destId="{1C2D0F10-3661-4D75-A5E3-1628B4268F1E}" srcOrd="0" destOrd="0" presId="urn:microsoft.com/office/officeart/2005/8/layout/hierarchy3"/>
    <dgm:cxn modelId="{C5E55DAD-F5F5-024F-903A-1D16ED83C4DF}" type="presParOf" srcId="{1C2D0F10-3661-4D75-A5E3-1628B4268F1E}" destId="{0B89530C-F12E-40D8-9156-99F767DE87D4}" srcOrd="0" destOrd="0" presId="urn:microsoft.com/office/officeart/2005/8/layout/hierarchy3"/>
    <dgm:cxn modelId="{749990C6-AFBB-8840-8F8A-87A535505B7E}" type="presParOf" srcId="{0B89530C-F12E-40D8-9156-99F767DE87D4}" destId="{C5E14966-0E3B-444C-A24E-3ED802AABA97}" srcOrd="0" destOrd="0" presId="urn:microsoft.com/office/officeart/2005/8/layout/hierarchy3"/>
    <dgm:cxn modelId="{0A2B3702-DCAC-6540-877F-4F839683826B}" type="presParOf" srcId="{0B89530C-F12E-40D8-9156-99F767DE87D4}" destId="{3E1D5A5E-D056-4995-92FC-DF45A1B5C041}" srcOrd="1" destOrd="0" presId="urn:microsoft.com/office/officeart/2005/8/layout/hierarchy3"/>
    <dgm:cxn modelId="{C930F29E-B7EE-254B-A60B-0CE483B0EDC4}" type="presParOf" srcId="{1C2D0F10-3661-4D75-A5E3-1628B4268F1E}" destId="{0FD655DB-7DA7-49F5-89CA-B28CC4759A03}" srcOrd="1" destOrd="0" presId="urn:microsoft.com/office/officeart/2005/8/layout/hierarchy3"/>
    <dgm:cxn modelId="{B7C321EC-6C12-0E44-B996-573108792E59}" type="presParOf" srcId="{0FD655DB-7DA7-49F5-89CA-B28CC4759A03}" destId="{B7DCD4FC-2458-40DA-94F1-049A5D8323ED}" srcOrd="0" destOrd="0" presId="urn:microsoft.com/office/officeart/2005/8/layout/hierarchy3"/>
    <dgm:cxn modelId="{85F9C803-35DF-B641-B50C-5EB93ABF14D6}" type="presParOf" srcId="{0FD655DB-7DA7-49F5-89CA-B28CC4759A03}" destId="{BC1BA527-EDCB-40A0-9101-4BA32F34EE3D}" srcOrd="1" destOrd="0" presId="urn:microsoft.com/office/officeart/2005/8/layout/hierarchy3"/>
    <dgm:cxn modelId="{E79E1FA6-4F84-D345-A937-DF8D58CC8910}" type="presParOf" srcId="{0FD655DB-7DA7-49F5-89CA-B28CC4759A03}" destId="{C9BE4F03-C4FC-4A2A-B8C6-055C9DC4C52B}" srcOrd="2" destOrd="0" presId="urn:microsoft.com/office/officeart/2005/8/layout/hierarchy3"/>
    <dgm:cxn modelId="{86A43194-9C04-7947-9CDF-708ED611456B}" type="presParOf" srcId="{0FD655DB-7DA7-49F5-89CA-B28CC4759A03}" destId="{D6F1CD8B-C12C-433F-B8A4-25B25C823F66}" srcOrd="3" destOrd="0" presId="urn:microsoft.com/office/officeart/2005/8/layout/hierarchy3"/>
    <dgm:cxn modelId="{D16022EB-CDB1-DA4E-8D72-BB26C5037F3D}" type="presParOf" srcId="{87B983FE-DDCA-407C-897A-2CB40244A41C}" destId="{B82F57B3-C48C-4516-BAC2-CC8FA0065789}" srcOrd="1" destOrd="0" presId="urn:microsoft.com/office/officeart/2005/8/layout/hierarchy3"/>
    <dgm:cxn modelId="{DB9912A3-1183-C84E-94FC-FE1CF621F5A7}" type="presParOf" srcId="{B82F57B3-C48C-4516-BAC2-CC8FA0065789}" destId="{8FBF2205-7E44-40B7-9FBE-9B5FE1142C8A}" srcOrd="0" destOrd="0" presId="urn:microsoft.com/office/officeart/2005/8/layout/hierarchy3"/>
    <dgm:cxn modelId="{5A4ED3E4-7E81-B140-B7BA-6CE61647586E}" type="presParOf" srcId="{8FBF2205-7E44-40B7-9FBE-9B5FE1142C8A}" destId="{55239EB7-5D1F-4A86-BE9C-762D3A1E3959}" srcOrd="0" destOrd="0" presId="urn:microsoft.com/office/officeart/2005/8/layout/hierarchy3"/>
    <dgm:cxn modelId="{84FCFB88-4A81-A04B-B52B-2F53EDDBBEF6}" type="presParOf" srcId="{8FBF2205-7E44-40B7-9FBE-9B5FE1142C8A}" destId="{1624D5FF-9086-4861-B86E-1B84120425CC}" srcOrd="1" destOrd="0" presId="urn:microsoft.com/office/officeart/2005/8/layout/hierarchy3"/>
    <dgm:cxn modelId="{E875EF65-74EE-1D48-8F25-9A10BD8441B8}" type="presParOf" srcId="{B82F57B3-C48C-4516-BAC2-CC8FA0065789}" destId="{2B30AA62-144D-4C40-B60B-E9D0F050B7D4}" srcOrd="1" destOrd="0" presId="urn:microsoft.com/office/officeart/2005/8/layout/hierarchy3"/>
    <dgm:cxn modelId="{CF69932C-8183-D240-9A6F-0F130270198B}" type="presParOf" srcId="{2B30AA62-144D-4C40-B60B-E9D0F050B7D4}" destId="{6A0C1012-EA6A-494D-AF2A-1D585DEABE11}" srcOrd="0" destOrd="0" presId="urn:microsoft.com/office/officeart/2005/8/layout/hierarchy3"/>
    <dgm:cxn modelId="{607393B9-5E10-B549-A0F6-D6AA41B83636}" type="presParOf" srcId="{2B30AA62-144D-4C40-B60B-E9D0F050B7D4}" destId="{94EBC91D-9B9A-47FF-A0B3-D2DAFA0993E4}" srcOrd="1" destOrd="0" presId="urn:microsoft.com/office/officeart/2005/8/layout/hierarchy3"/>
    <dgm:cxn modelId="{0CA4601C-EAD2-D942-BB45-EE054811CD80}" type="presParOf" srcId="{87B983FE-DDCA-407C-897A-2CB40244A41C}" destId="{749EA47C-4745-48AD-9A45-89889498458E}" srcOrd="2" destOrd="0" presId="urn:microsoft.com/office/officeart/2005/8/layout/hierarchy3"/>
    <dgm:cxn modelId="{DB55ACC4-CE09-4D45-92E0-ED4543868646}" type="presParOf" srcId="{749EA47C-4745-48AD-9A45-89889498458E}" destId="{F4DFECCE-DCDE-4EB7-B5BE-782F256D24C5}" srcOrd="0" destOrd="0" presId="urn:microsoft.com/office/officeart/2005/8/layout/hierarchy3"/>
    <dgm:cxn modelId="{64EE95A0-BBE4-1948-B36C-E07740ED2857}" type="presParOf" srcId="{F4DFECCE-DCDE-4EB7-B5BE-782F256D24C5}" destId="{106EFD38-C428-4F7E-9A00-6EABDFF39603}" srcOrd="0" destOrd="0" presId="urn:microsoft.com/office/officeart/2005/8/layout/hierarchy3"/>
    <dgm:cxn modelId="{F9B56FD3-6D33-2744-91C0-621CFB66473A}" type="presParOf" srcId="{F4DFECCE-DCDE-4EB7-B5BE-782F256D24C5}" destId="{37862CAD-4A3A-4E68-873E-623E94D511B5}" srcOrd="1" destOrd="0" presId="urn:microsoft.com/office/officeart/2005/8/layout/hierarchy3"/>
    <dgm:cxn modelId="{CF2F87BA-576F-8D47-8CBF-7DFF09143325}" type="presParOf" srcId="{749EA47C-4745-48AD-9A45-89889498458E}" destId="{D925AF1E-F8F5-4494-908E-880D39E91988}" srcOrd="1" destOrd="0" presId="urn:microsoft.com/office/officeart/2005/8/layout/hierarchy3"/>
    <dgm:cxn modelId="{322039D3-B281-4648-8DE3-5D7E2EB6F92E}" type="presParOf" srcId="{D925AF1E-F8F5-4494-908E-880D39E91988}" destId="{F6D4CE43-7D83-46B0-9BFF-911508BE8925}" srcOrd="0" destOrd="0" presId="urn:microsoft.com/office/officeart/2005/8/layout/hierarchy3"/>
    <dgm:cxn modelId="{B4FB2BFE-10F5-474D-91A0-0F304E072999}" type="presParOf" srcId="{D925AF1E-F8F5-4494-908E-880D39E91988}" destId="{338174E9-6634-49DE-A970-E996819F2D55}" srcOrd="1" destOrd="0" presId="urn:microsoft.com/office/officeart/2005/8/layout/hierarchy3"/>
    <dgm:cxn modelId="{38A1009C-10D1-124F-8327-0EE06AC8D5AB}" type="presParOf" srcId="{D925AF1E-F8F5-4494-908E-880D39E91988}" destId="{2C1D8DFD-6375-4CB7-8D2C-7F6746C9DC22}" srcOrd="2" destOrd="0" presId="urn:microsoft.com/office/officeart/2005/8/layout/hierarchy3"/>
    <dgm:cxn modelId="{4FE3F0DA-47BA-274A-86BD-005894DE8646}" type="presParOf" srcId="{D925AF1E-F8F5-4494-908E-880D39E91988}" destId="{7DAE6CB4-311A-4DF7-B1BE-397C9F5A5BB8}" srcOrd="3" destOrd="0" presId="urn:microsoft.com/office/officeart/2005/8/layout/hierarchy3"/>
    <dgm:cxn modelId="{FCDCF97E-370A-BF4A-88A9-66CDFE816367}" type="presParOf" srcId="{87B983FE-DDCA-407C-897A-2CB40244A41C}" destId="{1351487F-ACC0-47C0-8F57-F5F362AA3ECC}" srcOrd="3" destOrd="0" presId="urn:microsoft.com/office/officeart/2005/8/layout/hierarchy3"/>
    <dgm:cxn modelId="{2D67CB26-4E5C-E84F-86DC-4F18F72F02A4}" type="presParOf" srcId="{1351487F-ACC0-47C0-8F57-F5F362AA3ECC}" destId="{9FC922A6-E1C9-4A67-8DC7-D1AE2B960EB3}" srcOrd="0" destOrd="0" presId="urn:microsoft.com/office/officeart/2005/8/layout/hierarchy3"/>
    <dgm:cxn modelId="{37DCB226-B9C5-CB4D-B496-A3F11A6600D5}" type="presParOf" srcId="{9FC922A6-E1C9-4A67-8DC7-D1AE2B960EB3}" destId="{794E621B-1572-445E-AA05-3E7B2F99C284}" srcOrd="0" destOrd="0" presId="urn:microsoft.com/office/officeart/2005/8/layout/hierarchy3"/>
    <dgm:cxn modelId="{2CC3FFAB-BA14-C540-A0B3-0CB1D4E4E455}" type="presParOf" srcId="{9FC922A6-E1C9-4A67-8DC7-D1AE2B960EB3}" destId="{E734491C-EA86-41B7-B2B2-730689A124F8}" srcOrd="1" destOrd="0" presId="urn:microsoft.com/office/officeart/2005/8/layout/hierarchy3"/>
    <dgm:cxn modelId="{B113967C-CDFE-1A49-BB29-4C8F4A97B8FA}" type="presParOf" srcId="{1351487F-ACC0-47C0-8F57-F5F362AA3ECC}" destId="{A99EAE7D-E279-4FFC-ADB5-EF135692056F}" srcOrd="1" destOrd="0" presId="urn:microsoft.com/office/officeart/2005/8/layout/hierarchy3"/>
    <dgm:cxn modelId="{EFD8DFCC-167B-8343-AE19-6EE85082DD98}" type="presParOf" srcId="{A99EAE7D-E279-4FFC-ADB5-EF135692056F}" destId="{83B58841-E0D9-4F4B-B928-AA23E2A371FD}" srcOrd="0" destOrd="0" presId="urn:microsoft.com/office/officeart/2005/8/layout/hierarchy3"/>
    <dgm:cxn modelId="{64CD412D-0D41-1346-8A5E-560940C0645C}" type="presParOf" srcId="{A99EAE7D-E279-4FFC-ADB5-EF135692056F}" destId="{BA4E6907-76BA-4640-8CA4-072C227755B7}" srcOrd="1" destOrd="0" presId="urn:microsoft.com/office/officeart/2005/8/layout/hierarchy3"/>
    <dgm:cxn modelId="{CCA16A51-1940-B847-BAA1-60C8F11067ED}" type="presParOf" srcId="{A99EAE7D-E279-4FFC-ADB5-EF135692056F}" destId="{8AF56F1C-976E-4B7A-9C73-0F7725890E5F}" srcOrd="2" destOrd="0" presId="urn:microsoft.com/office/officeart/2005/8/layout/hierarchy3"/>
    <dgm:cxn modelId="{FB8A7B69-2EBE-454C-B206-56BB62200F27}" type="presParOf" srcId="{A99EAE7D-E279-4FFC-ADB5-EF135692056F}" destId="{D1151A7E-2921-442A-97B0-D3101A5746B3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9A18A9-02E9-8A4D-8C21-7304B4F05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5369EC-716D-834C-8F5B-EFC378C03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4548B-F4B5-154B-BE8B-DE36218227BA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D74A-8F07-9445-9F06-523E93442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B5605-4F07-E04C-9F33-99CEDA29D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19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8956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7898F-6022-7148-801A-1474E1979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32766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3278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FCB03-2256-4B41-91BE-BCE31104D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3050"/>
            <a:ext cx="2322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435100"/>
            <a:ext cx="23225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29F75-7230-C540-818C-14EE865FD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188E6-A365-AB48-9EDD-CF77EB67A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D06F-C9F9-E54D-8D33-F8C6A4A71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6019800" y="6324600"/>
            <a:ext cx="3124200" cy="32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b="1">
                <a:solidFill>
                  <a:srgbClr val="606060"/>
                </a:solidFill>
                <a:latin typeface="Arial" charset="0"/>
              </a:rPr>
              <a:t>Paolo</a:t>
            </a:r>
            <a:r>
              <a:rPr lang="en-US" sz="1200" b="1">
                <a:latin typeface="Arial" charset="0"/>
              </a:rPr>
              <a:t> Mottadelli</a:t>
            </a:r>
            <a:r>
              <a:rPr lang="en-US" sz="1200">
                <a:latin typeface="Arial" charset="0"/>
              </a:rPr>
              <a:t>    </a:t>
            </a:r>
          </a:p>
        </p:txBody>
      </p:sp>
      <p:pic>
        <p:nvPicPr>
          <p:cNvPr id="6" name="Immagine 7" descr="Sourcesense - Default 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1125" y="6353175"/>
            <a:ext cx="1243013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918E1-FC5D-214B-ACAE-6F1780C9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96A7B-9BC0-E947-9DCE-60B3FCAA8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19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895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B9EF-34F2-874D-A48B-1FFBA9A74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3278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7EB6-1ECF-D942-BC6A-DED9153D3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827E-D811-4B40-932E-8FC7F8DB4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3050"/>
            <a:ext cx="2322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435100"/>
            <a:ext cx="2322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239E0-4DD4-B94D-BE0D-1DA9BC6DF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22DF-8556-5B47-8B68-1548018DD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2.xml"/><Relationship Id="rId10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48C74F7-964A-C242-AEAB-641865B4B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1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057400"/>
            <a:ext cx="739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Content analysis for ECM with Apache Tika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44C397F-76B9-5644-AF01-CC93E53F0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46" name="Immagine 6" descr="tika.png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2819400" y="457200"/>
            <a:ext cx="4048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rgbClr val="276288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1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6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590800"/>
            <a:ext cx="7315200" cy="1143000"/>
          </a:xfrm>
        </p:spPr>
        <p:txBody>
          <a:bodyPr/>
          <a:lstStyle/>
          <a:p>
            <a:pPr eaLnBrk="1" hangingPunct="1"/>
            <a:r>
              <a:rPr lang="it-IT"/>
              <a:t>Content analysis for ECM with Apache Tika</a:t>
            </a:r>
          </a:p>
        </p:txBody>
      </p:sp>
      <p:pic>
        <p:nvPicPr>
          <p:cNvPr id="21507" name="Immagine 3" descr="tik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CasellaDiTesto 3"/>
          <p:cNvSpPr txBox="1">
            <a:spLocks noChangeArrowheads="1"/>
          </p:cNvSpPr>
          <p:nvPr/>
        </p:nvSpPr>
        <p:spPr bwMode="auto">
          <a:xfrm>
            <a:off x="1828800" y="5181600"/>
            <a:ext cx="3463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rgbClr val="E77D23"/>
                </a:solidFill>
              </a:rPr>
              <a:t>Paolo Mottadelli  -</a:t>
            </a:r>
          </a:p>
        </p:txBody>
      </p:sp>
      <p:pic>
        <p:nvPicPr>
          <p:cNvPr id="21509" name="Immagine 4" descr="Sourcesense - Default Logo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5105400"/>
            <a:ext cx="362902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paolo@apache.org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1"/>
          </p:nvPr>
        </p:nvGraphicFramePr>
        <p:xfrm>
          <a:off x="1219200" y="1371600"/>
          <a:ext cx="7696200" cy="4191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556" name="Immagine 7" descr="1462702306_90d312b33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4038600"/>
            <a:ext cx="1339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95F849-3808-6C41-88D6-5B0F616E25FD}" type="slidenum">
              <a:rPr lang="en-US"/>
              <a:pPr/>
              <a:t>2</a:t>
            </a:fld>
            <a:endParaRPr lang="en-US"/>
          </a:p>
        </p:txBody>
      </p:sp>
      <p:pic>
        <p:nvPicPr>
          <p:cNvPr id="23558" name="Immagine 6" descr="bobitalia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038600"/>
            <a:ext cx="17526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-eu-07-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-eu-07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ac-eu-07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-eu-07-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-eu-07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ac-eu-07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-eu-07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-eu-07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ac-eu-07-1</Template>
  <TotalTime>3949</TotalTime>
  <Words>31</Words>
  <Application>Microsoft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</vt:lpstr>
      <vt:lpstr>ＭＳ Ｐゴシック</vt:lpstr>
      <vt:lpstr>Arial</vt:lpstr>
      <vt:lpstr>Times New Roman</vt:lpstr>
      <vt:lpstr>ac-eu-07-1</vt:lpstr>
      <vt:lpstr>1_ac-eu-07-1</vt:lpstr>
      <vt:lpstr>Content analysis for ECM with Apache Tika</vt:lpstr>
      <vt:lpstr>paolo@apache.org</vt:lpstr>
    </vt:vector>
  </TitlesOfParts>
  <Company>Full Circle Productions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Delia Frees</dc:creator>
  <cp:keywords/>
  <cp:lastModifiedBy>Paolo Mottadelli</cp:lastModifiedBy>
  <cp:revision>232</cp:revision>
  <dcterms:created xsi:type="dcterms:W3CDTF">2009-08-06T20:59:36Z</dcterms:created>
  <dcterms:modified xsi:type="dcterms:W3CDTF">2009-08-06T21:41:57Z</dcterms:modified>
</cp:coreProperties>
</file>