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650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07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696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03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816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27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96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7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8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6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9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0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47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12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778B-90A8-432C-947E-A10970F84EF4}" type="datetimeFigureOut">
              <a:rPr lang="it-IT" smtClean="0"/>
              <a:t>25/04/2024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29388D-8B15-4F82-9F5C-F9260A6117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5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17" y="1404257"/>
            <a:ext cx="9382642" cy="39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.............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 smtClean="0"/>
              <a:t>L’avventura non finisce QUI!!!!!!!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14782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Perchè, programmare Text games (Ascii games).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Sono dei classici.</a:t>
            </a:r>
          </a:p>
          <a:p>
            <a:r>
              <a:rPr lang="it-IT" dirty="0" smtClean="0"/>
              <a:t>Sono divertenti da giocare e da programmare.</a:t>
            </a:r>
          </a:p>
          <a:p>
            <a:r>
              <a:rPr lang="it-IT" dirty="0" smtClean="0"/>
              <a:t>Sono programmabili con semplici risorse computazionali, quindi indipendenti da risorse complesse.</a:t>
            </a:r>
          </a:p>
          <a:p>
            <a:r>
              <a:rPr lang="it-IT" dirty="0" smtClean="0"/>
              <a:t>Tutti possono programmare un text game.</a:t>
            </a:r>
          </a:p>
          <a:p>
            <a:r>
              <a:rPr lang="it-IT" dirty="0" smtClean="0"/>
              <a:t>L’assensa della grafica da spazio alla fantasia del programmatore o giocatore.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Origini del text game.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Nascono a fine anni 70’, soprattutto come avventure testuali.</a:t>
            </a:r>
          </a:p>
          <a:p>
            <a:r>
              <a:rPr lang="it-IT" dirty="0" smtClean="0"/>
              <a:t>Esempi Zork, Lunar Lander, Rogue.</a:t>
            </a:r>
          </a:p>
          <a:p>
            <a:r>
              <a:rPr lang="it-IT" dirty="0" smtClean="0"/>
              <a:t>In Italia di grande successo è stato avventura nel castello di Enrico Colombini. </a:t>
            </a:r>
          </a:p>
        </p:txBody>
      </p:sp>
    </p:spTree>
    <p:extLst>
      <p:ext uri="{BB962C8B-B14F-4D97-AF65-F5344CB8AC3E}">
        <p14:creationId xmlns:p14="http://schemas.microsoft.com/office/powerpoint/2010/main" val="149366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Tower.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998" y="1578429"/>
            <a:ext cx="8915400" cy="3777622"/>
          </a:xfrm>
        </p:spPr>
        <p:txBody>
          <a:bodyPr/>
          <a:lstStyle/>
          <a:p>
            <a:r>
              <a:rPr lang="it-IT" dirty="0" smtClean="0"/>
              <a:t>Gioco implementato in Python, con design creato tramite files testuali.</a:t>
            </a:r>
          </a:p>
          <a:p>
            <a:r>
              <a:rPr lang="it-IT" dirty="0" smtClean="0"/>
              <a:t>Gioco Fatto di stanze ed enigmi.</a:t>
            </a:r>
          </a:p>
          <a:p>
            <a:r>
              <a:rPr lang="it-IT" dirty="0" smtClean="0"/>
              <a:t>Obiettivo del gioco risolvere le stanze.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29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Tower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25" y="1390128"/>
            <a:ext cx="6523946" cy="5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Tower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897" y="1373358"/>
            <a:ext cx="7000874" cy="5484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7351" y="2400301"/>
            <a:ext cx="31646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Muovendo la </a:t>
            </a:r>
          </a:p>
          <a:p>
            <a:r>
              <a:rPr lang="it-IT" sz="2800" dirty="0" smtClean="0"/>
              <a:t>chiocciola, puoi</a:t>
            </a:r>
            <a:br>
              <a:rPr lang="it-IT" sz="2800" dirty="0" smtClean="0"/>
            </a:br>
            <a:r>
              <a:rPr lang="it-IT" sz="2800" dirty="0" smtClean="0"/>
              <a:t>interagire con </a:t>
            </a:r>
            <a:br>
              <a:rPr lang="it-IT" sz="2800" dirty="0" smtClean="0"/>
            </a:br>
            <a:r>
              <a:rPr lang="it-IT" sz="2800" dirty="0" smtClean="0"/>
              <a:t>gli elementi nella</a:t>
            </a:r>
            <a:br>
              <a:rPr lang="it-IT" sz="2800" dirty="0" smtClean="0"/>
            </a:br>
            <a:r>
              <a:rPr lang="it-IT" sz="2800" dirty="0" smtClean="0"/>
              <a:t>stanza: Oggetti, </a:t>
            </a:r>
            <a:br>
              <a:rPr lang="it-IT" sz="2800" dirty="0" smtClean="0"/>
            </a:br>
            <a:r>
              <a:rPr lang="it-IT" sz="2800" dirty="0" smtClean="0"/>
              <a:t>quesiti, cancelli...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834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Tower.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smtClean="0"/>
              <a:t>Gli schemi sono gestiti da file di testo, così come gli enigmi.</a:t>
            </a:r>
            <a:endParaRPr lang="it-IT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708" y="3415491"/>
            <a:ext cx="4271963" cy="2717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53" y="2783340"/>
            <a:ext cx="440055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49" y="3412672"/>
            <a:ext cx="4488077" cy="27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Dungeon and Wolves.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Gioco implementato in Python.</a:t>
            </a:r>
          </a:p>
          <a:p>
            <a:r>
              <a:rPr lang="it-IT" dirty="0" smtClean="0"/>
              <a:t>Si crea un labirinto in un file di testo.</a:t>
            </a:r>
          </a:p>
          <a:p>
            <a:r>
              <a:rPr lang="it-IT" dirty="0" smtClean="0"/>
              <a:t>Nel labirinto ci sono chiavi, cancelli e lupi.</a:t>
            </a:r>
          </a:p>
          <a:p>
            <a:r>
              <a:rPr lang="it-IT" dirty="0" smtClean="0"/>
              <a:t>Il gioco sta proprio nel programmare un A.I. (Stile anni 80) che riesca a uscire dal labirinto senza farsi mangiare dal/dai lupo/lupi. Ovviamente lo deve fare con i minori tentativi possibili.</a:t>
            </a:r>
          </a:p>
          <a:p>
            <a:r>
              <a:rPr lang="it-IT" dirty="0" smtClean="0"/>
              <a:t>Ogni chiave è universale ma monouso.</a:t>
            </a:r>
          </a:p>
          <a:p>
            <a:r>
              <a:rPr lang="it-IT" dirty="0" smtClean="0"/>
              <a:t>L’eroe ha una vista ed è consapevole solo di quello che vede (in realtà non del tutto consapevole).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813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Dungeon and wolves.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24" y="1940687"/>
            <a:ext cx="2847444" cy="1503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754" y="1654813"/>
            <a:ext cx="1757156" cy="2216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31" y="4064453"/>
            <a:ext cx="2990850" cy="2647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74577" y="4203865"/>
            <a:ext cx="3517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 schema, ha un lupo due</a:t>
            </a:r>
            <a:br>
              <a:rPr lang="it-IT" dirty="0" smtClean="0"/>
            </a:br>
            <a:r>
              <a:rPr lang="it-IT" dirty="0" smtClean="0"/>
              <a:t>cancelli con due chiavi da </a:t>
            </a:r>
            <a:br>
              <a:rPr lang="it-IT" dirty="0" smtClean="0"/>
            </a:br>
            <a:r>
              <a:rPr lang="it-IT" dirty="0" smtClean="0"/>
              <a:t>prendere.</a:t>
            </a:r>
          </a:p>
          <a:p>
            <a:r>
              <a:rPr lang="it-IT" dirty="0" smtClean="0"/>
              <a:t>L’intelligenza programmata</a:t>
            </a:r>
            <a:br>
              <a:rPr lang="it-IT" dirty="0" smtClean="0"/>
            </a:br>
            <a:r>
              <a:rPr lang="it-IT" dirty="0" smtClean="0"/>
              <a:t>ha permesso all’eroe di uscire</a:t>
            </a:r>
            <a:br>
              <a:rPr lang="it-IT" dirty="0" smtClean="0"/>
            </a:br>
            <a:r>
              <a:rPr lang="it-IT" dirty="0" smtClean="0"/>
              <a:t>al sesto tentativo.</a:t>
            </a:r>
          </a:p>
          <a:p>
            <a:r>
              <a:rPr lang="it-IT" dirty="0" smtClean="0"/>
              <a:t>MA SI PUò PROGRAMMARE</a:t>
            </a:r>
            <a:br>
              <a:rPr lang="it-IT" dirty="0" smtClean="0"/>
            </a:br>
            <a:r>
              <a:rPr lang="it-IT" dirty="0" smtClean="0"/>
              <a:t>UNA A.I. MIGLIORE!!</a:t>
            </a:r>
          </a:p>
        </p:txBody>
      </p:sp>
    </p:spTree>
    <p:extLst>
      <p:ext uri="{BB962C8B-B14F-4D97-AF65-F5344CB8AC3E}">
        <p14:creationId xmlns:p14="http://schemas.microsoft.com/office/powerpoint/2010/main" val="34071334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255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Perchè, programmare Text games (Ascii games).</vt:lpstr>
      <vt:lpstr>Origini del text game.</vt:lpstr>
      <vt:lpstr>The Tower.</vt:lpstr>
      <vt:lpstr>The Tower</vt:lpstr>
      <vt:lpstr>The Tower</vt:lpstr>
      <vt:lpstr>The Tower.</vt:lpstr>
      <vt:lpstr>Dungeon and Wolves.</vt:lpstr>
      <vt:lpstr>Dungeon and wolves.</vt:lpstr>
      <vt:lpstr>.............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2024-04-25T19:11:54Z</dcterms:created>
  <dcterms:modified xsi:type="dcterms:W3CDTF">2024-04-25T20:10:22Z</dcterms:modified>
</cp:coreProperties>
</file>