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2" r:id="rId3"/>
    <p:sldId id="264" r:id="rId4"/>
    <p:sldId id="266" r:id="rId5"/>
    <p:sldId id="257" r:id="rId6"/>
    <p:sldId id="263" r:id="rId7"/>
    <p:sldId id="258" r:id="rId8"/>
    <p:sldId id="259" r:id="rId9"/>
    <p:sldId id="260" r:id="rId10"/>
    <p:sldId id="261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D99A0-AA3C-4682-BED1-A4CFCAC71E2A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76333-9827-414B-B6BE-52CAA3D2DC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148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08CD7-7C7B-4C15-A9B1-C4EAA2CC8A4C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9B6F6-D920-4CAE-8475-AE77B90DF4C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098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395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259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834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5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033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20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957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7204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201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14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91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5852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806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53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776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2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681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186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293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27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9B6F6-D920-4CAE-8475-AE77B90DF4C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3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7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5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764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00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03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21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053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4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1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9E01FA-684A-44F6-87B6-7E17679BEC55}" type="datetimeFigureOut">
              <a:rPr lang="it-IT" smtClean="0"/>
              <a:t>07/07/2022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51EA52-0984-4271-B43F-E288963A6756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Astro Calculations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Some calculations about astro world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4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Keplero Problem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5" y="1820112"/>
            <a:ext cx="2277374" cy="21620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645" y="2559341"/>
            <a:ext cx="2262995" cy="2148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4124739"/>
            <a:ext cx="2258032" cy="2143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01" y="2074577"/>
            <a:ext cx="3816829" cy="292320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769167" y="2628096"/>
            <a:ext cx="534838" cy="1725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77922" y="4501444"/>
            <a:ext cx="1836267" cy="231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12415" y="2764573"/>
            <a:ext cx="1987681" cy="1957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Keplero Problem</a:t>
            </a:r>
            <a:endParaRPr lang="it-I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36" y="1787856"/>
            <a:ext cx="4218734" cy="45509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62" y="2037453"/>
            <a:ext cx="5009524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Keplero Problem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67" y="1766731"/>
            <a:ext cx="6096917" cy="45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0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Three body solutions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7" y="1866872"/>
            <a:ext cx="5852172" cy="4352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63" y="185322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Seasons Calculation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57" y="1837552"/>
            <a:ext cx="5337412" cy="441077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71797" y="2961564"/>
            <a:ext cx="1296537" cy="121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88155" y="3193576"/>
            <a:ext cx="176056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04077" y="3564340"/>
            <a:ext cx="176056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604077" y="3905535"/>
            <a:ext cx="176056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04078" y="4246728"/>
            <a:ext cx="176056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0429" y="2922896"/>
            <a:ext cx="176056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9416955" y="2429301"/>
            <a:ext cx="544715" cy="71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2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Seasons Calculation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99" y="1815152"/>
            <a:ext cx="2860624" cy="43626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76" y="2759122"/>
            <a:ext cx="291465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581" y="2998527"/>
            <a:ext cx="29241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060" y="2835962"/>
            <a:ext cx="1714500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38" y="4421874"/>
            <a:ext cx="1860929" cy="45194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434316" y="3152633"/>
            <a:ext cx="163774" cy="1637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6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Seasons Calculation</a:t>
            </a:r>
            <a:endParaRPr lang="it-IT" dirty="0"/>
          </a:p>
        </p:txBody>
      </p:sp>
      <p:sp>
        <p:nvSpPr>
          <p:cNvPr id="4" name="TextBox 3"/>
          <p:cNvSpPr txBox="1"/>
          <p:nvPr/>
        </p:nvSpPr>
        <p:spPr>
          <a:xfrm>
            <a:off x="6209732" y="2674961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Rome: 41.8933203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2005" y="3154908"/>
            <a:ext cx="18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Cairo: 31.2357257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4281" y="3662150"/>
            <a:ext cx="21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Kinshasa: </a:t>
            </a:r>
            <a:r>
              <a:rPr lang="it-IT" dirty="0"/>
              <a:t>-4.3217055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6556" y="4196687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Helsinki: 60.16749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2478" y="4690282"/>
            <a:ext cx="219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Longyearbyen</a:t>
            </a:r>
            <a:r>
              <a:rPr lang="it-IT" dirty="0" smtClean="0"/>
              <a:t>: 78.22 </a:t>
            </a:r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1" y="5183876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North Pole: 90 </a:t>
            </a:r>
            <a:endParaRPr lang="it-IT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59" y="1801504"/>
            <a:ext cx="4188059" cy="43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Einstein Equations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24" y="2037844"/>
            <a:ext cx="3078921" cy="37781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01" y="2763742"/>
            <a:ext cx="4838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Schwarzschild Dilatation Time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7" y="2016997"/>
            <a:ext cx="5852172" cy="4352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70" y="2021638"/>
            <a:ext cx="5852172" cy="4315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421" y="191068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Sun and twice Sun mass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4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Friedmann Model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02" y="2305936"/>
            <a:ext cx="3916269" cy="3137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3" y="1908571"/>
            <a:ext cx="3498589" cy="4348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3069" y="3548418"/>
            <a:ext cx="2517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/>
              <a:t>Matter Dominated Era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943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Newton equation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623" y="1760560"/>
            <a:ext cx="3428360" cy="4461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208" y="3047289"/>
            <a:ext cx="218975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1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Friedmann Model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69" y="1756928"/>
            <a:ext cx="4354773" cy="456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Friedmann Model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" y="1853224"/>
            <a:ext cx="5852172" cy="43525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284" y="1894168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0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Newton equation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52" y="1992384"/>
            <a:ext cx="5237122" cy="36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Newton equation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169" y="1785290"/>
            <a:ext cx="5233207" cy="417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Mass of planet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9" y="2421348"/>
            <a:ext cx="2514600" cy="17811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84" y="2097591"/>
            <a:ext cx="3166449" cy="3388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696" y="2155814"/>
            <a:ext cx="3924060" cy="29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Two body problem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48" y="1888623"/>
            <a:ext cx="5242162" cy="41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body problem</a:t>
            </a:r>
            <a:endParaRPr lang="it-I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203" y="172994"/>
            <a:ext cx="3283827" cy="6079957"/>
          </a:xfrm>
        </p:spPr>
      </p:pic>
      <p:sp>
        <p:nvSpPr>
          <p:cNvPr id="3" name="TextBox 2"/>
          <p:cNvSpPr txBox="1"/>
          <p:nvPr/>
        </p:nvSpPr>
        <p:spPr>
          <a:xfrm>
            <a:off x="2770494" y="2661313"/>
            <a:ext cx="3493827" cy="216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/>
              <a:t>Runge Kutta 4</a:t>
            </a:r>
          </a:p>
          <a:p>
            <a:r>
              <a:rPr lang="it-IT" sz="4400" dirty="0" smtClean="0"/>
              <a:t>Numerical </a:t>
            </a:r>
          </a:p>
          <a:p>
            <a:r>
              <a:rPr lang="it-IT" sz="4400" dirty="0" smtClean="0"/>
              <a:t>method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535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body problem</a:t>
            </a:r>
            <a:endParaRPr lang="it-IT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04" y="189324"/>
            <a:ext cx="3185026" cy="57069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71" y="2021461"/>
            <a:ext cx="4903740" cy="4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Two body problem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795" y="2047164"/>
            <a:ext cx="6299205" cy="3636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2" y="2702257"/>
            <a:ext cx="5589483" cy="26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</TotalTime>
  <Words>123</Words>
  <Application>Microsoft Office PowerPoint</Application>
  <PresentationFormat>Widescreen</PresentationFormat>
  <Paragraphs>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Astro Calculations</vt:lpstr>
      <vt:lpstr>The Newton equation</vt:lpstr>
      <vt:lpstr>The Newton equation</vt:lpstr>
      <vt:lpstr>The Newton equation</vt:lpstr>
      <vt:lpstr>Mass of planet</vt:lpstr>
      <vt:lpstr>The Two body problem</vt:lpstr>
      <vt:lpstr>Two body problem</vt:lpstr>
      <vt:lpstr>Two body problem</vt:lpstr>
      <vt:lpstr>Two body problem</vt:lpstr>
      <vt:lpstr>The Keplero Problem</vt:lpstr>
      <vt:lpstr>The Keplero Problem</vt:lpstr>
      <vt:lpstr>The Keplero Problem</vt:lpstr>
      <vt:lpstr>Three body solutions</vt:lpstr>
      <vt:lpstr>The Seasons Calculation</vt:lpstr>
      <vt:lpstr>The Seasons Calculation</vt:lpstr>
      <vt:lpstr>The Seasons Calculation</vt:lpstr>
      <vt:lpstr>The Einstein Equations</vt:lpstr>
      <vt:lpstr>The Schwarzschild Dilatation Time</vt:lpstr>
      <vt:lpstr>The Friedmann Model</vt:lpstr>
      <vt:lpstr>The Friedmann Model</vt:lpstr>
      <vt:lpstr>The Friedmann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 Calculations</dc:title>
  <dc:creator>Paolo</dc:creator>
  <cp:lastModifiedBy>Paolo</cp:lastModifiedBy>
  <cp:revision>44</cp:revision>
  <dcterms:created xsi:type="dcterms:W3CDTF">2022-04-21T16:58:12Z</dcterms:created>
  <dcterms:modified xsi:type="dcterms:W3CDTF">2022-07-07T18:47:40Z</dcterms:modified>
</cp:coreProperties>
</file>