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554" r:id="rId5"/>
  </p:sldMasterIdLst>
  <p:notesMasterIdLst>
    <p:notesMasterId r:id="rId7"/>
  </p:notesMasterIdLst>
  <p:handoutMasterIdLst>
    <p:handoutMasterId r:id="rId8"/>
  </p:handoutMasterIdLst>
  <p:sldIdLst>
    <p:sldId id="528" r:id="rId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B294"/>
    <a:srgbClr val="5C2D91"/>
    <a:srgbClr val="FF8C00"/>
    <a:srgbClr val="D83B01"/>
    <a:srgbClr val="00188F"/>
    <a:srgbClr val="00176B"/>
    <a:srgbClr val="E3008C"/>
    <a:srgbClr val="FFB900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271" autoAdjust="0"/>
  </p:normalViewPr>
  <p:slideViewPr>
    <p:cSldViewPr>
      <p:cViewPr varScale="1">
        <p:scale>
          <a:sx n="90" d="100"/>
          <a:sy n="90" d="100"/>
        </p:scale>
        <p:origin x="132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266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8/26/2015 9:31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8/26/2015 9:31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45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2510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" y="3147122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2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94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3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57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6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725175" cy="914365"/>
          </a:xfrm>
        </p:spPr>
        <p:txBody>
          <a:bodyPr/>
          <a:lstStyle>
            <a:lvl1pPr>
              <a:defRPr sz="5800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7" y="1697062"/>
            <a:ext cx="11724857" cy="5000601"/>
          </a:xfrm>
        </p:spPr>
        <p:txBody>
          <a:bodyPr/>
          <a:lstStyle>
            <a:lvl1pPr>
              <a:defRPr sz="2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24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7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074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04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484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48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900" indent="-34290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390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87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80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7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  <p:sldLayoutId id="2147484275" r:id="rId12"/>
    <p:sldLayoutId id="2147484276" r:id="rId13"/>
    <p:sldLayoutId id="2147484277" r:id="rId14"/>
    <p:sldLayoutId id="2147484263" r:id="rId15"/>
    <p:sldLayoutId id="2147484307" r:id="rId1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296897"/>
            <a:ext cx="11773301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772981" cy="222830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156736" y="6568990"/>
            <a:ext cx="2121415" cy="447815"/>
          </a:xfrm>
          <a:prstGeom prst="rect">
            <a:avLst/>
          </a:prstGeom>
          <a:noFill/>
        </p:spPr>
        <p:txBody>
          <a:bodyPr wrap="non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100" dirty="0" smtClean="0">
                <a:solidFill>
                  <a:srgbClr val="FFFFFF"/>
                </a:solidFill>
              </a:rPr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609252" y="6450795"/>
            <a:ext cx="1639084" cy="35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05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5" r:id="rId1"/>
    <p:sldLayoutId id="2147484556" r:id="rId2"/>
    <p:sldLayoutId id="2147484557" r:id="rId3"/>
    <p:sldLayoutId id="2147484558" r:id="rId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2" baseline="0" dirty="0" smtClean="0">
          <a:ln w="3175">
            <a:noFill/>
          </a:ln>
          <a:gradFill>
            <a:gsLst>
              <a:gs pos="7080">
                <a:schemeClr val="tx1"/>
              </a:gs>
              <a:gs pos="26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Device Demo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7" y="1058862"/>
            <a:ext cx="11201400" cy="581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56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989475B9-DB6C-4EAF-8622-952BB3581377}" vid="{3DC98DF2-15D7-439F-8B72-0561DF431F48}"/>
    </a:ext>
  </a:extLst>
</a:theme>
</file>

<file path=ppt/theme/theme2.xml><?xml version="1.0" encoding="utf-8"?>
<a:theme xmlns:a="http://schemas.openxmlformats.org/drawingml/2006/main" name="Windows Azure">
  <a:themeElements>
    <a:clrScheme name="Custom 17">
      <a:dk1>
        <a:srgbClr val="505050"/>
      </a:dk1>
      <a:lt1>
        <a:srgbClr val="FFFFFF"/>
      </a:lt1>
      <a:dk2>
        <a:srgbClr val="0072C6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FFFFFF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739722A-6731-46C8-BB8E-F4F2AFD803E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ingHintHash xmlns="17326e76-d422-42e7-bfdf-ada8a9bdac46">-103767253</SharingHintHash>
    <SharedWithUsers xmlns="17326e76-d422-42e7-bfdf-ada8a9bdac46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45E701F9DBEE429A1721B3195BD03F" ma:contentTypeVersion="3" ma:contentTypeDescription="Create a new document." ma:contentTypeScope="" ma:versionID="3948e9acb711304ee9abb9729638f369">
  <xsd:schema xmlns:xsd="http://www.w3.org/2001/XMLSchema" xmlns:xs="http://www.w3.org/2001/XMLSchema" xmlns:p="http://schemas.microsoft.com/office/2006/metadata/properties" xmlns:ns2="17326e76-d422-42e7-bfdf-ada8a9bdac46" targetNamespace="http://schemas.microsoft.com/office/2006/metadata/properties" ma:root="true" ma:fieldsID="68ddf257ca37196f97c33ef3373ef97e" ns2:_="">
    <xsd:import namespace="17326e76-d422-42e7-bfdf-ada8a9bdac4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326e76-d422-42e7-bfdf-ada8a9bdac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17326e76-d422-42e7-bfdf-ada8a9bdac4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B22E07-B80C-4A24-BC60-D367970C0F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326e76-d422-42e7-bfdf-ada8a9bdac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Build 2015 - Session Template</Template>
  <TotalTime>4239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LT Pro 45 Book</vt:lpstr>
      <vt:lpstr>Consolas</vt:lpstr>
      <vt:lpstr>ＭＳ Ｐゴシック</vt:lpstr>
      <vt:lpstr>Segoe UI</vt:lpstr>
      <vt:lpstr>Segoe UI Light</vt:lpstr>
      <vt:lpstr>5-30629_Build_Template_WHITE</vt:lpstr>
      <vt:lpstr>Windows Azure</vt:lpstr>
      <vt:lpstr>Device Demo</vt:lpstr>
    </vt:vector>
  </TitlesOfParts>
  <Manager/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Build 2015</dc:subject>
  <dc:creator>Tony Goodhew</dc:creator>
  <cp:keywords>Build 2015</cp:keywords>
  <dc:description>Template: Mitchell Derrey, Silver Fox Productions
Formatting: 
Audience Type:</dc:description>
  <cp:lastModifiedBy>Paolo Salvatori</cp:lastModifiedBy>
  <cp:revision>111</cp:revision>
  <dcterms:created xsi:type="dcterms:W3CDTF">2015-03-27T21:50:09Z</dcterms:created>
  <dcterms:modified xsi:type="dcterms:W3CDTF">2015-08-26T07:33:16Z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0x010100A945E701F9DBEE429A1721B3195BD03F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173;#Moscone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172;#San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dience1">
    <vt:lpwstr/>
  </property>
  <property fmtid="{D5CDD505-2E9C-101B-9397-08002B2CF9AE}" pid="12" name="TaxKeyword">
    <vt:lpwstr>73;#Build 2015|54419920-0a06-43b0-b2df-79127b266d93</vt:lpwstr>
  </property>
  <property fmtid="{D5CDD505-2E9C-101B-9397-08002B2CF9AE}" pid="13" name="Event Name">
    <vt:lpwstr>171;#BUILD|58542b36-5bf5-46a6-a53f-a41fb7a73785</vt:lpwstr>
  </property>
  <property fmtid="{D5CDD505-2E9C-101B-9397-08002B2CF9AE}" pid="14" name="TaxKeywordTaxHTField">
    <vt:lpwstr>Build 2015|54419920-0a06-43b0-b2df-79127b266d93</vt:lpwstr>
  </property>
  <property fmtid="{D5CDD505-2E9C-101B-9397-08002B2CF9AE}" pid="15" name="TaxCatchAll">
    <vt:lpwstr>73;#Build 2015</vt:lpwstr>
  </property>
</Properties>
</file>