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4C586-37BB-14FF-FB19-BED93033F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307A-D621-E116-FA97-D0D75DAB9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AF740-E44A-8D59-8E00-1E33125A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C5FCC-D278-AA27-78C1-62DBC2C0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BE2FF-6237-798F-4F4D-11E343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91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F2AB3-3160-1182-6491-8534677B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EE4FAC-32F0-C9B7-EE4E-587834F78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D581A-9C11-AA42-F253-FFF42537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80B2E6-23E6-8C09-BB4A-991BBDE0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60857B-2135-AF8D-9FAA-F571B807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2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18F9D4-529D-C5DC-B25F-4B8507DE6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8E0E93-EC04-1829-920A-0F545F533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43F3E-74ED-DFE2-A7E6-26F77179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7D7F9-4C00-AAE2-FBD5-D251BBE2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3E64D8-B94B-62C9-42B0-CA8A7B67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298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1DDA-6BD2-A8DB-053B-18BB9E59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AA044-C27D-194F-11DB-A38C44F4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C43C8-A652-2E71-04BB-3DFE0390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5A9A-D765-58F2-CC7F-9201990F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B09A7F-2988-F23A-37A6-947BFD80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303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CB798-21C4-5C49-04E8-AB16BA87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59E7C6-CDED-D944-4A03-A9727AA6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6D36F-441A-5B86-5259-21F3884B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0AA9D-3BF2-C394-7EE6-BD7D995C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E1FA0-08A5-380E-3922-1F30BED6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86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7A818-F7E9-F3E6-9B09-8AAD639C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66B42-3EC9-BEE1-7542-F3D67F329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887BA9-2FBB-5BA1-2421-2F1496A6B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20405-9DB0-DE74-77DA-A8252345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72F9E7-C628-B133-CD79-B0252964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A78558-B95E-0933-305C-A5562A70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47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7B68-5A26-8846-F86B-CF92E987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E01A5-5CF0-44D6-D303-4F5A4A40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BD1A26-B78D-BAA0-2832-689E00941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2FDDCD-43A7-CEB4-5B1B-EF6983D18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D42036-F94D-3BE8-182B-F879BDA8E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810249-00CE-01B9-7793-F0DA2D5C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194D07-4AD1-B4F3-E153-AC04E4E3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85D88F-A3D6-EE7C-1A78-4F59E920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78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27EA6-81AA-D5C0-370E-0D8F26B1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8C95CC-4B3A-5393-03EC-CBA9F246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43BA0D-652D-696A-5DF3-E59E3B5D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4CC669-332A-926D-F3F5-2DF13DFA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485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7284FE-ADC1-7496-2449-AC9A916A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2D41CE-F318-1FA4-1002-007523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81A5C7-E7A5-4F56-A6C0-662C27E2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2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23247-A8F2-9D10-A85F-0E77D356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44606-DA49-2A1A-E72E-27791CEE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9F7E92-EB29-1695-8180-21E138A87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C9481E-4448-1818-0582-42F21170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7593D-5FAF-0510-D83C-2C86090F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A1D6B5-B19A-A672-F6DE-B5462893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48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3A4D5-88C0-094F-A110-585C5834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0B8132-F6DC-ED4A-BAD6-8695E68E3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0C5714-BFD8-829D-152F-046474DB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BED63-3069-7C5B-BF7C-E8D3CCC2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2DD3-C094-4F1C-95E0-7DEA8A5A3B45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2BCC2B-384B-75FA-C393-E7E6EDD5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7DE3F-B9E4-ECC6-402D-080848D7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71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0E4C49-9A32-E5FE-2571-3E19D85B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40CEDF-B23F-37DC-9626-72A567A3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FC2622-FD57-C6A3-BD02-15DA7304E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2DD3-C094-4F1C-95E0-7DEA8A5A3B45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8DE18-47CE-5E06-CA5C-53F326CD2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1F5ED-51BA-013C-8DB7-E109A138A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7AD2-10E9-43C3-AD73-3BA125C7F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768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B5211E1-DFD7-2C1E-B3BB-190358569B2C}"/>
              </a:ext>
            </a:extLst>
          </p:cNvPr>
          <p:cNvSpPr/>
          <p:nvPr/>
        </p:nvSpPr>
        <p:spPr>
          <a:xfrm>
            <a:off x="1587793" y="290622"/>
            <a:ext cx="8803757" cy="9604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96A2018-2C37-9B33-7E34-D699308F77F5}"/>
              </a:ext>
            </a:extLst>
          </p:cNvPr>
          <p:cNvSpPr/>
          <p:nvPr/>
        </p:nvSpPr>
        <p:spPr>
          <a:xfrm>
            <a:off x="1587793" y="5606904"/>
            <a:ext cx="8803757" cy="9604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19" name="Diagrama de flujo: operación manual 18">
            <a:extLst>
              <a:ext uri="{FF2B5EF4-FFF2-40B4-BE49-F238E27FC236}">
                <a16:creationId xmlns:a16="http://schemas.microsoft.com/office/drawing/2014/main" id="{C8701069-A279-A113-C8EC-EB990B59807D}"/>
              </a:ext>
            </a:extLst>
          </p:cNvPr>
          <p:cNvSpPr/>
          <p:nvPr/>
        </p:nvSpPr>
        <p:spPr>
          <a:xfrm>
            <a:off x="2038065" y="2841545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0" name="Diagrama de flujo: operación manual 19">
            <a:extLst>
              <a:ext uri="{FF2B5EF4-FFF2-40B4-BE49-F238E27FC236}">
                <a16:creationId xmlns:a16="http://schemas.microsoft.com/office/drawing/2014/main" id="{AC9CFAF6-6DEE-F76A-5FCE-84AB7F30EA70}"/>
              </a:ext>
            </a:extLst>
          </p:cNvPr>
          <p:cNvSpPr/>
          <p:nvPr/>
        </p:nvSpPr>
        <p:spPr>
          <a:xfrm>
            <a:off x="3679023" y="2825596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1" name="Diagrama de flujo: operación manual 20">
            <a:extLst>
              <a:ext uri="{FF2B5EF4-FFF2-40B4-BE49-F238E27FC236}">
                <a16:creationId xmlns:a16="http://schemas.microsoft.com/office/drawing/2014/main" id="{1637B4B9-866A-711B-B12F-CD684C0C9CB4}"/>
              </a:ext>
            </a:extLst>
          </p:cNvPr>
          <p:cNvSpPr/>
          <p:nvPr/>
        </p:nvSpPr>
        <p:spPr>
          <a:xfrm>
            <a:off x="5417368" y="2694083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2" name="Diagrama de flujo: operación manual 21">
            <a:extLst>
              <a:ext uri="{FF2B5EF4-FFF2-40B4-BE49-F238E27FC236}">
                <a16:creationId xmlns:a16="http://schemas.microsoft.com/office/drawing/2014/main" id="{9A72B5FE-2DF7-B0CF-50F9-49BFCC096C16}"/>
              </a:ext>
            </a:extLst>
          </p:cNvPr>
          <p:cNvSpPr/>
          <p:nvPr/>
        </p:nvSpPr>
        <p:spPr>
          <a:xfrm>
            <a:off x="7155713" y="2859265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sp>
        <p:nvSpPr>
          <p:cNvPr id="23" name="Diagrama de flujo: operación manual 22">
            <a:extLst>
              <a:ext uri="{FF2B5EF4-FFF2-40B4-BE49-F238E27FC236}">
                <a16:creationId xmlns:a16="http://schemas.microsoft.com/office/drawing/2014/main" id="{C36B0DA1-CEFA-0D18-99A3-75E467387A85}"/>
              </a:ext>
            </a:extLst>
          </p:cNvPr>
          <p:cNvSpPr/>
          <p:nvPr/>
        </p:nvSpPr>
        <p:spPr>
          <a:xfrm>
            <a:off x="8796671" y="2825596"/>
            <a:ext cx="1148316" cy="116426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Algerian" panose="04020705040A02060702" pitchFamily="82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8F38300-50DD-008F-0409-A185264387E0}"/>
              </a:ext>
            </a:extLst>
          </p:cNvPr>
          <p:cNvCxnSpPr/>
          <p:nvPr/>
        </p:nvCxnSpPr>
        <p:spPr>
          <a:xfrm>
            <a:off x="2456120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BCE1273-0D8E-1C2B-6B81-CAB0F95F7A08}"/>
              </a:ext>
            </a:extLst>
          </p:cNvPr>
          <p:cNvCxnSpPr/>
          <p:nvPr/>
        </p:nvCxnSpPr>
        <p:spPr>
          <a:xfrm>
            <a:off x="3352799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128C454-E28F-4DFB-5781-6A84A52EAB5A}"/>
              </a:ext>
            </a:extLst>
          </p:cNvPr>
          <p:cNvCxnSpPr/>
          <p:nvPr/>
        </p:nvCxnSpPr>
        <p:spPr>
          <a:xfrm>
            <a:off x="4228215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8A1DA6C-3101-F8BC-826B-138B23FC64A1}"/>
              </a:ext>
            </a:extLst>
          </p:cNvPr>
          <p:cNvCxnSpPr/>
          <p:nvPr/>
        </p:nvCxnSpPr>
        <p:spPr>
          <a:xfrm>
            <a:off x="5114261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D2C9EE5-4647-EC37-790D-9EE3C3A11400}"/>
              </a:ext>
            </a:extLst>
          </p:cNvPr>
          <p:cNvCxnSpPr/>
          <p:nvPr/>
        </p:nvCxnSpPr>
        <p:spPr>
          <a:xfrm>
            <a:off x="5999513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DC40F54-90E7-58A7-D873-CE4A67E87E2F}"/>
              </a:ext>
            </a:extLst>
          </p:cNvPr>
          <p:cNvCxnSpPr/>
          <p:nvPr/>
        </p:nvCxnSpPr>
        <p:spPr>
          <a:xfrm>
            <a:off x="6874926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CD83A54-076A-3BF3-5604-8A6D9828E5A2}"/>
              </a:ext>
            </a:extLst>
          </p:cNvPr>
          <p:cNvCxnSpPr/>
          <p:nvPr/>
        </p:nvCxnSpPr>
        <p:spPr>
          <a:xfrm>
            <a:off x="7760974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82AF3E0-02A1-4490-7D33-05EE20E6E8A0}"/>
              </a:ext>
            </a:extLst>
          </p:cNvPr>
          <p:cNvCxnSpPr/>
          <p:nvPr/>
        </p:nvCxnSpPr>
        <p:spPr>
          <a:xfrm>
            <a:off x="8657653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A885C5D-C099-7EBB-46DA-98CDF2B42EDA}"/>
              </a:ext>
            </a:extLst>
          </p:cNvPr>
          <p:cNvCxnSpPr/>
          <p:nvPr/>
        </p:nvCxnSpPr>
        <p:spPr>
          <a:xfrm>
            <a:off x="9522434" y="290622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8929C7F-6794-F009-126C-84D543CDBC42}"/>
              </a:ext>
            </a:extLst>
          </p:cNvPr>
          <p:cNvCxnSpPr/>
          <p:nvPr/>
        </p:nvCxnSpPr>
        <p:spPr>
          <a:xfrm>
            <a:off x="2459661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862CE2F-CA69-CBB8-F093-D0762EC8AD40}"/>
              </a:ext>
            </a:extLst>
          </p:cNvPr>
          <p:cNvCxnSpPr/>
          <p:nvPr/>
        </p:nvCxnSpPr>
        <p:spPr>
          <a:xfrm>
            <a:off x="3356340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D0F663C-3A0D-986B-8362-A65FA0490B05}"/>
              </a:ext>
            </a:extLst>
          </p:cNvPr>
          <p:cNvCxnSpPr/>
          <p:nvPr/>
        </p:nvCxnSpPr>
        <p:spPr>
          <a:xfrm>
            <a:off x="4231756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BFE9E69-B8F5-10C4-659A-ACDE65FAC242}"/>
              </a:ext>
            </a:extLst>
          </p:cNvPr>
          <p:cNvCxnSpPr/>
          <p:nvPr/>
        </p:nvCxnSpPr>
        <p:spPr>
          <a:xfrm>
            <a:off x="5117802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9A89A5-7E5C-9E6F-3EB7-6765B7612032}"/>
              </a:ext>
            </a:extLst>
          </p:cNvPr>
          <p:cNvCxnSpPr/>
          <p:nvPr/>
        </p:nvCxnSpPr>
        <p:spPr>
          <a:xfrm>
            <a:off x="6003054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5107D52-39EA-D78A-6180-A123A328D439}"/>
              </a:ext>
            </a:extLst>
          </p:cNvPr>
          <p:cNvCxnSpPr/>
          <p:nvPr/>
        </p:nvCxnSpPr>
        <p:spPr>
          <a:xfrm>
            <a:off x="6878467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198A0E7-2742-E336-97FC-D9A68A3B4DAE}"/>
              </a:ext>
            </a:extLst>
          </p:cNvPr>
          <p:cNvCxnSpPr/>
          <p:nvPr/>
        </p:nvCxnSpPr>
        <p:spPr>
          <a:xfrm>
            <a:off x="7764515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E322F48-02FE-4518-F5E2-68A00FB44BE7}"/>
              </a:ext>
            </a:extLst>
          </p:cNvPr>
          <p:cNvCxnSpPr/>
          <p:nvPr/>
        </p:nvCxnSpPr>
        <p:spPr>
          <a:xfrm>
            <a:off x="8661194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F83C479-9F74-55CB-5321-431F8BFB7590}"/>
              </a:ext>
            </a:extLst>
          </p:cNvPr>
          <p:cNvCxnSpPr/>
          <p:nvPr/>
        </p:nvCxnSpPr>
        <p:spPr>
          <a:xfrm>
            <a:off x="9525975" y="5610457"/>
            <a:ext cx="0" cy="96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E03D136-FE4A-C9AA-A3DF-0D3A0584919B}"/>
              </a:ext>
            </a:extLst>
          </p:cNvPr>
          <p:cNvSpPr txBox="1"/>
          <p:nvPr/>
        </p:nvSpPr>
        <p:spPr>
          <a:xfrm>
            <a:off x="1851996" y="36510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0FFCC4F-1F2A-1403-4949-CA1492CD626C}"/>
              </a:ext>
            </a:extLst>
          </p:cNvPr>
          <p:cNvSpPr txBox="1"/>
          <p:nvPr/>
        </p:nvSpPr>
        <p:spPr>
          <a:xfrm>
            <a:off x="2680779" y="36510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7C309E5-84D7-CED6-EC29-61830A4C9849}"/>
              </a:ext>
            </a:extLst>
          </p:cNvPr>
          <p:cNvSpPr txBox="1"/>
          <p:nvPr/>
        </p:nvSpPr>
        <p:spPr>
          <a:xfrm>
            <a:off x="3612897" y="35979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AB8AE1E-602C-7713-4214-10CF806BD8ED}"/>
              </a:ext>
            </a:extLst>
          </p:cNvPr>
          <p:cNvSpPr txBox="1"/>
          <p:nvPr/>
        </p:nvSpPr>
        <p:spPr>
          <a:xfrm>
            <a:off x="4441021" y="36510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6935A3A-C5B1-9753-BDE2-3BD690A04013}"/>
              </a:ext>
            </a:extLst>
          </p:cNvPr>
          <p:cNvSpPr txBox="1"/>
          <p:nvPr/>
        </p:nvSpPr>
        <p:spPr>
          <a:xfrm>
            <a:off x="5326272" y="365104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741300B-C488-FB48-31FA-1D5C064188C6}"/>
              </a:ext>
            </a:extLst>
          </p:cNvPr>
          <p:cNvSpPr txBox="1"/>
          <p:nvPr/>
        </p:nvSpPr>
        <p:spPr>
          <a:xfrm>
            <a:off x="6258086" y="38282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6239E78-5BB0-9AA7-6FB4-A392C5D69A01}"/>
              </a:ext>
            </a:extLst>
          </p:cNvPr>
          <p:cNvSpPr txBox="1"/>
          <p:nvPr/>
        </p:nvSpPr>
        <p:spPr>
          <a:xfrm>
            <a:off x="7110617" y="38282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7DA8748-56FD-E097-E154-D5AAD7B88FA1}"/>
              </a:ext>
            </a:extLst>
          </p:cNvPr>
          <p:cNvSpPr txBox="1"/>
          <p:nvPr/>
        </p:nvSpPr>
        <p:spPr>
          <a:xfrm>
            <a:off x="7975397" y="3553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27D9074-1A3D-E6E2-44C6-3CDC022F0696}"/>
              </a:ext>
            </a:extLst>
          </p:cNvPr>
          <p:cNvSpPr txBox="1"/>
          <p:nvPr/>
        </p:nvSpPr>
        <p:spPr>
          <a:xfrm>
            <a:off x="8872077" y="3553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4471519-3A77-55D5-D96C-DE56A102B9E3}"/>
              </a:ext>
            </a:extLst>
          </p:cNvPr>
          <p:cNvSpPr txBox="1"/>
          <p:nvPr/>
        </p:nvSpPr>
        <p:spPr>
          <a:xfrm>
            <a:off x="9727019" y="38282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4" name="CuadroTexto 1043">
            <a:extLst>
              <a:ext uri="{FF2B5EF4-FFF2-40B4-BE49-F238E27FC236}">
                <a16:creationId xmlns:a16="http://schemas.microsoft.com/office/drawing/2014/main" id="{691C3637-1AC7-B7A9-69AD-4B8F17BF35B3}"/>
              </a:ext>
            </a:extLst>
          </p:cNvPr>
          <p:cNvSpPr txBox="1"/>
          <p:nvPr/>
        </p:nvSpPr>
        <p:spPr>
          <a:xfrm rot="10800000">
            <a:off x="1782857" y="571866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5" name="CuadroTexto 1044">
            <a:extLst>
              <a:ext uri="{FF2B5EF4-FFF2-40B4-BE49-F238E27FC236}">
                <a16:creationId xmlns:a16="http://schemas.microsoft.com/office/drawing/2014/main" id="{A8F92BA7-53D7-ED60-8827-0DBD9296710B}"/>
              </a:ext>
            </a:extLst>
          </p:cNvPr>
          <p:cNvSpPr txBox="1"/>
          <p:nvPr/>
        </p:nvSpPr>
        <p:spPr>
          <a:xfrm rot="10800000">
            <a:off x="2611640" y="571866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6" name="CuadroTexto 1045">
            <a:extLst>
              <a:ext uri="{FF2B5EF4-FFF2-40B4-BE49-F238E27FC236}">
                <a16:creationId xmlns:a16="http://schemas.microsoft.com/office/drawing/2014/main" id="{EA393DD5-8C4E-8CC4-19EB-5EC760D295E5}"/>
              </a:ext>
            </a:extLst>
          </p:cNvPr>
          <p:cNvSpPr txBox="1"/>
          <p:nvPr/>
        </p:nvSpPr>
        <p:spPr>
          <a:xfrm rot="10800000">
            <a:off x="3543758" y="571334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7" name="CuadroTexto 1046">
            <a:extLst>
              <a:ext uri="{FF2B5EF4-FFF2-40B4-BE49-F238E27FC236}">
                <a16:creationId xmlns:a16="http://schemas.microsoft.com/office/drawing/2014/main" id="{B183C48E-BE5C-837A-9A97-CAB5E52C7F7F}"/>
              </a:ext>
            </a:extLst>
          </p:cNvPr>
          <p:cNvSpPr txBox="1"/>
          <p:nvPr/>
        </p:nvSpPr>
        <p:spPr>
          <a:xfrm rot="10800000">
            <a:off x="4371882" y="57186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8" name="CuadroTexto 1047">
            <a:extLst>
              <a:ext uri="{FF2B5EF4-FFF2-40B4-BE49-F238E27FC236}">
                <a16:creationId xmlns:a16="http://schemas.microsoft.com/office/drawing/2014/main" id="{90369D63-AAF9-D1A5-0E0A-94D7AD4CB2B9}"/>
              </a:ext>
            </a:extLst>
          </p:cNvPr>
          <p:cNvSpPr txBox="1"/>
          <p:nvPr/>
        </p:nvSpPr>
        <p:spPr>
          <a:xfrm rot="10800000">
            <a:off x="5257133" y="571865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0D069299-1954-84B2-619C-4F39CD68B347}"/>
              </a:ext>
            </a:extLst>
          </p:cNvPr>
          <p:cNvSpPr txBox="1"/>
          <p:nvPr/>
        </p:nvSpPr>
        <p:spPr>
          <a:xfrm rot="10800000">
            <a:off x="6188947" y="5736381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0" name="CuadroTexto 1049">
            <a:extLst>
              <a:ext uri="{FF2B5EF4-FFF2-40B4-BE49-F238E27FC236}">
                <a16:creationId xmlns:a16="http://schemas.microsoft.com/office/drawing/2014/main" id="{9E644D19-2DB0-E525-9C70-74783E9397E8}"/>
              </a:ext>
            </a:extLst>
          </p:cNvPr>
          <p:cNvSpPr txBox="1"/>
          <p:nvPr/>
        </p:nvSpPr>
        <p:spPr>
          <a:xfrm rot="10800000">
            <a:off x="7041478" y="573638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1" name="CuadroTexto 1050">
            <a:extLst>
              <a:ext uri="{FF2B5EF4-FFF2-40B4-BE49-F238E27FC236}">
                <a16:creationId xmlns:a16="http://schemas.microsoft.com/office/drawing/2014/main" id="{A57EFC84-0783-8F28-BED3-44B15DF9B3B9}"/>
              </a:ext>
            </a:extLst>
          </p:cNvPr>
          <p:cNvSpPr txBox="1"/>
          <p:nvPr/>
        </p:nvSpPr>
        <p:spPr>
          <a:xfrm rot="10800000">
            <a:off x="7906258" y="570891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2" name="CuadroTexto 1051">
            <a:extLst>
              <a:ext uri="{FF2B5EF4-FFF2-40B4-BE49-F238E27FC236}">
                <a16:creationId xmlns:a16="http://schemas.microsoft.com/office/drawing/2014/main" id="{6CE5B122-9F7A-BAA8-E978-E406F76D611E}"/>
              </a:ext>
            </a:extLst>
          </p:cNvPr>
          <p:cNvSpPr txBox="1"/>
          <p:nvPr/>
        </p:nvSpPr>
        <p:spPr>
          <a:xfrm rot="10800000">
            <a:off x="8802938" y="5708915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3" name="CuadroTexto 1052">
            <a:extLst>
              <a:ext uri="{FF2B5EF4-FFF2-40B4-BE49-F238E27FC236}">
                <a16:creationId xmlns:a16="http://schemas.microsoft.com/office/drawing/2014/main" id="{B94494AF-4D3E-2AEA-BEBF-5830997DAF97}"/>
              </a:ext>
            </a:extLst>
          </p:cNvPr>
          <p:cNvSpPr txBox="1"/>
          <p:nvPr/>
        </p:nvSpPr>
        <p:spPr>
          <a:xfrm rot="10800000">
            <a:off x="9657880" y="573638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4ADF9BCE-1CF5-544E-6653-A089FD0BD060}"/>
              </a:ext>
            </a:extLst>
          </p:cNvPr>
          <p:cNvSpPr txBox="1"/>
          <p:nvPr/>
        </p:nvSpPr>
        <p:spPr>
          <a:xfrm>
            <a:off x="2535550" y="2962103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5" name="CuadroTexto 1054">
            <a:extLst>
              <a:ext uri="{FF2B5EF4-FFF2-40B4-BE49-F238E27FC236}">
                <a16:creationId xmlns:a16="http://schemas.microsoft.com/office/drawing/2014/main" id="{83D82D75-237D-5F78-A062-8F17B84DABDE}"/>
              </a:ext>
            </a:extLst>
          </p:cNvPr>
          <p:cNvSpPr txBox="1"/>
          <p:nvPr/>
        </p:nvSpPr>
        <p:spPr>
          <a:xfrm rot="10800000">
            <a:off x="2272531" y="30738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5A19D833-4550-3092-EE45-01016E296377}"/>
              </a:ext>
            </a:extLst>
          </p:cNvPr>
          <p:cNvSpPr txBox="1"/>
          <p:nvPr/>
        </p:nvSpPr>
        <p:spPr>
          <a:xfrm>
            <a:off x="4153913" y="2962103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7" name="CuadroTexto 1056">
            <a:extLst>
              <a:ext uri="{FF2B5EF4-FFF2-40B4-BE49-F238E27FC236}">
                <a16:creationId xmlns:a16="http://schemas.microsoft.com/office/drawing/2014/main" id="{9D06CB1C-87DD-F7DB-93E4-CAA97558FDB5}"/>
              </a:ext>
            </a:extLst>
          </p:cNvPr>
          <p:cNvSpPr txBox="1"/>
          <p:nvPr/>
        </p:nvSpPr>
        <p:spPr>
          <a:xfrm rot="10800000">
            <a:off x="3890894" y="307386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530B16A7-71A9-8CE2-6129-C9003EC9791C}"/>
              </a:ext>
            </a:extLst>
          </p:cNvPr>
          <p:cNvSpPr txBox="1"/>
          <p:nvPr/>
        </p:nvSpPr>
        <p:spPr>
          <a:xfrm>
            <a:off x="5925190" y="2836050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59" name="CuadroTexto 1058">
            <a:extLst>
              <a:ext uri="{FF2B5EF4-FFF2-40B4-BE49-F238E27FC236}">
                <a16:creationId xmlns:a16="http://schemas.microsoft.com/office/drawing/2014/main" id="{821EAC98-A3FF-63BE-81CB-96B92795E86F}"/>
              </a:ext>
            </a:extLst>
          </p:cNvPr>
          <p:cNvSpPr txBox="1"/>
          <p:nvPr/>
        </p:nvSpPr>
        <p:spPr>
          <a:xfrm rot="10800000">
            <a:off x="5662171" y="2947807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0" name="CuadroTexto 1059">
            <a:extLst>
              <a:ext uri="{FF2B5EF4-FFF2-40B4-BE49-F238E27FC236}">
                <a16:creationId xmlns:a16="http://schemas.microsoft.com/office/drawing/2014/main" id="{460CF81E-90A2-EAB9-2EA3-37CAFEA11B3B}"/>
              </a:ext>
            </a:extLst>
          </p:cNvPr>
          <p:cNvSpPr txBox="1"/>
          <p:nvPr/>
        </p:nvSpPr>
        <p:spPr>
          <a:xfrm>
            <a:off x="7656390" y="3001232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1" name="CuadroTexto 1060">
            <a:extLst>
              <a:ext uri="{FF2B5EF4-FFF2-40B4-BE49-F238E27FC236}">
                <a16:creationId xmlns:a16="http://schemas.microsoft.com/office/drawing/2014/main" id="{1EAA96E8-F75A-5A7F-4568-553A266142F2}"/>
              </a:ext>
            </a:extLst>
          </p:cNvPr>
          <p:cNvSpPr txBox="1"/>
          <p:nvPr/>
        </p:nvSpPr>
        <p:spPr>
          <a:xfrm rot="10800000">
            <a:off x="7393371" y="311298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2" name="CuadroTexto 1061">
            <a:extLst>
              <a:ext uri="{FF2B5EF4-FFF2-40B4-BE49-F238E27FC236}">
                <a16:creationId xmlns:a16="http://schemas.microsoft.com/office/drawing/2014/main" id="{A6E4BE43-95EB-E4D8-3DC6-8A251EA76729}"/>
              </a:ext>
            </a:extLst>
          </p:cNvPr>
          <p:cNvSpPr txBox="1"/>
          <p:nvPr/>
        </p:nvSpPr>
        <p:spPr>
          <a:xfrm>
            <a:off x="9291084" y="2970019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sp>
        <p:nvSpPr>
          <p:cNvPr id="1063" name="CuadroTexto 1062">
            <a:extLst>
              <a:ext uri="{FF2B5EF4-FFF2-40B4-BE49-F238E27FC236}">
                <a16:creationId xmlns:a16="http://schemas.microsoft.com/office/drawing/2014/main" id="{42FC11FC-8147-87B8-0C5C-338C17ECF056}"/>
              </a:ext>
            </a:extLst>
          </p:cNvPr>
          <p:cNvSpPr txBox="1"/>
          <p:nvPr/>
        </p:nvSpPr>
        <p:spPr>
          <a:xfrm rot="10800000">
            <a:off x="9028065" y="3081776"/>
            <a:ext cx="43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Algerian" panose="04020705040A02060702" pitchFamily="82" charset="0"/>
              </a:rPr>
              <a:t>?</a:t>
            </a:r>
            <a:endParaRPr lang="es-PE" sz="4800" dirty="0">
              <a:latin typeface="Algerian" panose="04020705040A02060702" pitchFamily="82" charset="0"/>
            </a:endParaRPr>
          </a:p>
        </p:txBody>
      </p:sp>
      <p:cxnSp>
        <p:nvCxnSpPr>
          <p:cNvPr id="1071" name="Conector recto de flecha 1070">
            <a:extLst>
              <a:ext uri="{FF2B5EF4-FFF2-40B4-BE49-F238E27FC236}">
                <a16:creationId xmlns:a16="http://schemas.microsoft.com/office/drawing/2014/main" id="{1AC4553D-4E51-71E5-B8BA-0012EB436C10}"/>
              </a:ext>
            </a:extLst>
          </p:cNvPr>
          <p:cNvCxnSpPr>
            <a:cxnSpLocks/>
          </p:cNvCxnSpPr>
          <p:nvPr/>
        </p:nvCxnSpPr>
        <p:spPr>
          <a:xfrm>
            <a:off x="5999513" y="1350335"/>
            <a:ext cx="0" cy="1296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1DBD3168-7A9D-EA1C-ECD1-F91AE8B09528}"/>
              </a:ext>
            </a:extLst>
          </p:cNvPr>
          <p:cNvSpPr txBox="1"/>
          <p:nvPr/>
        </p:nvSpPr>
        <p:spPr>
          <a:xfrm>
            <a:off x="4496721" y="1518652"/>
            <a:ext cx="3005584" cy="830997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atin typeface="Bahnschrift SemiBold Condensed" panose="020B0502040204020203" pitchFamily="34" charset="0"/>
              </a:rPr>
              <a:t>ALGORITMOS</a:t>
            </a:r>
            <a:endParaRPr lang="es-PE" sz="4800" dirty="0">
              <a:latin typeface="Bahnschrift SemiBold Condensed" panose="020B0502040204020203" pitchFamily="34" charset="0"/>
            </a:endParaRPr>
          </a:p>
        </p:txBody>
      </p:sp>
      <p:cxnSp>
        <p:nvCxnSpPr>
          <p:cNvPr id="1072" name="Conector recto de flecha 1071">
            <a:extLst>
              <a:ext uri="{FF2B5EF4-FFF2-40B4-BE49-F238E27FC236}">
                <a16:creationId xmlns:a16="http://schemas.microsoft.com/office/drawing/2014/main" id="{E1A85E9E-04A4-2E91-50E2-C9779DF7A0A1}"/>
              </a:ext>
            </a:extLst>
          </p:cNvPr>
          <p:cNvCxnSpPr>
            <a:cxnSpLocks/>
          </p:cNvCxnSpPr>
          <p:nvPr/>
        </p:nvCxnSpPr>
        <p:spPr>
          <a:xfrm flipH="1">
            <a:off x="5989671" y="3933023"/>
            <a:ext cx="9842" cy="15959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CuadroTexto 1064">
            <a:extLst>
              <a:ext uri="{FF2B5EF4-FFF2-40B4-BE49-F238E27FC236}">
                <a16:creationId xmlns:a16="http://schemas.microsoft.com/office/drawing/2014/main" id="{CFAF617C-19EF-CB1F-8BC1-3BDB7B348A59}"/>
              </a:ext>
            </a:extLst>
          </p:cNvPr>
          <p:cNvSpPr txBox="1"/>
          <p:nvPr/>
        </p:nvSpPr>
        <p:spPr>
          <a:xfrm>
            <a:off x="4515416" y="4374769"/>
            <a:ext cx="3031136" cy="769441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latin typeface="Bahnschrift SemiBold Condensed" panose="020B0502040204020203" pitchFamily="34" charset="0"/>
              </a:rPr>
              <a:t>ORDENAMIENTO</a:t>
            </a:r>
            <a:endParaRPr lang="es-PE" sz="4400" dirty="0">
              <a:latin typeface="Bahnschrift SemiBold Condensed" panose="020B0502040204020203" pitchFamily="34" charset="0"/>
            </a:endParaRPr>
          </a:p>
        </p:txBody>
      </p:sp>
      <p:sp>
        <p:nvSpPr>
          <p:cNvPr id="1077" name="CuadroTexto 1076">
            <a:extLst>
              <a:ext uri="{FF2B5EF4-FFF2-40B4-BE49-F238E27FC236}">
                <a16:creationId xmlns:a16="http://schemas.microsoft.com/office/drawing/2014/main" id="{57909F44-516A-E156-39AC-35B72B4272C3}"/>
              </a:ext>
            </a:extLst>
          </p:cNvPr>
          <p:cNvSpPr txBox="1"/>
          <p:nvPr/>
        </p:nvSpPr>
        <p:spPr>
          <a:xfrm>
            <a:off x="1950715" y="2454493"/>
            <a:ext cx="132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Paolo V</a:t>
            </a:r>
            <a:r>
              <a:rPr lang="es-PE" dirty="0">
                <a:latin typeface="Bahnschrift SemiBold Condensed" panose="020B0502040204020203" pitchFamily="34" charset="0"/>
              </a:rPr>
              <a:t>ásquez</a:t>
            </a:r>
          </a:p>
        </p:txBody>
      </p: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02FC9753-277B-7A27-12CA-141B9A912812}"/>
              </a:ext>
            </a:extLst>
          </p:cNvPr>
          <p:cNvSpPr txBox="1"/>
          <p:nvPr/>
        </p:nvSpPr>
        <p:spPr>
          <a:xfrm>
            <a:off x="8596441" y="2437591"/>
            <a:ext cx="156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Gabriel Espinoza</a:t>
            </a:r>
            <a:endParaRPr lang="es-PE" dirty="0">
              <a:latin typeface="Bahnschrift SemiBold Condensed" panose="020B0502040204020203" pitchFamily="34" charset="0"/>
            </a:endParaRPr>
          </a:p>
        </p:txBody>
      </p:sp>
      <p:sp>
        <p:nvSpPr>
          <p:cNvPr id="1081" name="CuadroTexto 1080">
            <a:extLst>
              <a:ext uri="{FF2B5EF4-FFF2-40B4-BE49-F238E27FC236}">
                <a16:creationId xmlns:a16="http://schemas.microsoft.com/office/drawing/2014/main" id="{FF234624-D6CE-7245-4202-601FF2796F4F}"/>
              </a:ext>
            </a:extLst>
          </p:cNvPr>
          <p:cNvSpPr txBox="1"/>
          <p:nvPr/>
        </p:nvSpPr>
        <p:spPr>
          <a:xfrm>
            <a:off x="5338588" y="4151116"/>
            <a:ext cx="1321849" cy="369332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SemiBold Condensed" panose="020B0502040204020203" pitchFamily="34" charset="0"/>
              </a:rPr>
              <a:t>Kevin Huaman</a:t>
            </a:r>
            <a:endParaRPr lang="es-PE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91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Panorámica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Algerian</vt:lpstr>
      <vt:lpstr>Arial</vt:lpstr>
      <vt:lpstr>Bahnschrift SemiBold Condensed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Paolo Vasquez</dc:creator>
  <cp:lastModifiedBy>Paolo Vasquez</cp:lastModifiedBy>
  <cp:revision>3</cp:revision>
  <dcterms:created xsi:type="dcterms:W3CDTF">2022-08-16T22:34:42Z</dcterms:created>
  <dcterms:modified xsi:type="dcterms:W3CDTF">2022-08-16T22:39:21Z</dcterms:modified>
</cp:coreProperties>
</file>