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65" r:id="rId6"/>
    <p:sldId id="263" r:id="rId7"/>
    <p:sldId id="264" r:id="rId8"/>
  </p:sldIdLst>
  <p:sldSz cx="12192000" cy="6858000"/>
  <p:notesSz cx="6669088" cy="9926638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57"/>
    <a:srgbClr val="818A8F"/>
    <a:srgbClr val="D52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8332E6-FE44-6A19-AACB-BAEF1F8DE7CA}" v="30" dt="2025-05-21T08:06:35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3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LTERRA PAOLO (MCC)" userId="S::paolo.volterra@mcc.it::5abde8df-b6da-430a-b73a-ed0130e363aa" providerId="AD" clId="Web-{AD8332E6-FE44-6A19-AACB-BAEF1F8DE7CA}"/>
    <pc:docChg chg="modSld">
      <pc:chgData name="VOLTERRA PAOLO (MCC)" userId="S::paolo.volterra@mcc.it::5abde8df-b6da-430a-b73a-ed0130e363aa" providerId="AD" clId="Web-{AD8332E6-FE44-6A19-AACB-BAEF1F8DE7CA}" dt="2025-05-21T08:06:34.415" v="27" actId="20577"/>
      <pc:docMkLst>
        <pc:docMk/>
      </pc:docMkLst>
      <pc:sldChg chg="modSp">
        <pc:chgData name="VOLTERRA PAOLO (MCC)" userId="S::paolo.volterra@mcc.it::5abde8df-b6da-430a-b73a-ed0130e363aa" providerId="AD" clId="Web-{AD8332E6-FE44-6A19-AACB-BAEF1F8DE7CA}" dt="2025-05-21T08:06:34.415" v="27" actId="20577"/>
        <pc:sldMkLst>
          <pc:docMk/>
          <pc:sldMk cId="673475680" sldId="256"/>
        </pc:sldMkLst>
        <pc:spChg chg="mod">
          <ac:chgData name="VOLTERRA PAOLO (MCC)" userId="S::paolo.volterra@mcc.it::5abde8df-b6da-430a-b73a-ed0130e363aa" providerId="AD" clId="Web-{AD8332E6-FE44-6A19-AACB-BAEF1F8DE7CA}" dt="2025-05-21T08:06:34.415" v="27" actId="20577"/>
          <ac:spMkLst>
            <pc:docMk/>
            <pc:sldMk cId="673475680" sldId="256"/>
            <ac:spMk id="2" creationId="{00000000-0000-0000-0000-000000000000}"/>
          </ac:spMkLst>
        </pc:spChg>
      </pc:sldChg>
    </pc:docChg>
  </pc:docChgLst>
  <pc:docChgLst>
    <pc:chgData name="VOLTERRA PAOLO (MCC)" userId="5abde8df-b6da-430a-b73a-ed0130e363aa" providerId="ADAL" clId="{77C17C93-E84F-4F1F-8734-B7F03F0D054F}"/>
    <pc:docChg chg="addSld">
      <pc:chgData name="VOLTERRA PAOLO (MCC)" userId="5abde8df-b6da-430a-b73a-ed0130e363aa" providerId="ADAL" clId="{77C17C93-E84F-4F1F-8734-B7F03F0D054F}" dt="2025-03-24T13:56:24.384" v="0" actId="680"/>
      <pc:docMkLst>
        <pc:docMk/>
      </pc:docMkLst>
      <pc:sldChg chg="new">
        <pc:chgData name="VOLTERRA PAOLO (MCC)" userId="5abde8df-b6da-430a-b73a-ed0130e363aa" providerId="ADAL" clId="{77C17C93-E84F-4F1F-8734-B7F03F0D054F}" dt="2025-03-24T13:56:24.384" v="0" actId="680"/>
        <pc:sldMkLst>
          <pc:docMk/>
          <pc:sldMk cId="800905918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DB74E-DF7A-984A-98A8-A6A160DF80DB}" type="datetimeFigureOut">
              <a:rPr lang="it-IT" smtClean="0"/>
              <a:t>21/05/2025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5760C-ACFC-434A-9C5A-147C57F51E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7922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5760C-ACFC-434A-9C5A-147C57F51E5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5833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pertina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177540" y="1977389"/>
            <a:ext cx="8458200" cy="1211581"/>
          </a:xfrm>
        </p:spPr>
        <p:txBody>
          <a:bodyPr anchor="t">
            <a:normAutofit/>
          </a:bodyPr>
          <a:lstStyle>
            <a:lvl1pPr algn="l">
              <a:defRPr sz="3600" b="1">
                <a:solidFill>
                  <a:srgbClr val="007D57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177540" y="3188970"/>
            <a:ext cx="8458200" cy="742950"/>
          </a:xfrm>
        </p:spPr>
        <p:txBody>
          <a:bodyPr>
            <a:normAutofit/>
          </a:bodyPr>
          <a:lstStyle>
            <a:lvl1pPr marL="0" indent="0" algn="l">
              <a:buNone/>
              <a:defRPr sz="2500">
                <a:solidFill>
                  <a:srgbClr val="818A8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3177540" y="4413250"/>
            <a:ext cx="2743200" cy="365125"/>
          </a:xfrm>
        </p:spPr>
        <p:txBody>
          <a:bodyPr/>
          <a:lstStyle>
            <a:lvl1pPr algn="l">
              <a:defRPr sz="1800">
                <a:solidFill>
                  <a:srgbClr val="818A8F"/>
                </a:solidFill>
              </a:defRPr>
            </a:lvl1pPr>
          </a:lstStyle>
          <a:p>
            <a:fld id="{526C1F8F-53DA-3743-83E2-3FAB3676323B}" type="datetime4">
              <a:rPr lang="it-IT" smtClean="0"/>
              <a:t>21 maggio 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7012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6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pertina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53540" y="725532"/>
            <a:ext cx="8458200" cy="1211581"/>
          </a:xfrm>
        </p:spPr>
        <p:txBody>
          <a:bodyPr anchor="t">
            <a:normAutofit/>
          </a:bodyPr>
          <a:lstStyle>
            <a:lvl1pPr algn="l">
              <a:defRPr sz="3600" b="1">
                <a:solidFill>
                  <a:srgbClr val="007D57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53540" y="1937113"/>
            <a:ext cx="8458200" cy="742950"/>
          </a:xfrm>
        </p:spPr>
        <p:txBody>
          <a:bodyPr>
            <a:normAutofit/>
          </a:bodyPr>
          <a:lstStyle>
            <a:lvl1pPr marL="0" indent="0" algn="l">
              <a:buNone/>
              <a:defRPr sz="2500">
                <a:solidFill>
                  <a:srgbClr val="818A8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1653540" y="3389993"/>
            <a:ext cx="2743200" cy="365125"/>
          </a:xfrm>
        </p:spPr>
        <p:txBody>
          <a:bodyPr/>
          <a:lstStyle>
            <a:lvl1pPr algn="l">
              <a:defRPr sz="1800">
                <a:solidFill>
                  <a:srgbClr val="818A8F"/>
                </a:solidFill>
              </a:defRPr>
            </a:lvl1pPr>
          </a:lstStyle>
          <a:p>
            <a:fld id="{3A314DE1-DDBB-374C-8558-7751CE0FC3D0}" type="datetime4">
              <a:rPr lang="it-IT" smtClean="0"/>
              <a:t>21 maggio 2025</a:t>
            </a:fld>
            <a:endParaRPr lang="it-IT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1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oria bianc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>
            <a:spLocks noGrp="1"/>
          </p:cNvSpPr>
          <p:nvPr>
            <p:ph type="ctrTitle"/>
          </p:nvPr>
        </p:nvSpPr>
        <p:spPr>
          <a:xfrm>
            <a:off x="3177540" y="1977389"/>
            <a:ext cx="8458200" cy="1211581"/>
          </a:xfrm>
        </p:spPr>
        <p:txBody>
          <a:bodyPr anchor="t">
            <a:normAutofit/>
          </a:bodyPr>
          <a:lstStyle>
            <a:lvl1pPr algn="l">
              <a:defRPr sz="3600" b="1">
                <a:solidFill>
                  <a:srgbClr val="007D57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8" name="Sottotitolo 2"/>
          <p:cNvSpPr>
            <a:spLocks noGrp="1"/>
          </p:cNvSpPr>
          <p:nvPr>
            <p:ph type="subTitle" idx="1"/>
          </p:nvPr>
        </p:nvSpPr>
        <p:spPr>
          <a:xfrm>
            <a:off x="3177540" y="3188970"/>
            <a:ext cx="8458200" cy="742950"/>
          </a:xfrm>
        </p:spPr>
        <p:txBody>
          <a:bodyPr>
            <a:normAutofit/>
          </a:bodyPr>
          <a:lstStyle>
            <a:lvl1pPr marL="0" indent="0" algn="l">
              <a:buNone/>
              <a:defRPr sz="2500">
                <a:solidFill>
                  <a:srgbClr val="818A8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03865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oria ver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>
            <a:spLocks noGrp="1"/>
          </p:cNvSpPr>
          <p:nvPr>
            <p:ph type="ctrTitle"/>
          </p:nvPr>
        </p:nvSpPr>
        <p:spPr>
          <a:xfrm>
            <a:off x="3177540" y="1977389"/>
            <a:ext cx="8458200" cy="1211581"/>
          </a:xfrm>
        </p:spPr>
        <p:txBody>
          <a:bodyPr anchor="t"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8" name="Sottotitolo 2"/>
          <p:cNvSpPr>
            <a:spLocks noGrp="1"/>
          </p:cNvSpPr>
          <p:nvPr>
            <p:ph type="subTitle" idx="1"/>
          </p:nvPr>
        </p:nvSpPr>
        <p:spPr>
          <a:xfrm>
            <a:off x="3177540" y="3188970"/>
            <a:ext cx="8458200" cy="742950"/>
          </a:xfrm>
        </p:spPr>
        <p:txBody>
          <a:bodyPr>
            <a:normAutofit/>
          </a:bodyPr>
          <a:lstStyle>
            <a:lvl1pPr marL="0" indent="0" algn="l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oria ross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>
            <a:spLocks noGrp="1"/>
          </p:cNvSpPr>
          <p:nvPr>
            <p:ph type="ctrTitle"/>
          </p:nvPr>
        </p:nvSpPr>
        <p:spPr>
          <a:xfrm>
            <a:off x="3177540" y="1977389"/>
            <a:ext cx="8458200" cy="1211581"/>
          </a:xfrm>
        </p:spPr>
        <p:txBody>
          <a:bodyPr anchor="t"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8" name="Sottotitolo 2"/>
          <p:cNvSpPr>
            <a:spLocks noGrp="1"/>
          </p:cNvSpPr>
          <p:nvPr>
            <p:ph type="subTitle" idx="1"/>
          </p:nvPr>
        </p:nvSpPr>
        <p:spPr>
          <a:xfrm>
            <a:off x="3177540" y="3188970"/>
            <a:ext cx="8458200" cy="742950"/>
          </a:xfrm>
        </p:spPr>
        <p:txBody>
          <a:bodyPr>
            <a:normAutofit/>
          </a:bodyPr>
          <a:lstStyle>
            <a:lvl1pPr marL="0" indent="0" algn="l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erna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D2C3-9D04-D14D-ADAF-CBD83F6ED613}" type="datetime4">
              <a:rPr lang="it-IT" smtClean="0"/>
              <a:t>21 maggio 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33BD-B3EA-DF4F-88F9-E245149002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592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erna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30087" y="1654629"/>
            <a:ext cx="5181600" cy="420188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64087" y="1654629"/>
            <a:ext cx="5181600" cy="420188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4A5-F8CA-794F-8D47-BA18C7B265A6}" type="datetime4">
              <a:rPr lang="it-IT" smtClean="0"/>
              <a:t>21 maggio 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33BD-B3EA-DF4F-88F9-E245149002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113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30087" y="365126"/>
            <a:ext cx="10445976" cy="10391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30087" y="1654629"/>
            <a:ext cx="10445976" cy="4147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675913" y="6237515"/>
            <a:ext cx="1828799" cy="2335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007D57"/>
                </a:solidFill>
              </a:defRPr>
            </a:lvl1pPr>
          </a:lstStyle>
          <a:p>
            <a:fld id="{6231444D-96F0-C649-BFDB-F4EF57113AF2}" type="datetime4">
              <a:rPr lang="it-IT" smtClean="0"/>
              <a:t>21 maggio 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222172" y="6237515"/>
            <a:ext cx="5170713" cy="2335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rgbClr val="007D57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87740" y="6237515"/>
            <a:ext cx="888322" cy="2335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007D57"/>
                </a:solidFill>
              </a:defRPr>
            </a:lvl1pPr>
          </a:lstStyle>
          <a:p>
            <a:fld id="{833433BD-B3EA-DF4F-88F9-E2451490023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549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62" r:id="rId5"/>
    <p:sldLayoutId id="2147483650" r:id="rId6"/>
    <p:sldLayoutId id="2147483652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7D57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400" kern="1200">
          <a:solidFill>
            <a:srgbClr val="818A8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818A8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818A8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rgbClr val="818A8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rgbClr val="818A8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846" userDrawn="1">
          <p15:clr>
            <a:srgbClr val="F26B43"/>
          </p15:clr>
        </p15:guide>
        <p15:guide id="2" pos="7355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orient="horz" pos="109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177540" y="2244458"/>
            <a:ext cx="8458200" cy="1211581"/>
          </a:xfrm>
        </p:spPr>
        <p:txBody>
          <a:bodyPr>
            <a:normAutofit/>
          </a:bodyPr>
          <a:lstStyle/>
          <a:p>
            <a:r>
              <a:rPr lang="it-IT" dirty="0">
                <a:ea typeface="Calibri"/>
                <a:cs typeface="Calibri"/>
              </a:rPr>
              <a:t>Studi di settore</a:t>
            </a:r>
            <a:br>
              <a:rPr lang="it-IT" dirty="0">
                <a:ea typeface="Calibri"/>
                <a:cs typeface="Calibri"/>
              </a:rPr>
            </a:br>
            <a:r>
              <a:rPr lang="it-IT" sz="2400" dirty="0">
                <a:ea typeface="Calibri"/>
                <a:cs typeface="Calibri"/>
              </a:rPr>
              <a:t>Studi e Governo Iniziative</a:t>
            </a:r>
          </a:p>
        </p:txBody>
      </p:sp>
    </p:spTree>
    <p:extLst>
      <p:ext uri="{BB962C8B-B14F-4D97-AF65-F5344CB8AC3E}">
        <p14:creationId xmlns:p14="http://schemas.microsoft.com/office/powerpoint/2010/main" val="67347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80B748-401A-4FA8-CD37-519A9C93B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6BCEBDF-39E8-002D-4AAB-2C69274EB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2CB3D3-6D82-4014-83FC-523542A09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1F8F-53DA-3743-83E2-3FAB3676323B}" type="datetime4">
              <a:rPr lang="it-IT" smtClean="0"/>
              <a:t>21 maggio 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0905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110429" y="2044501"/>
            <a:ext cx="8458200" cy="1076204"/>
          </a:xfrm>
        </p:spPr>
        <p:txBody>
          <a:bodyPr>
            <a:normAutofit/>
          </a:bodyPr>
          <a:lstStyle/>
          <a:p>
            <a:r>
              <a:rPr lang="it-IT" dirty="0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160742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2641"/>
          </a:xfrm>
        </p:spPr>
        <p:txBody>
          <a:bodyPr/>
          <a:lstStyle/>
          <a:p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7D57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titolo</a:t>
            </a:r>
            <a:endParaRPr lang="it-IT" sz="2400" dirty="0">
              <a:cs typeface="Calibri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722094"/>
            <a:ext cx="12192000" cy="539590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lvl="0" indent="0" algn="just">
              <a:lnSpc>
                <a:spcPct val="250000"/>
              </a:lnSpc>
              <a:spcBef>
                <a:spcPts val="0"/>
              </a:spcBef>
              <a:buNone/>
            </a:pPr>
            <a:r>
              <a:rPr lang="it-IT" sz="1400" dirty="0">
                <a:solidFill>
                  <a:schemeClr val="tx1"/>
                </a:solidFill>
                <a:latin typeface="Calibri"/>
                <a:cs typeface="Times New Roman"/>
              </a:rPr>
              <a:t>testo</a:t>
            </a:r>
          </a:p>
          <a:p>
            <a:pPr marL="0" indent="0" algn="just">
              <a:lnSpc>
                <a:spcPct val="250000"/>
              </a:lnSpc>
              <a:spcBef>
                <a:spcPts val="0"/>
              </a:spcBef>
              <a:buNone/>
            </a:pPr>
            <a:br>
              <a:rPr lang="it-IT" sz="1400" b="1" dirty="0">
                <a:solidFill>
                  <a:srgbClr val="007D57"/>
                </a:solidFill>
                <a:latin typeface="Calibri"/>
                <a:cs typeface="Calibri"/>
              </a:rPr>
            </a:br>
            <a:endParaRPr lang="it-IT" sz="1400" dirty="0">
              <a:solidFill>
                <a:srgbClr val="007D57"/>
              </a:solidFill>
              <a:latin typeface="Calibri"/>
              <a:cs typeface="Calibri"/>
            </a:endParaRPr>
          </a:p>
          <a:p>
            <a:pPr lvl="0" algn="just">
              <a:lnSpc>
                <a:spcPct val="2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it-IT" sz="1400" dirty="0">
              <a:latin typeface="Calibri"/>
              <a:cs typeface="Times New Roman" panose="02020603050405020304" pitchFamily="18" charset="0"/>
            </a:endParaRPr>
          </a:p>
          <a:p>
            <a:pPr lvl="0" algn="just">
              <a:lnSpc>
                <a:spcPct val="2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it-IT" sz="1400" dirty="0">
              <a:latin typeface="Calibri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3433BD-B3EA-DF4F-88F9-E2451490023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D5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srgbClr val="007D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7364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23b53c2-963a-4c1c-82ca-80e9329516d0" xsi:nil="true"/>
    <lcf76f155ced4ddcb4097134ff3c332f xmlns="1517495c-55f5-496a-9d68-a4191da8cc49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C6794B6179BEE459D42C6ABAC9A58E9" ma:contentTypeVersion="11" ma:contentTypeDescription="Creare un nuovo documento." ma:contentTypeScope="" ma:versionID="86c1a3a43b01cd648d5758046c58b8c5">
  <xsd:schema xmlns:xsd="http://www.w3.org/2001/XMLSchema" xmlns:xs="http://www.w3.org/2001/XMLSchema" xmlns:p="http://schemas.microsoft.com/office/2006/metadata/properties" xmlns:ns2="1517495c-55f5-496a-9d68-a4191da8cc49" xmlns:ns3="e23b53c2-963a-4c1c-82ca-80e9329516d0" targetNamespace="http://schemas.microsoft.com/office/2006/metadata/properties" ma:root="true" ma:fieldsID="dab1fa152a917b2841969a6a24f91324" ns2:_="" ns3:_="">
    <xsd:import namespace="1517495c-55f5-496a-9d68-a4191da8cc49"/>
    <xsd:import namespace="e23b53c2-963a-4c1c-82ca-80e9329516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17495c-55f5-496a-9d68-a4191da8cc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e1b1f031-327a-4c47-8aad-2cef8467fa1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3b53c2-963a-4c1c-82ca-80e9329516d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5a731af4-0b3d-4a31-ad0e-bdea1f1ca03d}" ma:internalName="TaxCatchAll" ma:showField="CatchAllData" ma:web="e23b53c2-963a-4c1c-82ca-80e9329516d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38117A-5BFA-4F1C-A1A8-6D050579CA0C}">
  <ds:schemaRefs>
    <ds:schemaRef ds:uri="http://schemas.microsoft.com/office/2006/metadata/properties"/>
    <ds:schemaRef ds:uri="http://schemas.microsoft.com/office/infopath/2007/PartnerControls"/>
    <ds:schemaRef ds:uri="e23b53c2-963a-4c1c-82ca-80e9329516d0"/>
    <ds:schemaRef ds:uri="1517495c-55f5-496a-9d68-a4191da8cc49"/>
  </ds:schemaRefs>
</ds:datastoreItem>
</file>

<file path=customXml/itemProps2.xml><?xml version="1.0" encoding="utf-8"?>
<ds:datastoreItem xmlns:ds="http://schemas.openxmlformats.org/officeDocument/2006/customXml" ds:itemID="{25BFE04D-3F54-4369-AE12-61B1232187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86EC2-25BA-4BA0-B2B6-B947D8A03D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17495c-55f5-496a-9d68-a4191da8cc49"/>
    <ds:schemaRef ds:uri="e23b53c2-963a-4c1c-82ca-80e9329516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8</Words>
  <Application>Microsoft Office PowerPoint</Application>
  <PresentationFormat>Widescreen</PresentationFormat>
  <Paragraphs>10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Studi di settore Studi e Governo Iniziative</vt:lpstr>
      <vt:lpstr>Presentazione standard di PowerPoint</vt:lpstr>
      <vt:lpstr>titolo</vt:lpstr>
      <vt:lpstr>titolo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della presentazione lorem ipsum  dolor sit amet deo in dolor</dc:title>
  <dc:creator>Utente di Microsoft Office</dc:creator>
  <cp:lastModifiedBy>VOLTERRA PAOLO (MCC)</cp:lastModifiedBy>
  <cp:revision>14</cp:revision>
  <cp:lastPrinted>2023-06-01T13:01:41Z</cp:lastPrinted>
  <dcterms:created xsi:type="dcterms:W3CDTF">2018-04-18T08:17:35Z</dcterms:created>
  <dcterms:modified xsi:type="dcterms:W3CDTF">2025-05-21T08:06:39Z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0x010100DC6794B6179BEE459D42C6ABAC9A58E9</vt:lpwstr>
  </property>
  <property fmtid="{D5CDD505-2E9C-101B-9397-08002B2CF9AE}" pid="3" name="MediaServiceImageTags">
    <vt:lpwstr/>
  </property>
  <property fmtid="{D5CDD505-2E9C-101B-9397-08002B2CF9AE}" pid="4" name="Order">
    <vt:r8>2066800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</Properties>
</file>