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21"/>
  </p:notesMasterIdLst>
  <p:handoutMasterIdLst>
    <p:handoutMasterId r:id="rId22"/>
  </p:handoutMasterIdLst>
  <p:sldIdLst>
    <p:sldId id="256" r:id="rId5"/>
    <p:sldId id="3403" r:id="rId6"/>
    <p:sldId id="3413" r:id="rId7"/>
    <p:sldId id="3414" r:id="rId8"/>
    <p:sldId id="3415" r:id="rId9"/>
    <p:sldId id="3416" r:id="rId10"/>
    <p:sldId id="3417" r:id="rId11"/>
    <p:sldId id="3418" r:id="rId12"/>
    <p:sldId id="3419" r:id="rId13"/>
    <p:sldId id="3420" r:id="rId14"/>
    <p:sldId id="3421" r:id="rId15"/>
    <p:sldId id="3422" r:id="rId16"/>
    <p:sldId id="3423" r:id="rId17"/>
    <p:sldId id="3424" r:id="rId18"/>
    <p:sldId id="3425" r:id="rId19"/>
    <p:sldId id="34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DB43AD-68A2-4BEB-8DD6-381572063CB3}">
          <p14:sldIdLst>
            <p14:sldId id="256"/>
            <p14:sldId id="3403"/>
            <p14:sldId id="3413"/>
            <p14:sldId id="3414"/>
            <p14:sldId id="3415"/>
            <p14:sldId id="3416"/>
            <p14:sldId id="3417"/>
            <p14:sldId id="3418"/>
            <p14:sldId id="3419"/>
            <p14:sldId id="3420"/>
            <p14:sldId id="3421"/>
            <p14:sldId id="3422"/>
            <p14:sldId id="3423"/>
            <p14:sldId id="3424"/>
            <p14:sldId id="3425"/>
            <p14:sldId id="34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o Quang Tuan (FPT Smart Cloud)" initials="DQT(SC [2]" lastIdx="1" clrIdx="0">
    <p:extLst>
      <p:ext uri="{19B8F6BF-5375-455C-9EA6-DF929625EA0E}">
        <p15:presenceInfo xmlns:p15="http://schemas.microsoft.com/office/powerpoint/2012/main" userId="S::TuanDQ17@fpt.com.vn::57a403f3-0b7b-4826-be2f-d5be998683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CC"/>
    <a:srgbClr val="3366FF"/>
    <a:srgbClr val="00CCFF"/>
    <a:srgbClr val="0099FF"/>
    <a:srgbClr val="F8F8F8"/>
    <a:srgbClr val="0A043C"/>
    <a:srgbClr val="072359"/>
    <a:srgbClr val="66FFFF"/>
    <a:srgbClr val="3333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6357" autoAdjust="0"/>
  </p:normalViewPr>
  <p:slideViewPr>
    <p:cSldViewPr snapToGrid="0">
      <p:cViewPr varScale="1">
        <p:scale>
          <a:sx n="111" d="100"/>
          <a:sy n="111" d="100"/>
        </p:scale>
        <p:origin x="672" y="108"/>
      </p:cViewPr>
      <p:guideLst/>
    </p:cSldViewPr>
  </p:slideViewPr>
  <p:notesTextViewPr>
    <p:cViewPr>
      <p:scale>
        <a:sx n="1" d="1"/>
        <a:sy n="1" d="1"/>
      </p:scale>
      <p:origin x="0" y="0"/>
    </p:cViewPr>
  </p:notesTextViewPr>
  <p:notesViewPr>
    <p:cSldViewPr snapToGrid="0">
      <p:cViewPr varScale="1">
        <p:scale>
          <a:sx n="84" d="100"/>
          <a:sy n="84" d="100"/>
        </p:scale>
        <p:origin x="305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654F6A-F73C-4DA8-ADA4-E3CEA2DF12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B74255-EF2A-4F3B-95BB-C7F64F3A6A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086D7-E678-418E-852F-6DC973F5F30E}" type="datetimeFigureOut">
              <a:rPr lang="en-US" smtClean="0"/>
              <a:t>12/7/2021</a:t>
            </a:fld>
            <a:endParaRPr lang="en-US"/>
          </a:p>
        </p:txBody>
      </p:sp>
      <p:sp>
        <p:nvSpPr>
          <p:cNvPr id="4" name="Footer Placeholder 3">
            <a:extLst>
              <a:ext uri="{FF2B5EF4-FFF2-40B4-BE49-F238E27FC236}">
                <a16:creationId xmlns:a16="http://schemas.microsoft.com/office/drawing/2014/main" id="{2479D295-E8D7-4CCB-ABDD-FB2CBE2BB1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D7B8E2-815A-4A0A-97F1-1E180B7132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690598-B546-4D6C-9514-2C13852DFC0B}" type="slidenum">
              <a:rPr lang="en-US" smtClean="0"/>
              <a:t>‹#›</a:t>
            </a:fld>
            <a:endParaRPr lang="en-US"/>
          </a:p>
        </p:txBody>
      </p:sp>
    </p:spTree>
    <p:extLst>
      <p:ext uri="{BB962C8B-B14F-4D97-AF65-F5344CB8AC3E}">
        <p14:creationId xmlns:p14="http://schemas.microsoft.com/office/powerpoint/2010/main" val="1904712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03E51-F3C1-4733-B553-BD2E819D0A90}"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6A270-F56C-424C-87DF-0CED51B8638E}" type="slidenum">
              <a:rPr lang="en-US" smtClean="0"/>
              <a:t>‹#›</a:t>
            </a:fld>
            <a:endParaRPr lang="en-US"/>
          </a:p>
        </p:txBody>
      </p:sp>
    </p:spTree>
    <p:extLst>
      <p:ext uri="{BB962C8B-B14F-4D97-AF65-F5344CB8AC3E}">
        <p14:creationId xmlns:p14="http://schemas.microsoft.com/office/powerpoint/2010/main" val="207066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30" rtl="0" eaLnBrk="1" fontAlgn="auto" latinLnBrk="0" hangingPunct="1">
              <a:lnSpc>
                <a:spcPct val="100000"/>
              </a:lnSpc>
              <a:spcBef>
                <a:spcPts val="0"/>
              </a:spcBef>
              <a:spcAft>
                <a:spcPts val="0"/>
              </a:spcAft>
              <a:buClrTx/>
              <a:buSzTx/>
              <a:buFontTx/>
              <a:buNone/>
              <a:tabLst/>
              <a:defRPr/>
            </a:pPr>
            <a:fld id="{6F8E2375-F1B1-284C-A827-B0E603FDBD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3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9977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C8E3-60DC-42D3-A802-A78714AC6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D7D2C-0374-4A2D-8B5A-DE959AEB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CD738E8-CFA9-453C-A5EA-259FDDFBE5A7}"/>
              </a:ext>
            </a:extLst>
          </p:cNvPr>
          <p:cNvSpPr>
            <a:spLocks noGrp="1"/>
          </p:cNvSpPr>
          <p:nvPr>
            <p:ph type="dt" sz="half" idx="10"/>
          </p:nvPr>
        </p:nvSpPr>
        <p:spPr/>
        <p:txBody>
          <a:bodyPr/>
          <a:lstStyle/>
          <a:p>
            <a:fld id="{E248910E-E381-4484-9FA7-E227C3D59DDA}" type="datetime1">
              <a:rPr lang="en-US" smtClean="0"/>
              <a:t>12/7/2021</a:t>
            </a:fld>
            <a:endParaRPr lang="en-US"/>
          </a:p>
        </p:txBody>
      </p:sp>
      <p:sp>
        <p:nvSpPr>
          <p:cNvPr id="5" name="Footer Placeholder 4">
            <a:extLst>
              <a:ext uri="{FF2B5EF4-FFF2-40B4-BE49-F238E27FC236}">
                <a16:creationId xmlns:a16="http://schemas.microsoft.com/office/drawing/2014/main" id="{461E8253-84A5-47BC-868A-7F882A7B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0CC9A-F254-4C5C-8D74-37A7737A7DF1}"/>
              </a:ext>
            </a:extLst>
          </p:cNvPr>
          <p:cNvSpPr>
            <a:spLocks noGrp="1"/>
          </p:cNvSpPr>
          <p:nvPr>
            <p:ph type="sldNum" sz="quarter" idx="12"/>
          </p:nvPr>
        </p:nvSpPr>
        <p:spPr/>
        <p:txBody>
          <a:bodyPr/>
          <a:lstStyle/>
          <a:p>
            <a:fld id="{C67A0D11-6E1C-43FA-8535-2FC68A81714A}" type="slidenum">
              <a:rPr lang="en-US" smtClean="0"/>
              <a:t>‹#›</a:t>
            </a:fld>
            <a:endParaRPr lang="en-US"/>
          </a:p>
        </p:txBody>
      </p:sp>
    </p:spTree>
    <p:extLst>
      <p:ext uri="{BB962C8B-B14F-4D97-AF65-F5344CB8AC3E}">
        <p14:creationId xmlns:p14="http://schemas.microsoft.com/office/powerpoint/2010/main" val="10125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2CA-D924-4B91-AE4E-EE756906363A}"/>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2468DBE-D192-43EB-9D7A-C27C31832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6A3CF-08FB-4262-8DB1-4E331B6D1C38}"/>
              </a:ext>
            </a:extLst>
          </p:cNvPr>
          <p:cNvSpPr>
            <a:spLocks noGrp="1"/>
          </p:cNvSpPr>
          <p:nvPr>
            <p:ph type="dt" sz="half" idx="10"/>
          </p:nvPr>
        </p:nvSpPr>
        <p:spPr/>
        <p:txBody>
          <a:bodyPr/>
          <a:lstStyle/>
          <a:p>
            <a:fld id="{3A13B0D0-26CC-4C06-8932-FC9105B2B801}" type="datetime1">
              <a:rPr lang="en-US" smtClean="0"/>
              <a:t>12/7/2021</a:t>
            </a:fld>
            <a:endParaRPr lang="en-US"/>
          </a:p>
        </p:txBody>
      </p:sp>
      <p:sp>
        <p:nvSpPr>
          <p:cNvPr id="5" name="Footer Placeholder 4">
            <a:extLst>
              <a:ext uri="{FF2B5EF4-FFF2-40B4-BE49-F238E27FC236}">
                <a16:creationId xmlns:a16="http://schemas.microsoft.com/office/drawing/2014/main" id="{3C0D4668-B8C9-4F20-9869-38E7F0BA9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9F868-465A-4932-8E2C-0435B198C223}"/>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3A4A0DD9-82B3-49EC-B846-6C77CC97F6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4EC321A2-1702-46F0-9391-33610E84BD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7439E041-D1CF-4A0B-AB21-8EC9B58817CC}"/>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434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AFA08-4188-44C1-9F17-A791F94ED340}"/>
              </a:ext>
            </a:extLst>
          </p:cNvPr>
          <p:cNvSpPr>
            <a:spLocks noGrp="1"/>
          </p:cNvSpPr>
          <p:nvPr>
            <p:ph type="title" orient="vert"/>
          </p:nvPr>
        </p:nvSpPr>
        <p:spPr>
          <a:xfrm>
            <a:off x="8724900" y="973667"/>
            <a:ext cx="2628900" cy="520329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1BA27-677B-44C4-BC64-43D6B07DB7C3}"/>
              </a:ext>
            </a:extLst>
          </p:cNvPr>
          <p:cNvSpPr>
            <a:spLocks noGrp="1"/>
          </p:cNvSpPr>
          <p:nvPr>
            <p:ph type="body" orient="vert" idx="1"/>
          </p:nvPr>
        </p:nvSpPr>
        <p:spPr>
          <a:xfrm>
            <a:off x="838200" y="973667"/>
            <a:ext cx="7734300" cy="52032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E7137-3929-45E7-B42A-9677BEC88649}"/>
              </a:ext>
            </a:extLst>
          </p:cNvPr>
          <p:cNvSpPr>
            <a:spLocks noGrp="1"/>
          </p:cNvSpPr>
          <p:nvPr>
            <p:ph type="dt" sz="half" idx="10"/>
          </p:nvPr>
        </p:nvSpPr>
        <p:spPr/>
        <p:txBody>
          <a:bodyPr/>
          <a:lstStyle/>
          <a:p>
            <a:fld id="{07B6200A-9450-4858-8300-F91BA15973E9}" type="datetime1">
              <a:rPr lang="en-US" smtClean="0"/>
              <a:t>12/7/2021</a:t>
            </a:fld>
            <a:endParaRPr lang="en-US"/>
          </a:p>
        </p:txBody>
      </p:sp>
      <p:sp>
        <p:nvSpPr>
          <p:cNvPr id="5" name="Footer Placeholder 4">
            <a:extLst>
              <a:ext uri="{FF2B5EF4-FFF2-40B4-BE49-F238E27FC236}">
                <a16:creationId xmlns:a16="http://schemas.microsoft.com/office/drawing/2014/main" id="{01381193-039B-4ED7-8EA5-5024371FE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CB6C6-E9D0-4BBD-B82A-5C443891FEA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DAA7DC68-F622-40A4-BF1A-25ED754E0C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75A01820-DB23-41BF-BFB3-5F6A39C64B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DC3665B1-0AE4-4ABA-BED7-422987F846C3}"/>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957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
        <p:nvSpPr>
          <p:cNvPr id="3" name="Picture Placeholder 2">
            <a:extLst>
              <a:ext uri="{FF2B5EF4-FFF2-40B4-BE49-F238E27FC236}">
                <a16:creationId xmlns:a16="http://schemas.microsoft.com/office/drawing/2014/main" id="{ABE6A4A2-2999-4845-A0D4-6F7BDE8F2997}"/>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B5083B7C-1C4F-4E85-96B5-0399C32B66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58E4D7C3-E15E-47BA-8191-CFA31B63C9B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ED3A3AD7-77CD-47FC-B95B-D958FFF32CA6}"/>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2415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E89C4CEA-F42E-4E55-BFE5-2D8CFB0A8664}"/>
              </a:ext>
            </a:extLst>
          </p:cNvPr>
          <p:cNvSpPr>
            <a:spLocks noGrp="1"/>
          </p:cNvSpPr>
          <p:nvPr>
            <p:ph type="pic" sz="quarter" idx="10" hasCustomPrompt="1"/>
          </p:nvPr>
        </p:nvSpPr>
        <p:spPr>
          <a:xfrm>
            <a:off x="8407398" y="0"/>
            <a:ext cx="3784601"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8B97DCEA-6749-405F-ABA5-C01FE45F3B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3A9A4358-F84D-41B5-8882-F94C3C734FC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60DBF86E-0E20-4B95-BE09-767DC4509AE9}"/>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0208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Tree>
    <p:extLst>
      <p:ext uri="{BB962C8B-B14F-4D97-AF65-F5344CB8AC3E}">
        <p14:creationId xmlns:p14="http://schemas.microsoft.com/office/powerpoint/2010/main" val="255042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eam slide 01">
    <p:spTree>
      <p:nvGrpSpPr>
        <p:cNvPr id="1" name=""/>
        <p:cNvGrpSpPr/>
        <p:nvPr/>
      </p:nvGrpSpPr>
      <p:grpSpPr>
        <a:xfrm>
          <a:off x="0" y="0"/>
          <a:ext cx="0" cy="0"/>
          <a:chOff x="0" y="0"/>
          <a:chExt cx="0" cy="0"/>
        </a:xfrm>
      </p:grpSpPr>
      <p:sp>
        <p:nvSpPr>
          <p:cNvPr id="19" name="Marcador de texto 7"/>
          <p:cNvSpPr>
            <a:spLocks noGrp="1"/>
          </p:cNvSpPr>
          <p:nvPr>
            <p:ph type="body" sz="quarter" idx="31" hasCustomPrompt="1"/>
          </p:nvPr>
        </p:nvSpPr>
        <p:spPr>
          <a:xfrm>
            <a:off x="620430" y="527768"/>
            <a:ext cx="1624948" cy="1275633"/>
          </a:xfrm>
          <a:prstGeom prst="rect">
            <a:avLst/>
          </a:prstGeom>
          <a:noFill/>
        </p:spPr>
        <p:txBody>
          <a:bodyPr vert="horz" wrap="none" lIns="0" tIns="0" rIns="0" bIns="0" anchor="t" anchorCtr="0">
            <a:noAutofit/>
          </a:bodyPr>
          <a:lstStyle>
            <a:lvl1pPr marL="0" indent="0" algn="l">
              <a:buNone/>
              <a:defRPr sz="10666" b="0" i="0" baseline="0">
                <a:solidFill>
                  <a:schemeClr val="bg1">
                    <a:lumMod val="85000"/>
                  </a:schemeClr>
                </a:solidFill>
                <a:latin typeface="Lato" charset="0"/>
                <a:ea typeface="Lato" charset="0"/>
                <a:cs typeface="Lato" charset="0"/>
              </a:defRPr>
            </a:lvl1pPr>
          </a:lstStyle>
          <a:p>
            <a:pPr lvl="0"/>
            <a:r>
              <a:rPr lang="es-ES_tradnl"/>
              <a:t>00</a:t>
            </a:r>
          </a:p>
        </p:txBody>
      </p:sp>
      <p:sp>
        <p:nvSpPr>
          <p:cNvPr id="20" name="Marcador de texto 7"/>
          <p:cNvSpPr>
            <a:spLocks noGrp="1"/>
          </p:cNvSpPr>
          <p:nvPr>
            <p:ph type="body" sz="quarter" idx="26" hasCustomPrompt="1"/>
          </p:nvPr>
        </p:nvSpPr>
        <p:spPr>
          <a:xfrm>
            <a:off x="609600" y="1295401"/>
            <a:ext cx="4572000" cy="304800"/>
          </a:xfrm>
          <a:prstGeom prst="rect">
            <a:avLst/>
          </a:prstGeom>
          <a:noFill/>
        </p:spPr>
        <p:txBody>
          <a:bodyPr vert="horz" wrap="none" lIns="0" tIns="0" rIns="0" bIns="0" anchor="t" anchorCtr="0">
            <a:noAutofit/>
          </a:bodyPr>
          <a:lstStyle>
            <a:lvl1pPr marL="0" indent="0" algn="l">
              <a:buNone/>
              <a:defRPr sz="2933" b="1" i="0" baseline="0">
                <a:solidFill>
                  <a:schemeClr val="tx1">
                    <a:lumMod val="75000"/>
                    <a:lumOff val="25000"/>
                  </a:schemeClr>
                </a:solidFill>
                <a:latin typeface="Lato Black" charset="0"/>
                <a:ea typeface="Lato Black" charset="0"/>
                <a:cs typeface="Lato Black" charset="0"/>
              </a:defRPr>
            </a:lvl1pPr>
          </a:lstStyle>
          <a:p>
            <a:pPr lvl="0"/>
            <a:r>
              <a:rPr lang="es-ES_tradnl"/>
              <a:t>TITLE EXAMPLE</a:t>
            </a:r>
          </a:p>
        </p:txBody>
      </p:sp>
      <p:sp>
        <p:nvSpPr>
          <p:cNvPr id="21" name="Picture Placeholder 3"/>
          <p:cNvSpPr>
            <a:spLocks noGrp="1"/>
          </p:cNvSpPr>
          <p:nvPr>
            <p:ph type="pic" sz="quarter" idx="30" hasCustomPrompt="1"/>
          </p:nvPr>
        </p:nvSpPr>
        <p:spPr>
          <a:xfrm>
            <a:off x="60960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4" name="Marcador de texto 7"/>
          <p:cNvSpPr>
            <a:spLocks noGrp="1"/>
          </p:cNvSpPr>
          <p:nvPr>
            <p:ph type="body" sz="quarter" idx="35" hasCustomPrompt="1"/>
          </p:nvPr>
        </p:nvSpPr>
        <p:spPr>
          <a:xfrm>
            <a:off x="60960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5" name="Marcador de texto 7"/>
          <p:cNvSpPr>
            <a:spLocks noGrp="1"/>
          </p:cNvSpPr>
          <p:nvPr>
            <p:ph type="body" sz="quarter" idx="36" hasCustomPrompt="1"/>
          </p:nvPr>
        </p:nvSpPr>
        <p:spPr>
          <a:xfrm>
            <a:off x="60960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2" name="Picture Placeholder 3"/>
          <p:cNvSpPr>
            <a:spLocks noGrp="1"/>
          </p:cNvSpPr>
          <p:nvPr>
            <p:ph type="pic" sz="quarter" idx="37" hasCustomPrompt="1"/>
          </p:nvPr>
        </p:nvSpPr>
        <p:spPr>
          <a:xfrm>
            <a:off x="335280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6" name="Marcador de texto 7"/>
          <p:cNvSpPr>
            <a:spLocks noGrp="1"/>
          </p:cNvSpPr>
          <p:nvPr>
            <p:ph type="body" sz="quarter" idx="38" hasCustomPrompt="1"/>
          </p:nvPr>
        </p:nvSpPr>
        <p:spPr>
          <a:xfrm>
            <a:off x="335280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7" name="Marcador de texto 7"/>
          <p:cNvSpPr>
            <a:spLocks noGrp="1"/>
          </p:cNvSpPr>
          <p:nvPr>
            <p:ph type="body" sz="quarter" idx="39" hasCustomPrompt="1"/>
          </p:nvPr>
        </p:nvSpPr>
        <p:spPr>
          <a:xfrm>
            <a:off x="335280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8" name="Picture Placeholder 3"/>
          <p:cNvSpPr>
            <a:spLocks noGrp="1"/>
          </p:cNvSpPr>
          <p:nvPr>
            <p:ph type="pic" sz="quarter" idx="40" hasCustomPrompt="1"/>
          </p:nvPr>
        </p:nvSpPr>
        <p:spPr>
          <a:xfrm>
            <a:off x="609566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1" name="Marcador de texto 7"/>
          <p:cNvSpPr>
            <a:spLocks noGrp="1"/>
          </p:cNvSpPr>
          <p:nvPr>
            <p:ph type="body" sz="quarter" idx="41" hasCustomPrompt="1"/>
          </p:nvPr>
        </p:nvSpPr>
        <p:spPr>
          <a:xfrm>
            <a:off x="609566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2" name="Marcador de texto 7"/>
          <p:cNvSpPr>
            <a:spLocks noGrp="1"/>
          </p:cNvSpPr>
          <p:nvPr>
            <p:ph type="body" sz="quarter" idx="42" hasCustomPrompt="1"/>
          </p:nvPr>
        </p:nvSpPr>
        <p:spPr>
          <a:xfrm>
            <a:off x="609566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33" name="Picture Placeholder 3"/>
          <p:cNvSpPr>
            <a:spLocks noGrp="1"/>
          </p:cNvSpPr>
          <p:nvPr>
            <p:ph type="pic" sz="quarter" idx="43" hasCustomPrompt="1"/>
          </p:nvPr>
        </p:nvSpPr>
        <p:spPr>
          <a:xfrm>
            <a:off x="883852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4" name="Marcador de texto 7"/>
          <p:cNvSpPr>
            <a:spLocks noGrp="1"/>
          </p:cNvSpPr>
          <p:nvPr>
            <p:ph type="body" sz="quarter" idx="44" hasCustomPrompt="1"/>
          </p:nvPr>
        </p:nvSpPr>
        <p:spPr>
          <a:xfrm>
            <a:off x="883852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5" name="Marcador de texto 7"/>
          <p:cNvSpPr>
            <a:spLocks noGrp="1"/>
          </p:cNvSpPr>
          <p:nvPr>
            <p:ph type="body" sz="quarter" idx="45" hasCustomPrompt="1"/>
          </p:nvPr>
        </p:nvSpPr>
        <p:spPr>
          <a:xfrm>
            <a:off x="883852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Tree>
    <p:extLst>
      <p:ext uri="{BB962C8B-B14F-4D97-AF65-F5344CB8AC3E}">
        <p14:creationId xmlns:p14="http://schemas.microsoft.com/office/powerpoint/2010/main" val="26317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 name="Picture Placeholder 8"/>
          <p:cNvSpPr>
            <a:spLocks noGrp="1"/>
          </p:cNvSpPr>
          <p:nvPr>
            <p:ph type="pic" sz="quarter" idx="12"/>
          </p:nvPr>
        </p:nvSpPr>
        <p:spPr>
          <a:xfrm>
            <a:off x="6096000" y="0"/>
            <a:ext cx="6096000" cy="6858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4" name="Title 1"/>
          <p:cNvSpPr>
            <a:spLocks noGrp="1"/>
          </p:cNvSpPr>
          <p:nvPr>
            <p:ph type="title"/>
          </p:nvPr>
        </p:nvSpPr>
        <p:spPr>
          <a:xfrm>
            <a:off x="1024971" y="2605294"/>
            <a:ext cx="10146612" cy="1647411"/>
          </a:xfrm>
          <a:effectLst>
            <a:outerShdw blurRad="762000" dist="381000" dir="5400000" algn="t" rotWithShape="0">
              <a:prstClr val="black">
                <a:alpha val="30000"/>
              </a:prstClr>
            </a:outerShdw>
          </a:effectLst>
        </p:spPr>
        <p:txBody>
          <a:bodyPr/>
          <a:lstStyle>
            <a:lvl1pPr algn="ctr">
              <a:defRPr sz="9600" b="1" i="0">
                <a:latin typeface="Arial Black" panose="020B0A04020102020204" pitchFamily="34" charset="0"/>
                <a:ea typeface="Arial Black" panose="020B0A04020102020204" pitchFamily="34" charset="0"/>
                <a:cs typeface="Arial Black" panose="020B0A04020102020204" pitchFamily="34" charset="0"/>
              </a:defRPr>
            </a:lvl1pPr>
          </a:lstStyle>
          <a:p>
            <a:r>
              <a:rPr lang="en-US"/>
              <a:t>Click to edit</a:t>
            </a:r>
          </a:p>
        </p:txBody>
      </p:sp>
    </p:spTree>
    <p:extLst>
      <p:ext uri="{BB962C8B-B14F-4D97-AF65-F5344CB8AC3E}">
        <p14:creationId xmlns:p14="http://schemas.microsoft.com/office/powerpoint/2010/main" val="339275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repeatCount="0"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6" presetClass="emph" presetSubtype="0" decel="50000" fill="hold" grpId="0" nodeType="withEffect">
                                  <p:stCondLst>
                                    <p:cond delay="0"/>
                                  </p:stCondLst>
                                  <p:childTnLst>
                                    <p:animScale>
                                      <p:cBhvr>
                                        <p:cTn id="10" dur="5000" fill="hold"/>
                                        <p:tgtEl>
                                          <p:spTgt spid="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0DE6-44BA-4FCA-9F20-328F8A58270D}"/>
              </a:ext>
            </a:extLst>
          </p:cNvPr>
          <p:cNvSpPr>
            <a:spLocks noGrp="1"/>
          </p:cNvSpPr>
          <p:nvPr>
            <p:ph type="title"/>
          </p:nvPr>
        </p:nvSpPr>
        <p:spPr>
          <a:xfrm>
            <a:off x="838200" y="769898"/>
            <a:ext cx="10515600" cy="92079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558D4DF-6D2A-4888-80A7-C7B1C765C5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69694-1A0B-4029-B1CA-909338C08006}"/>
              </a:ext>
            </a:extLst>
          </p:cNvPr>
          <p:cNvSpPr>
            <a:spLocks noGrp="1"/>
          </p:cNvSpPr>
          <p:nvPr>
            <p:ph type="dt" sz="half" idx="10"/>
          </p:nvPr>
        </p:nvSpPr>
        <p:spPr/>
        <p:txBody>
          <a:bodyPr/>
          <a:lstStyle/>
          <a:p>
            <a:fld id="{89F05DF9-7542-4919-B8C7-D37C67954F87}" type="datetime1">
              <a:rPr lang="en-US" smtClean="0"/>
              <a:t>12/7/2021</a:t>
            </a:fld>
            <a:endParaRPr lang="en-US"/>
          </a:p>
        </p:txBody>
      </p:sp>
      <p:sp>
        <p:nvSpPr>
          <p:cNvPr id="5" name="Footer Placeholder 4">
            <a:extLst>
              <a:ext uri="{FF2B5EF4-FFF2-40B4-BE49-F238E27FC236}">
                <a16:creationId xmlns:a16="http://schemas.microsoft.com/office/drawing/2014/main" id="{8B3CB99F-A96E-4894-BE48-218C3C60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F1065-BCA9-43C8-AE04-4A317867E79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60919926-3BC9-4E3C-89E3-A7803C6B2F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DCD037DC-D34E-4B9A-AB39-91A51083924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EA8D152E-D7A9-4FA7-B036-C59FCDF58B51}"/>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6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B5B6-4953-4AF4-A637-D1CAE9FFF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7EDD2-28AE-4DCE-B620-730E202C2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254DE-BD80-4F5E-A074-151C1670C4B1}"/>
              </a:ext>
            </a:extLst>
          </p:cNvPr>
          <p:cNvSpPr>
            <a:spLocks noGrp="1"/>
          </p:cNvSpPr>
          <p:nvPr>
            <p:ph type="dt" sz="half" idx="10"/>
          </p:nvPr>
        </p:nvSpPr>
        <p:spPr/>
        <p:txBody>
          <a:bodyPr/>
          <a:lstStyle/>
          <a:p>
            <a:fld id="{ADF7BFA4-97FE-4B72-A6A9-072E9ADBA984}" type="datetime1">
              <a:rPr lang="en-US" smtClean="0"/>
              <a:t>12/7/2021</a:t>
            </a:fld>
            <a:endParaRPr lang="en-US"/>
          </a:p>
        </p:txBody>
      </p:sp>
      <p:sp>
        <p:nvSpPr>
          <p:cNvPr id="5" name="Footer Placeholder 4">
            <a:extLst>
              <a:ext uri="{FF2B5EF4-FFF2-40B4-BE49-F238E27FC236}">
                <a16:creationId xmlns:a16="http://schemas.microsoft.com/office/drawing/2014/main" id="{0D05417F-49D8-4F7F-83C8-EB7D1E928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B7852-83E3-4B02-A4E6-F8ACA918016C}"/>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F4C1D461-7F07-496A-98DE-61FE35C09AD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84901826-92C4-4183-8B82-2992AAF8D9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65CFD52F-CBAA-46AD-9096-2067A26DED68}"/>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505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738-2E6A-4A2F-AC7E-86D11D5D7157}"/>
              </a:ext>
            </a:extLst>
          </p:cNvPr>
          <p:cNvSpPr>
            <a:spLocks noGrp="1"/>
          </p:cNvSpPr>
          <p:nvPr>
            <p:ph type="title"/>
          </p:nvPr>
        </p:nvSpPr>
        <p:spPr>
          <a:xfrm>
            <a:off x="838200" y="885548"/>
            <a:ext cx="10515600" cy="8051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C8EF34B-8020-4340-A79E-F66A8F5BFF61}"/>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A5EA7A2-1F39-412A-A3D5-BBC25D66D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F4727-B2D8-4B85-8EB6-10E1DA9C0258}"/>
              </a:ext>
            </a:extLst>
          </p:cNvPr>
          <p:cNvSpPr>
            <a:spLocks noGrp="1"/>
          </p:cNvSpPr>
          <p:nvPr>
            <p:ph type="dt" sz="half" idx="10"/>
          </p:nvPr>
        </p:nvSpPr>
        <p:spPr/>
        <p:txBody>
          <a:bodyPr/>
          <a:lstStyle/>
          <a:p>
            <a:fld id="{250D328E-0408-4C7E-8581-07FD73207AA4}" type="datetime1">
              <a:rPr lang="en-US" smtClean="0"/>
              <a:t>12/7/2021</a:t>
            </a:fld>
            <a:endParaRPr lang="en-US"/>
          </a:p>
        </p:txBody>
      </p:sp>
      <p:sp>
        <p:nvSpPr>
          <p:cNvPr id="6" name="Footer Placeholder 5">
            <a:extLst>
              <a:ext uri="{FF2B5EF4-FFF2-40B4-BE49-F238E27FC236}">
                <a16:creationId xmlns:a16="http://schemas.microsoft.com/office/drawing/2014/main" id="{0C104FAB-CD61-4DCB-AD9F-0421D2618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507AE-1D6D-40CF-9F21-77EFF31CECAF}"/>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E4632C01-ADAE-47B7-8143-E92EE7308A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49094DAC-8493-434F-8EF8-79EA8210BE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2D934747-78BE-4807-B236-5AE6E3506F08}"/>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618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441-048D-4FEF-8A16-4283B596F7D6}"/>
              </a:ext>
            </a:extLst>
          </p:cNvPr>
          <p:cNvSpPr>
            <a:spLocks noGrp="1"/>
          </p:cNvSpPr>
          <p:nvPr>
            <p:ph type="title"/>
          </p:nvPr>
        </p:nvSpPr>
        <p:spPr>
          <a:xfrm>
            <a:off x="3039532" y="365125"/>
            <a:ext cx="831585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9EAC9CB-3B7F-4B2D-9E70-032B49A70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36089E-EF7A-4A56-8915-318C2C6355BF}"/>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21632F2-C074-48F3-A942-5215EFB6C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CBE032-1F6A-473B-ADFC-CCB7FD4C1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9299BA-5831-4A5E-8E4A-855AAE9533BA}"/>
              </a:ext>
            </a:extLst>
          </p:cNvPr>
          <p:cNvSpPr>
            <a:spLocks noGrp="1"/>
          </p:cNvSpPr>
          <p:nvPr>
            <p:ph type="dt" sz="half" idx="10"/>
          </p:nvPr>
        </p:nvSpPr>
        <p:spPr/>
        <p:txBody>
          <a:bodyPr/>
          <a:lstStyle/>
          <a:p>
            <a:fld id="{95BD5084-6DF0-4338-AE8D-628230D8357E}" type="datetime1">
              <a:rPr lang="en-US" smtClean="0"/>
              <a:t>12/7/2021</a:t>
            </a:fld>
            <a:endParaRPr lang="en-US"/>
          </a:p>
        </p:txBody>
      </p:sp>
      <p:sp>
        <p:nvSpPr>
          <p:cNvPr id="8" name="Footer Placeholder 7">
            <a:extLst>
              <a:ext uri="{FF2B5EF4-FFF2-40B4-BE49-F238E27FC236}">
                <a16:creationId xmlns:a16="http://schemas.microsoft.com/office/drawing/2014/main" id="{ADBF7983-EC76-4F2D-85CC-61CCE88AD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B28F1-4269-4A77-B9A0-5009155AB1EC}"/>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68C95B7E-2497-43BB-A7FA-5DEA32F7AE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
        <p:nvSpPr>
          <p:cNvPr id="12" name="Rectangle 11">
            <a:extLst>
              <a:ext uri="{FF2B5EF4-FFF2-40B4-BE49-F238E27FC236}">
                <a16:creationId xmlns:a16="http://schemas.microsoft.com/office/drawing/2014/main" id="{CFBF870B-BF41-423F-8512-1B8AC9B28072}"/>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174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7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6C4-1ADA-4BF8-A563-8C5B022CB212}"/>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EF35BE03-B666-4692-BCE9-F34201106AEA}"/>
              </a:ext>
            </a:extLst>
          </p:cNvPr>
          <p:cNvSpPr>
            <a:spLocks noGrp="1"/>
          </p:cNvSpPr>
          <p:nvPr>
            <p:ph type="dt" sz="half" idx="10"/>
          </p:nvPr>
        </p:nvSpPr>
        <p:spPr/>
        <p:txBody>
          <a:bodyPr/>
          <a:lstStyle/>
          <a:p>
            <a:fld id="{30BEB39A-4637-47B9-AA67-05928E68E4E2}" type="datetime1">
              <a:rPr lang="en-US" smtClean="0"/>
              <a:t>12/7/2021</a:t>
            </a:fld>
            <a:endParaRPr lang="en-US"/>
          </a:p>
        </p:txBody>
      </p:sp>
      <p:sp>
        <p:nvSpPr>
          <p:cNvPr id="4" name="Footer Placeholder 3">
            <a:extLst>
              <a:ext uri="{FF2B5EF4-FFF2-40B4-BE49-F238E27FC236}">
                <a16:creationId xmlns:a16="http://schemas.microsoft.com/office/drawing/2014/main" id="{37008E54-3BA0-441D-BA35-C9A42DB17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77CE3-9A2D-4AD9-958B-20EDE010AE4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6" name="Picture 5" descr="A picture containing drawing&#10;&#10;Description automatically generated">
            <a:extLst>
              <a:ext uri="{FF2B5EF4-FFF2-40B4-BE49-F238E27FC236}">
                <a16:creationId xmlns:a16="http://schemas.microsoft.com/office/drawing/2014/main" id="{11AE47FB-EA90-4581-A535-E17C46AFF9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7" name="Picture 6">
            <a:extLst>
              <a:ext uri="{FF2B5EF4-FFF2-40B4-BE49-F238E27FC236}">
                <a16:creationId xmlns:a16="http://schemas.microsoft.com/office/drawing/2014/main" id="{D4C24C0D-066D-491A-8FDB-857D03B7271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8" name="Rectangle 7">
            <a:extLst>
              <a:ext uri="{FF2B5EF4-FFF2-40B4-BE49-F238E27FC236}">
                <a16:creationId xmlns:a16="http://schemas.microsoft.com/office/drawing/2014/main" id="{515C8CE0-C182-4A72-9420-054563D7AA09}"/>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891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73855-5EDC-4A89-9359-74B4A29EE458}"/>
              </a:ext>
            </a:extLst>
          </p:cNvPr>
          <p:cNvSpPr>
            <a:spLocks noGrp="1"/>
          </p:cNvSpPr>
          <p:nvPr>
            <p:ph type="dt" sz="half" idx="10"/>
          </p:nvPr>
        </p:nvSpPr>
        <p:spPr/>
        <p:txBody>
          <a:bodyPr/>
          <a:lstStyle/>
          <a:p>
            <a:fld id="{8568F45B-8433-4EA4-A221-50980752D5BF}" type="datetime1">
              <a:rPr lang="en-US" smtClean="0"/>
              <a:t>12/7/2021</a:t>
            </a:fld>
            <a:endParaRPr lang="en-US"/>
          </a:p>
        </p:txBody>
      </p:sp>
      <p:sp>
        <p:nvSpPr>
          <p:cNvPr id="3" name="Footer Placeholder 2">
            <a:extLst>
              <a:ext uri="{FF2B5EF4-FFF2-40B4-BE49-F238E27FC236}">
                <a16:creationId xmlns:a16="http://schemas.microsoft.com/office/drawing/2014/main" id="{04E57E3A-120A-49A2-A88A-1ED18E672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6A3A6-F6E1-4FA4-80B4-91E3DB0671A9}"/>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5" name="Picture 4" descr="A picture containing drawing&#10;&#10;Description automatically generated">
            <a:extLst>
              <a:ext uri="{FF2B5EF4-FFF2-40B4-BE49-F238E27FC236}">
                <a16:creationId xmlns:a16="http://schemas.microsoft.com/office/drawing/2014/main" id="{130D7495-E8AD-4947-B01C-ED8D7525B8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24381F29-5E84-4481-91E8-08B0F3CCB0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1438637C-6CF1-4421-8697-F5E3B891451D}"/>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630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9F1A-F7E9-4721-ADD4-98A7EA558EB3}"/>
              </a:ext>
            </a:extLst>
          </p:cNvPr>
          <p:cNvSpPr>
            <a:spLocks noGrp="1"/>
          </p:cNvSpPr>
          <p:nvPr>
            <p:ph type="title"/>
          </p:nvPr>
        </p:nvSpPr>
        <p:spPr>
          <a:xfrm>
            <a:off x="839788" y="880532"/>
            <a:ext cx="3932237" cy="1176867"/>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A96066C-F4C4-47B0-BB93-A81FD27B5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BF2D32D-7D52-4561-879C-B6237412C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7907E-7B07-4A1C-A98B-D80A7B7FB719}"/>
              </a:ext>
            </a:extLst>
          </p:cNvPr>
          <p:cNvSpPr>
            <a:spLocks noGrp="1"/>
          </p:cNvSpPr>
          <p:nvPr>
            <p:ph type="dt" sz="half" idx="10"/>
          </p:nvPr>
        </p:nvSpPr>
        <p:spPr/>
        <p:txBody>
          <a:bodyPr/>
          <a:lstStyle/>
          <a:p>
            <a:fld id="{FD26127A-B478-4896-B6FF-45E14791D15D}" type="datetime1">
              <a:rPr lang="en-US" smtClean="0"/>
              <a:t>12/7/2021</a:t>
            </a:fld>
            <a:endParaRPr lang="en-US"/>
          </a:p>
        </p:txBody>
      </p:sp>
      <p:sp>
        <p:nvSpPr>
          <p:cNvPr id="6" name="Footer Placeholder 5">
            <a:extLst>
              <a:ext uri="{FF2B5EF4-FFF2-40B4-BE49-F238E27FC236}">
                <a16:creationId xmlns:a16="http://schemas.microsoft.com/office/drawing/2014/main" id="{8E15E90C-0141-4955-82DD-D23650C12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55F25-F7CF-4F7F-BAD1-65B0AFA2D696}"/>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05B09AFC-4BA5-4E14-8EFD-BC48838974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11" name="Picture 10">
            <a:extLst>
              <a:ext uri="{FF2B5EF4-FFF2-40B4-BE49-F238E27FC236}">
                <a16:creationId xmlns:a16="http://schemas.microsoft.com/office/drawing/2014/main" id="{FAE5BB8C-6334-46FA-ADB3-F3BD30A87A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2" name="Rectangle 11">
            <a:extLst>
              <a:ext uri="{FF2B5EF4-FFF2-40B4-BE49-F238E27FC236}">
                <a16:creationId xmlns:a16="http://schemas.microsoft.com/office/drawing/2014/main" id="{469262DF-321C-4F4B-B703-172D1D14B806}"/>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271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8C92-5A2F-437D-A931-196C80BD7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78AD34-00BF-4622-AF57-B6D6D4A05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9D277C-CCF8-4DDF-B839-FEDA8DE5F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1042B-EBB9-4C54-B6E4-7FF627ACF112}"/>
              </a:ext>
            </a:extLst>
          </p:cNvPr>
          <p:cNvSpPr>
            <a:spLocks noGrp="1"/>
          </p:cNvSpPr>
          <p:nvPr>
            <p:ph type="dt" sz="half" idx="10"/>
          </p:nvPr>
        </p:nvSpPr>
        <p:spPr/>
        <p:txBody>
          <a:bodyPr/>
          <a:lstStyle/>
          <a:p>
            <a:fld id="{F867217A-DAA5-44A2-88F0-60D3E4F34B15}" type="datetime1">
              <a:rPr lang="en-US" smtClean="0"/>
              <a:t>12/7/2021</a:t>
            </a:fld>
            <a:endParaRPr lang="en-US"/>
          </a:p>
        </p:txBody>
      </p:sp>
      <p:sp>
        <p:nvSpPr>
          <p:cNvPr id="6" name="Footer Placeholder 5">
            <a:extLst>
              <a:ext uri="{FF2B5EF4-FFF2-40B4-BE49-F238E27FC236}">
                <a16:creationId xmlns:a16="http://schemas.microsoft.com/office/drawing/2014/main" id="{A55C352C-F832-4489-B88A-546B2A177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2DB1D-AEC9-4F57-9CCE-41B7FD11F98A}"/>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D6186B18-D701-466C-92E6-80F793522F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C8C7B63F-0762-4C6B-AA78-72BD26B969A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F3A0652C-E092-40CE-B2DE-88D66F947DF7}"/>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365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F7309-B9F5-4052-BC17-0D58D19766D9}"/>
              </a:ext>
            </a:extLst>
          </p:cNvPr>
          <p:cNvSpPr>
            <a:spLocks noGrp="1"/>
          </p:cNvSpPr>
          <p:nvPr>
            <p:ph type="title"/>
          </p:nvPr>
        </p:nvSpPr>
        <p:spPr>
          <a:xfrm>
            <a:off x="1354666" y="863600"/>
            <a:ext cx="9609667" cy="827088"/>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CFE3517-55A5-4518-91F7-7D855ADC57AC}"/>
              </a:ext>
            </a:extLst>
          </p:cNvPr>
          <p:cNvSpPr>
            <a:spLocks noGrp="1"/>
          </p:cNvSpPr>
          <p:nvPr>
            <p:ph type="body" idx="1"/>
          </p:nvPr>
        </p:nvSpPr>
        <p:spPr>
          <a:xfrm>
            <a:off x="1354666" y="1825625"/>
            <a:ext cx="9609667"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C72E92-8DC8-4832-B222-8A8C2AFBC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97035-69BF-4908-9A44-D0E39417A8A0}" type="datetime1">
              <a:rPr lang="en-US" smtClean="0"/>
              <a:t>12/7/2021</a:t>
            </a:fld>
            <a:endParaRPr lang="en-US" dirty="0"/>
          </a:p>
        </p:txBody>
      </p:sp>
      <p:sp>
        <p:nvSpPr>
          <p:cNvPr id="5" name="Footer Placeholder 4">
            <a:extLst>
              <a:ext uri="{FF2B5EF4-FFF2-40B4-BE49-F238E27FC236}">
                <a16:creationId xmlns:a16="http://schemas.microsoft.com/office/drawing/2014/main" id="{96A219AB-9EDE-4C27-9536-B84480495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DE6CA52-E012-4636-A6C7-B1A7E02C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A0D11-6E1C-43FA-8535-2FC68A81714A}" type="slidenum">
              <a:rPr lang="en-US" smtClean="0"/>
              <a:t>‹#›</a:t>
            </a:fld>
            <a:endParaRPr lang="en-US" dirty="0"/>
          </a:p>
        </p:txBody>
      </p:sp>
    </p:spTree>
    <p:extLst>
      <p:ext uri="{BB962C8B-B14F-4D97-AF65-F5344CB8AC3E}">
        <p14:creationId xmlns:p14="http://schemas.microsoft.com/office/powerpoint/2010/main" val="18395899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727" r:id="rId12"/>
    <p:sldLayoutId id="2147483730" r:id="rId13"/>
    <p:sldLayoutId id="2147483676" r:id="rId14"/>
    <p:sldLayoutId id="2147483753" r:id="rId15"/>
    <p:sldLayoutId id="2147483754" r:id="rId16"/>
  </p:sldLayoutIdLst>
  <p:hf hdr="0" ftr="0" dt="0"/>
  <p:txStyles>
    <p:title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1" kern="1200">
          <a:solidFill>
            <a:srgbClr val="0052C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6" name="Rectangle 104">
            <a:extLst>
              <a:ext uri="{FF2B5EF4-FFF2-40B4-BE49-F238E27FC236}">
                <a16:creationId xmlns:a16="http://schemas.microsoft.com/office/drawing/2014/main" id="{0671A8AE-40A1-4631-A6B8-581AFF065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night sky&#10;&#10;Description automatically generated">
            <a:extLst>
              <a:ext uri="{FF2B5EF4-FFF2-40B4-BE49-F238E27FC236}">
                <a16:creationId xmlns:a16="http://schemas.microsoft.com/office/drawing/2014/main" id="{445A2208-EA2E-4FA8-A69C-FD28D97CD92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35" t="9091" r="8917" b="1"/>
          <a:stretch/>
        </p:blipFill>
        <p:spPr>
          <a:xfrm>
            <a:off x="3523488" y="0"/>
            <a:ext cx="8668512" cy="6857990"/>
          </a:xfrm>
          <a:prstGeom prst="rect">
            <a:avLst/>
          </a:prstGeom>
        </p:spPr>
      </p:pic>
      <p:sp>
        <p:nvSpPr>
          <p:cNvPr id="167" name="Rectangle 106">
            <a:extLst>
              <a:ext uri="{FF2B5EF4-FFF2-40B4-BE49-F238E27FC236}">
                <a16:creationId xmlns:a16="http://schemas.microsoft.com/office/drawing/2014/main" id="{AB58EF07-17C2-48CF-ABB0-EEF1F17CB8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TextBox 163">
            <a:extLst>
              <a:ext uri="{FF2B5EF4-FFF2-40B4-BE49-F238E27FC236}">
                <a16:creationId xmlns:a16="http://schemas.microsoft.com/office/drawing/2014/main" id="{0B15BB56-5B11-4123-98C4-E6EA2C95331E}"/>
              </a:ext>
            </a:extLst>
          </p:cNvPr>
          <p:cNvSpPr txBox="1"/>
          <p:nvPr/>
        </p:nvSpPr>
        <p:spPr>
          <a:xfrm>
            <a:off x="391886" y="1270338"/>
            <a:ext cx="673562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dirty="0" smtClean="0">
                <a:ea typeface="Open Sans" panose="020B0606030504020204" pitchFamily="34" charset="0"/>
                <a:cs typeface="Open Sans" panose="020B0606030504020204" pitchFamily="34" charset="0"/>
              </a:rPr>
              <a:t>Tìm hiểu về </a:t>
            </a:r>
            <a:r>
              <a:rPr lang="en-US" sz="6600" b="1" dirty="0">
                <a:ea typeface="Open Sans" panose="020B0606030504020204" pitchFamily="34" charset="0"/>
                <a:cs typeface="Open Sans" panose="020B0606030504020204" pitchFamily="34" charset="0"/>
              </a:rPr>
              <a:t>Hypervisor và Virtualization </a:t>
            </a:r>
            <a:endParaRPr lang="en-US" sz="6600" b="1" dirty="0" smtClean="0">
              <a:ea typeface="Open Sans" panose="020B0606030504020204" pitchFamily="34" charset="0"/>
              <a:cs typeface="Open Sans" panose="020B0606030504020204" pitchFamily="34" charset="0"/>
            </a:endParaRPr>
          </a:p>
        </p:txBody>
      </p:sp>
      <p:sp>
        <p:nvSpPr>
          <p:cNvPr id="109" name="Rectangle 108">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Rectangle 110">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FB30E005-6111-453E-A532-E1E16D25F840}"/>
              </a:ext>
            </a:extLst>
          </p:cNvPr>
          <p:cNvSpPr/>
          <p:nvPr/>
        </p:nvSpPr>
        <p:spPr>
          <a:xfrm>
            <a:off x="391886" y="426720"/>
            <a:ext cx="1314994" cy="5216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3E14612-E12F-4A04-A820-FD9B2EB39E2A}"/>
              </a:ext>
            </a:extLst>
          </p:cNvPr>
          <p:cNvSpPr/>
          <p:nvPr/>
        </p:nvSpPr>
        <p:spPr>
          <a:xfrm>
            <a:off x="481029" y="585623"/>
            <a:ext cx="1628502" cy="113212"/>
          </a:xfrm>
          <a:prstGeom prst="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0D8B8BA-1A4A-4E42-AEB4-5827870E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9209" y="393964"/>
            <a:ext cx="2147455" cy="587154"/>
          </a:xfrm>
          <a:prstGeom prst="rect">
            <a:avLst/>
          </a:prstGeom>
        </p:spPr>
      </p:pic>
    </p:spTree>
    <p:extLst>
      <p:ext uri="{BB962C8B-B14F-4D97-AF65-F5344CB8AC3E}">
        <p14:creationId xmlns:p14="http://schemas.microsoft.com/office/powerpoint/2010/main" val="16708713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848154" y="680938"/>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Phân loại theo mức độ ảo hóa</a:t>
            </a:r>
            <a:endParaRPr lang="en-US" dirty="0"/>
          </a:p>
        </p:txBody>
      </p:sp>
      <p:pic>
        <p:nvPicPr>
          <p:cNvPr id="4" name="Picture 3"/>
          <p:cNvPicPr>
            <a:picLocks noChangeAspect="1"/>
          </p:cNvPicPr>
          <p:nvPr/>
        </p:nvPicPr>
        <p:blipFill>
          <a:blip r:embed="rId2"/>
          <a:stretch>
            <a:fillRect/>
          </a:stretch>
        </p:blipFill>
        <p:spPr>
          <a:xfrm>
            <a:off x="4981630" y="1604277"/>
            <a:ext cx="6852498" cy="4505334"/>
          </a:xfrm>
          <a:prstGeom prst="rect">
            <a:avLst/>
          </a:prstGeom>
        </p:spPr>
      </p:pic>
      <p:sp>
        <p:nvSpPr>
          <p:cNvPr id="5" name="Rectangle 4"/>
          <p:cNvSpPr/>
          <p:nvPr/>
        </p:nvSpPr>
        <p:spPr>
          <a:xfrm>
            <a:off x="887121" y="3533778"/>
            <a:ext cx="3193118" cy="646331"/>
          </a:xfrm>
          <a:prstGeom prst="rect">
            <a:avLst/>
          </a:prstGeom>
        </p:spPr>
        <p:txBody>
          <a:bodyPr wrap="none">
            <a:spAutoFit/>
          </a:bodyPr>
          <a:lstStyle/>
          <a:p>
            <a:r>
              <a:rPr lang="en-US" dirty="0"/>
              <a:t>Operating System Virtualization </a:t>
            </a:r>
            <a:endParaRPr lang="en-US" dirty="0" smtClean="0"/>
          </a:p>
          <a:p>
            <a:pPr algn="ctr"/>
            <a:r>
              <a:rPr lang="en-US" dirty="0" smtClean="0"/>
              <a:t> (</a:t>
            </a:r>
            <a:r>
              <a:rPr lang="en-US" dirty="0"/>
              <a:t>Ảo hóa hệ điều hành)</a:t>
            </a:r>
          </a:p>
        </p:txBody>
      </p:sp>
    </p:spTree>
    <p:extLst>
      <p:ext uri="{BB962C8B-B14F-4D97-AF65-F5344CB8AC3E}">
        <p14:creationId xmlns:p14="http://schemas.microsoft.com/office/powerpoint/2010/main" val="345255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20946" y="3327091"/>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pPr marL="457200" indent="-457200">
              <a:buFont typeface="Arial" panose="020B0604020202020204" pitchFamily="34" charset="0"/>
              <a:buChar char="•"/>
            </a:pPr>
            <a:r>
              <a:rPr lang="en-US" dirty="0" smtClean="0">
                <a:solidFill>
                  <a:schemeClr val="tx1"/>
                </a:solidFill>
              </a:rPr>
              <a:t>Hypervisor là gì?</a:t>
            </a:r>
          </a:p>
          <a:p>
            <a:pPr marL="457200" indent="-457200">
              <a:buFont typeface="Arial" panose="020B0604020202020204" pitchFamily="34" charset="0"/>
              <a:buChar char="•"/>
            </a:pPr>
            <a:r>
              <a:rPr lang="en-US" dirty="0">
                <a:solidFill>
                  <a:schemeClr val="tx1"/>
                </a:solidFill>
              </a:rPr>
              <a:t>Hypervisor type</a:t>
            </a:r>
          </a:p>
          <a:p>
            <a:endParaRPr lang="en-US" dirty="0">
              <a:solidFill>
                <a:schemeClr val="tx1"/>
              </a:solidFill>
            </a:endParaRPr>
          </a:p>
        </p:txBody>
      </p:sp>
      <p:pic>
        <p:nvPicPr>
          <p:cNvPr id="4" name="Picture 3"/>
          <p:cNvPicPr>
            <a:picLocks noChangeAspect="1"/>
          </p:cNvPicPr>
          <p:nvPr/>
        </p:nvPicPr>
        <p:blipFill>
          <a:blip r:embed="rId2"/>
          <a:stretch>
            <a:fillRect/>
          </a:stretch>
        </p:blipFill>
        <p:spPr>
          <a:xfrm>
            <a:off x="5628017" y="1017368"/>
            <a:ext cx="5715000" cy="2819400"/>
          </a:xfrm>
          <a:prstGeom prst="rect">
            <a:avLst/>
          </a:prstGeom>
        </p:spPr>
      </p:pic>
      <p:pic>
        <p:nvPicPr>
          <p:cNvPr id="5" name="Picture 4"/>
          <p:cNvPicPr>
            <a:picLocks noChangeAspect="1"/>
          </p:cNvPicPr>
          <p:nvPr/>
        </p:nvPicPr>
        <p:blipFill>
          <a:blip r:embed="rId3"/>
          <a:stretch>
            <a:fillRect/>
          </a:stretch>
        </p:blipFill>
        <p:spPr>
          <a:xfrm>
            <a:off x="5628017" y="4025481"/>
            <a:ext cx="5715000" cy="2533650"/>
          </a:xfrm>
          <a:prstGeom prst="rect">
            <a:avLst/>
          </a:prstGeom>
        </p:spPr>
      </p:pic>
      <p:sp>
        <p:nvSpPr>
          <p:cNvPr id="6" name="Title 1"/>
          <p:cNvSpPr txBox="1">
            <a:spLocks/>
          </p:cNvSpPr>
          <p:nvPr/>
        </p:nvSpPr>
        <p:spPr>
          <a:xfrm>
            <a:off x="596659" y="2817413"/>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endParaRPr lang="en-US" dirty="0"/>
          </a:p>
        </p:txBody>
      </p:sp>
    </p:spTree>
    <p:extLst>
      <p:ext uri="{BB962C8B-B14F-4D97-AF65-F5344CB8AC3E}">
        <p14:creationId xmlns:p14="http://schemas.microsoft.com/office/powerpoint/2010/main" val="133110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64478" y="896598"/>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Các loại virtual</a:t>
            </a:r>
            <a:endParaRPr lang="en-US" dirty="0"/>
          </a:p>
        </p:txBody>
      </p:sp>
      <p:pic>
        <p:nvPicPr>
          <p:cNvPr id="4" name="Picture 3"/>
          <p:cNvPicPr>
            <a:picLocks noChangeAspect="1"/>
          </p:cNvPicPr>
          <p:nvPr/>
        </p:nvPicPr>
        <p:blipFill>
          <a:blip r:embed="rId2"/>
          <a:stretch>
            <a:fillRect/>
          </a:stretch>
        </p:blipFill>
        <p:spPr>
          <a:xfrm>
            <a:off x="6167886" y="1817388"/>
            <a:ext cx="4143375" cy="4806315"/>
          </a:xfrm>
          <a:prstGeom prst="rect">
            <a:avLst/>
          </a:prstGeom>
        </p:spPr>
      </p:pic>
      <p:sp>
        <p:nvSpPr>
          <p:cNvPr id="5" name="Rectangle 4"/>
          <p:cNvSpPr/>
          <p:nvPr/>
        </p:nvSpPr>
        <p:spPr>
          <a:xfrm>
            <a:off x="1607389" y="3381881"/>
            <a:ext cx="6096000" cy="646331"/>
          </a:xfrm>
          <a:prstGeom prst="rect">
            <a:avLst/>
          </a:prstGeom>
        </p:spPr>
        <p:txBody>
          <a:bodyPr>
            <a:spAutoFit/>
          </a:bodyPr>
          <a:lstStyle/>
          <a:p>
            <a:endParaRPr lang="en-US" dirty="0"/>
          </a:p>
          <a:p>
            <a:r>
              <a:rPr lang="en-US" dirty="0"/>
              <a:t>Hardware Virtualization</a:t>
            </a:r>
          </a:p>
        </p:txBody>
      </p:sp>
    </p:spTree>
    <p:extLst>
      <p:ext uri="{BB962C8B-B14F-4D97-AF65-F5344CB8AC3E}">
        <p14:creationId xmlns:p14="http://schemas.microsoft.com/office/powerpoint/2010/main" val="70158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64478" y="896598"/>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Các loại virtual</a:t>
            </a:r>
            <a:endParaRPr lang="en-US" dirty="0"/>
          </a:p>
        </p:txBody>
      </p:sp>
      <p:pic>
        <p:nvPicPr>
          <p:cNvPr id="2" name="Picture 1"/>
          <p:cNvPicPr>
            <a:picLocks noChangeAspect="1"/>
          </p:cNvPicPr>
          <p:nvPr/>
        </p:nvPicPr>
        <p:blipFill>
          <a:blip r:embed="rId2"/>
          <a:stretch>
            <a:fillRect/>
          </a:stretch>
        </p:blipFill>
        <p:spPr>
          <a:xfrm>
            <a:off x="4064478" y="2209350"/>
            <a:ext cx="7930088" cy="3035510"/>
          </a:xfrm>
          <a:prstGeom prst="rect">
            <a:avLst/>
          </a:prstGeom>
        </p:spPr>
      </p:pic>
      <p:sp>
        <p:nvSpPr>
          <p:cNvPr id="6" name="Rectangle 5"/>
          <p:cNvSpPr/>
          <p:nvPr/>
        </p:nvSpPr>
        <p:spPr>
          <a:xfrm>
            <a:off x="744161" y="3542439"/>
            <a:ext cx="1732205" cy="369332"/>
          </a:xfrm>
          <a:prstGeom prst="rect">
            <a:avLst/>
          </a:prstGeom>
        </p:spPr>
        <p:txBody>
          <a:bodyPr wrap="none">
            <a:spAutoFit/>
          </a:bodyPr>
          <a:lstStyle/>
          <a:p>
            <a:r>
              <a:rPr lang="en-US">
                <a:solidFill>
                  <a:srgbClr val="212529"/>
                </a:solidFill>
                <a:latin typeface="Roboto"/>
              </a:rPr>
              <a:t>Virtual Memory</a:t>
            </a:r>
            <a:endParaRPr lang="en-US" b="0" i="0">
              <a:solidFill>
                <a:srgbClr val="212529"/>
              </a:solidFill>
              <a:effectLst/>
              <a:latin typeface="Roboto"/>
            </a:endParaRPr>
          </a:p>
        </p:txBody>
      </p:sp>
    </p:spTree>
    <p:extLst>
      <p:ext uri="{BB962C8B-B14F-4D97-AF65-F5344CB8AC3E}">
        <p14:creationId xmlns:p14="http://schemas.microsoft.com/office/powerpoint/2010/main" val="15638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64478" y="896598"/>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Các loại virtual</a:t>
            </a:r>
            <a:endParaRPr lang="en-US" dirty="0"/>
          </a:p>
        </p:txBody>
      </p:sp>
      <p:pic>
        <p:nvPicPr>
          <p:cNvPr id="4" name="Picture 3"/>
          <p:cNvPicPr>
            <a:picLocks noChangeAspect="1"/>
          </p:cNvPicPr>
          <p:nvPr/>
        </p:nvPicPr>
        <p:blipFill>
          <a:blip r:embed="rId2"/>
          <a:stretch>
            <a:fillRect/>
          </a:stretch>
        </p:blipFill>
        <p:spPr>
          <a:xfrm>
            <a:off x="5080958" y="2003034"/>
            <a:ext cx="6702006" cy="4032374"/>
          </a:xfrm>
          <a:prstGeom prst="rect">
            <a:avLst/>
          </a:prstGeom>
        </p:spPr>
      </p:pic>
      <p:sp>
        <p:nvSpPr>
          <p:cNvPr id="5" name="Rectangle 4"/>
          <p:cNvSpPr/>
          <p:nvPr/>
        </p:nvSpPr>
        <p:spPr>
          <a:xfrm>
            <a:off x="1619627" y="3529005"/>
            <a:ext cx="1706557" cy="369332"/>
          </a:xfrm>
          <a:prstGeom prst="rect">
            <a:avLst/>
          </a:prstGeom>
        </p:spPr>
        <p:txBody>
          <a:bodyPr wrap="none">
            <a:spAutoFit/>
          </a:bodyPr>
          <a:lstStyle/>
          <a:p>
            <a:r>
              <a:rPr lang="en-US" dirty="0">
                <a:solidFill>
                  <a:srgbClr val="212529"/>
                </a:solidFill>
                <a:latin typeface="Roboto"/>
              </a:rPr>
              <a:t>Virtual Storage</a:t>
            </a:r>
            <a:endParaRPr lang="en-US" b="0" i="0" dirty="0">
              <a:solidFill>
                <a:srgbClr val="212529"/>
              </a:solidFill>
              <a:effectLst/>
              <a:latin typeface="Roboto"/>
            </a:endParaRPr>
          </a:p>
        </p:txBody>
      </p:sp>
    </p:spTree>
    <p:extLst>
      <p:ext uri="{BB962C8B-B14F-4D97-AF65-F5344CB8AC3E}">
        <p14:creationId xmlns:p14="http://schemas.microsoft.com/office/powerpoint/2010/main" val="287788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64478" y="896598"/>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Các loại virtual</a:t>
            </a:r>
            <a:endParaRPr lang="en-US" dirty="0"/>
          </a:p>
        </p:txBody>
      </p:sp>
      <p:pic>
        <p:nvPicPr>
          <p:cNvPr id="2" name="Picture 1"/>
          <p:cNvPicPr>
            <a:picLocks noChangeAspect="1"/>
          </p:cNvPicPr>
          <p:nvPr/>
        </p:nvPicPr>
        <p:blipFill>
          <a:blip r:embed="rId2"/>
          <a:stretch>
            <a:fillRect/>
          </a:stretch>
        </p:blipFill>
        <p:spPr>
          <a:xfrm>
            <a:off x="5887887" y="1817388"/>
            <a:ext cx="4248150" cy="4944275"/>
          </a:xfrm>
          <a:prstGeom prst="rect">
            <a:avLst/>
          </a:prstGeom>
        </p:spPr>
      </p:pic>
      <p:sp>
        <p:nvSpPr>
          <p:cNvPr id="6" name="Rectangle 5"/>
          <p:cNvSpPr/>
          <p:nvPr/>
        </p:nvSpPr>
        <p:spPr>
          <a:xfrm>
            <a:off x="1896974" y="4104859"/>
            <a:ext cx="2052806" cy="369332"/>
          </a:xfrm>
          <a:prstGeom prst="rect">
            <a:avLst/>
          </a:prstGeom>
        </p:spPr>
        <p:txBody>
          <a:bodyPr wrap="none">
            <a:spAutoFit/>
          </a:bodyPr>
          <a:lstStyle/>
          <a:p>
            <a:r>
              <a:rPr lang="en-US" dirty="0">
                <a:solidFill>
                  <a:srgbClr val="212529"/>
                </a:solidFill>
                <a:latin typeface="Roboto"/>
              </a:rPr>
              <a:t>Virtual Networking</a:t>
            </a:r>
            <a:endParaRPr lang="en-US" b="0" i="0" dirty="0">
              <a:solidFill>
                <a:srgbClr val="212529"/>
              </a:solidFill>
              <a:effectLst/>
              <a:latin typeface="Roboto"/>
            </a:endParaRPr>
          </a:p>
        </p:txBody>
      </p:sp>
    </p:spTree>
    <p:extLst>
      <p:ext uri="{BB962C8B-B14F-4D97-AF65-F5344CB8AC3E}">
        <p14:creationId xmlns:p14="http://schemas.microsoft.com/office/powerpoint/2010/main" val="397267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24350" y="0"/>
            <a:ext cx="17716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F0F0"/>
              </a:solidFill>
              <a:effectLst/>
              <a:uLnTx/>
              <a:uFillTx/>
              <a:latin typeface="Arial"/>
              <a:ea typeface="+mn-ea"/>
              <a:cs typeface="+mn-cs"/>
            </a:endParaRPr>
          </a:p>
        </p:txBody>
      </p:sp>
      <p:pic>
        <p:nvPicPr>
          <p:cNvPr id="4" name="Picture Placeholder 3" descr="A large body of water with a city in the background&#10;&#10;Description automatically generated">
            <a:extLst>
              <a:ext uri="{FF2B5EF4-FFF2-40B4-BE49-F238E27FC236}">
                <a16:creationId xmlns:a16="http://schemas.microsoft.com/office/drawing/2014/main" id="{D747DF91-5545-480E-B9A5-2C4A45199348}"/>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a:xfrm>
            <a:off x="6096000" y="0"/>
            <a:ext cx="6096000" cy="6858000"/>
          </a:xfrm>
        </p:spPr>
      </p:pic>
      <p:sp>
        <p:nvSpPr>
          <p:cNvPr id="8" name="Title 7"/>
          <p:cNvSpPr>
            <a:spLocks noGrp="1"/>
          </p:cNvSpPr>
          <p:nvPr>
            <p:ph type="title"/>
          </p:nvPr>
        </p:nvSpPr>
        <p:spPr>
          <a:xfrm>
            <a:off x="0" y="2605294"/>
            <a:ext cx="10146612" cy="1647411"/>
          </a:xfrm>
        </p:spPr>
        <p:txBody>
          <a:bodyPr/>
          <a:lstStyle/>
          <a:p>
            <a:r>
              <a:rPr lang="en-US" dirty="0"/>
              <a:t>Thank </a:t>
            </a:r>
            <a:r>
              <a:rPr lang="en-US" dirty="0">
                <a:solidFill>
                  <a:srgbClr val="FFFFFF"/>
                </a:solidFill>
              </a:rPr>
              <a:t>you</a:t>
            </a:r>
          </a:p>
        </p:txBody>
      </p:sp>
      <p:pic>
        <p:nvPicPr>
          <p:cNvPr id="12" name="Picture 11" descr="A picture containing drawing&#10;&#10;Description automatically generated">
            <a:extLst>
              <a:ext uri="{FF2B5EF4-FFF2-40B4-BE49-F238E27FC236}">
                <a16:creationId xmlns:a16="http://schemas.microsoft.com/office/drawing/2014/main" id="{680D46B4-7FBF-4505-A442-B570EBAD7E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Tree>
    <p:extLst>
      <p:ext uri="{BB962C8B-B14F-4D97-AF65-F5344CB8AC3E}">
        <p14:creationId xmlns:p14="http://schemas.microsoft.com/office/powerpoint/2010/main" val="413154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F0898BD3-DD00-4CDC-B5ED-4D0B76BAE1AE}"/>
              </a:ext>
            </a:extLst>
          </p:cNvPr>
          <p:cNvSpPr txBox="1"/>
          <p:nvPr/>
        </p:nvSpPr>
        <p:spPr>
          <a:xfrm>
            <a:off x="8800946" y="526718"/>
            <a:ext cx="1041585" cy="261610"/>
          </a:xfrm>
          <a:prstGeom prst="rect">
            <a:avLst/>
          </a:prstGeom>
          <a:noFill/>
        </p:spPr>
        <p:txBody>
          <a:bodyPr wrap="square" rtlCol="0">
            <a:spAutoFit/>
          </a:bodyPr>
          <a:lstStyle/>
          <a:p>
            <a:r>
              <a:rPr lang="en-ID" sz="1100">
                <a:solidFill>
                  <a:schemeClr val="bg1"/>
                </a:solidFill>
                <a:latin typeface="Sora" pitchFamily="2" charset="0"/>
                <a:ea typeface="Inter" panose="020B0502030000000004" pitchFamily="34" charset="0"/>
                <a:cs typeface="Sora" pitchFamily="2" charset="0"/>
              </a:rPr>
              <a:t>Developer</a:t>
            </a:r>
          </a:p>
        </p:txBody>
      </p:sp>
      <p:sp>
        <p:nvSpPr>
          <p:cNvPr id="22" name="TextBox 21">
            <a:extLst>
              <a:ext uri="{FF2B5EF4-FFF2-40B4-BE49-F238E27FC236}">
                <a16:creationId xmlns:a16="http://schemas.microsoft.com/office/drawing/2014/main" id="{5F9494B2-8920-4EEE-B114-AE47788A8E7E}"/>
              </a:ext>
            </a:extLst>
          </p:cNvPr>
          <p:cNvSpPr txBox="1"/>
          <p:nvPr/>
        </p:nvSpPr>
        <p:spPr>
          <a:xfrm>
            <a:off x="10236077" y="526718"/>
            <a:ext cx="1041585" cy="261610"/>
          </a:xfrm>
          <a:prstGeom prst="rect">
            <a:avLst/>
          </a:prstGeom>
          <a:noFill/>
        </p:spPr>
        <p:txBody>
          <a:bodyPr wrap="square" rtlCol="0">
            <a:spAutoFit/>
          </a:bodyPr>
          <a:lstStyle/>
          <a:p>
            <a:r>
              <a:rPr lang="en-ID" sz="1100">
                <a:solidFill>
                  <a:schemeClr val="bg1"/>
                </a:solidFill>
                <a:latin typeface="Sora" pitchFamily="2" charset="0"/>
                <a:ea typeface="Inter" panose="020B0502030000000004" pitchFamily="34" charset="0"/>
                <a:cs typeface="Sora" pitchFamily="2" charset="0"/>
              </a:rPr>
              <a:t>Support</a:t>
            </a:r>
          </a:p>
        </p:txBody>
      </p:sp>
      <p:pic>
        <p:nvPicPr>
          <p:cNvPr id="3084" name="Picture 12" descr="glass building under clear blue sky">
            <a:extLst>
              <a:ext uri="{FF2B5EF4-FFF2-40B4-BE49-F238E27FC236}">
                <a16:creationId xmlns:a16="http://schemas.microsoft.com/office/drawing/2014/main" id="{F7A1F0CE-E5A4-4485-A10C-33EB1C5F0F8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217" r="2217"/>
          <a:stretch>
            <a:fillRect/>
          </a:stretch>
        </p:blipFill>
        <p:spPr bwMode="auto">
          <a:xfrm>
            <a:off x="5329238" y="0"/>
            <a:ext cx="6862762"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159140-9A47-AA48-B8B0-6B400CF44276}"/>
              </a:ext>
            </a:extLst>
          </p:cNvPr>
          <p:cNvSpPr txBox="1"/>
          <p:nvPr/>
        </p:nvSpPr>
        <p:spPr>
          <a:xfrm>
            <a:off x="2218509" y="1211238"/>
            <a:ext cx="6043748" cy="1107996"/>
          </a:xfrm>
          <a:prstGeom prst="rect">
            <a:avLst/>
          </a:prstGeom>
          <a:noFill/>
        </p:spPr>
        <p:txBody>
          <a:bodyPr wrap="square">
            <a:spAutoFit/>
          </a:bodyPr>
          <a:lstStyle/>
          <a:p>
            <a:r>
              <a:rPr lang="en-US" sz="6600" b="1" dirty="0">
                <a:solidFill>
                  <a:srgbClr val="1862D0"/>
                </a:solidFill>
                <a:ea typeface="Roboto" panose="02000000000000000000" pitchFamily="2" charset="0"/>
                <a:cs typeface="Arial" panose="020B0604020202020204" pitchFamily="34" charset="0"/>
              </a:rPr>
              <a:t>Agenda</a:t>
            </a:r>
          </a:p>
        </p:txBody>
      </p:sp>
      <p:sp>
        <p:nvSpPr>
          <p:cNvPr id="7" name="TextBox 6">
            <a:extLst>
              <a:ext uri="{FF2B5EF4-FFF2-40B4-BE49-F238E27FC236}">
                <a16:creationId xmlns:a16="http://schemas.microsoft.com/office/drawing/2014/main" id="{3D6FE547-CF87-0F40-9AA1-FC58678BB966}"/>
              </a:ext>
            </a:extLst>
          </p:cNvPr>
          <p:cNvSpPr txBox="1"/>
          <p:nvPr/>
        </p:nvSpPr>
        <p:spPr>
          <a:xfrm>
            <a:off x="1634053" y="2644557"/>
            <a:ext cx="2227744"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Virtualization là gì?</a:t>
            </a:r>
            <a:endParaRPr lang="en-US" spc="27" dirty="0">
              <a:solidFill>
                <a:srgbClr val="4B5050"/>
              </a:solidFill>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50B9D0C9-A87E-C24C-89FA-872A1EDC0975}"/>
              </a:ext>
            </a:extLst>
          </p:cNvPr>
          <p:cNvSpPr/>
          <p:nvPr/>
        </p:nvSpPr>
        <p:spPr>
          <a:xfrm>
            <a:off x="1076319" y="2620994"/>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1</a:t>
            </a:r>
          </a:p>
        </p:txBody>
      </p:sp>
      <p:sp>
        <p:nvSpPr>
          <p:cNvPr id="9" name="TextBox 8">
            <a:extLst>
              <a:ext uri="{FF2B5EF4-FFF2-40B4-BE49-F238E27FC236}">
                <a16:creationId xmlns:a16="http://schemas.microsoft.com/office/drawing/2014/main" id="{11432EF3-8DBF-8242-90D7-AEE3FEA23D5D}"/>
              </a:ext>
            </a:extLst>
          </p:cNvPr>
          <p:cNvSpPr txBox="1"/>
          <p:nvPr/>
        </p:nvSpPr>
        <p:spPr>
          <a:xfrm>
            <a:off x="1634053" y="3259798"/>
            <a:ext cx="3168856" cy="553998"/>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Phân loại theo thành phần ảo hóa</a:t>
            </a:r>
            <a:endParaRPr lang="en-US" spc="27" dirty="0">
              <a:solidFill>
                <a:srgbClr val="4B5050"/>
              </a:solidFill>
              <a:latin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FC82B418-B7FB-C744-BDA6-684C1E013C5B}"/>
              </a:ext>
            </a:extLst>
          </p:cNvPr>
          <p:cNvSpPr/>
          <p:nvPr/>
        </p:nvSpPr>
        <p:spPr>
          <a:xfrm>
            <a:off x="1076319" y="3183239"/>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2</a:t>
            </a:r>
          </a:p>
        </p:txBody>
      </p:sp>
      <p:sp>
        <p:nvSpPr>
          <p:cNvPr id="11" name="TextBox 10">
            <a:extLst>
              <a:ext uri="{FF2B5EF4-FFF2-40B4-BE49-F238E27FC236}">
                <a16:creationId xmlns:a16="http://schemas.microsoft.com/office/drawing/2014/main" id="{01F8367C-7353-2243-8547-DD6BEFBC205B}"/>
              </a:ext>
            </a:extLst>
          </p:cNvPr>
          <p:cNvSpPr txBox="1"/>
          <p:nvPr/>
        </p:nvSpPr>
        <p:spPr>
          <a:xfrm>
            <a:off x="1634053" y="3898602"/>
            <a:ext cx="2771121" cy="553998"/>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Phân loại theo mức độ ảo hóa</a:t>
            </a:r>
            <a:endParaRPr lang="en-US" spc="27" dirty="0">
              <a:solidFill>
                <a:srgbClr val="4B5050"/>
              </a:solidFill>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8FD2ECBA-CE1E-7C45-81DE-84ED2E6D9BB3}"/>
              </a:ext>
            </a:extLst>
          </p:cNvPr>
          <p:cNvSpPr/>
          <p:nvPr/>
        </p:nvSpPr>
        <p:spPr>
          <a:xfrm>
            <a:off x="1076320" y="3866702"/>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3</a:t>
            </a:r>
          </a:p>
        </p:txBody>
      </p:sp>
      <p:sp>
        <p:nvSpPr>
          <p:cNvPr id="13" name="TextBox 12">
            <a:extLst>
              <a:ext uri="{FF2B5EF4-FFF2-40B4-BE49-F238E27FC236}">
                <a16:creationId xmlns:a16="http://schemas.microsoft.com/office/drawing/2014/main" id="{DAC3FD56-786F-1345-94BB-CEA15681BD92}"/>
              </a:ext>
            </a:extLst>
          </p:cNvPr>
          <p:cNvSpPr txBox="1"/>
          <p:nvPr/>
        </p:nvSpPr>
        <p:spPr>
          <a:xfrm>
            <a:off x="1634053" y="4464964"/>
            <a:ext cx="3770592"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Hypervisor là gì?</a:t>
            </a:r>
            <a:endParaRPr lang="en-US" spc="27" dirty="0">
              <a:solidFill>
                <a:srgbClr val="4B5050"/>
              </a:solidFill>
              <a:latin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CB4965D0-1621-AA4C-8011-F11D696711D4}"/>
              </a:ext>
            </a:extLst>
          </p:cNvPr>
          <p:cNvSpPr/>
          <p:nvPr/>
        </p:nvSpPr>
        <p:spPr>
          <a:xfrm>
            <a:off x="1076321" y="4464964"/>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4</a:t>
            </a:r>
          </a:p>
        </p:txBody>
      </p:sp>
      <p:sp>
        <p:nvSpPr>
          <p:cNvPr id="15" name="Oval 14">
            <a:extLst>
              <a:ext uri="{FF2B5EF4-FFF2-40B4-BE49-F238E27FC236}">
                <a16:creationId xmlns:a16="http://schemas.microsoft.com/office/drawing/2014/main" id="{CB4965D0-1621-AA4C-8011-F11D696711D4}"/>
              </a:ext>
            </a:extLst>
          </p:cNvPr>
          <p:cNvSpPr/>
          <p:nvPr/>
        </p:nvSpPr>
        <p:spPr>
          <a:xfrm>
            <a:off x="1076318" y="5063226"/>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5</a:t>
            </a:r>
          </a:p>
        </p:txBody>
      </p:sp>
      <p:sp>
        <p:nvSpPr>
          <p:cNvPr id="16" name="TextBox 15">
            <a:extLst>
              <a:ext uri="{FF2B5EF4-FFF2-40B4-BE49-F238E27FC236}">
                <a16:creationId xmlns:a16="http://schemas.microsoft.com/office/drawing/2014/main" id="{DAC3FD56-786F-1345-94BB-CEA15681BD92}"/>
              </a:ext>
            </a:extLst>
          </p:cNvPr>
          <p:cNvSpPr txBox="1"/>
          <p:nvPr/>
        </p:nvSpPr>
        <p:spPr>
          <a:xfrm>
            <a:off x="1634053" y="5103768"/>
            <a:ext cx="3770592"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Hypervisor type</a:t>
            </a:r>
            <a:endParaRPr lang="en-US" spc="27" dirty="0">
              <a:solidFill>
                <a:srgbClr val="4B5050"/>
              </a:solidFill>
              <a:latin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CB4965D0-1621-AA4C-8011-F11D696711D4}"/>
              </a:ext>
            </a:extLst>
          </p:cNvPr>
          <p:cNvSpPr/>
          <p:nvPr/>
        </p:nvSpPr>
        <p:spPr>
          <a:xfrm>
            <a:off x="1076318" y="5625471"/>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6</a:t>
            </a:r>
          </a:p>
        </p:txBody>
      </p:sp>
      <p:sp>
        <p:nvSpPr>
          <p:cNvPr id="19" name="TextBox 18">
            <a:extLst>
              <a:ext uri="{FF2B5EF4-FFF2-40B4-BE49-F238E27FC236}">
                <a16:creationId xmlns:a16="http://schemas.microsoft.com/office/drawing/2014/main" id="{DAC3FD56-786F-1345-94BB-CEA15681BD92}"/>
              </a:ext>
            </a:extLst>
          </p:cNvPr>
          <p:cNvSpPr txBox="1"/>
          <p:nvPr/>
        </p:nvSpPr>
        <p:spPr>
          <a:xfrm>
            <a:off x="1634053" y="5657371"/>
            <a:ext cx="3770592"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Các loại virtual</a:t>
            </a:r>
            <a:endParaRPr lang="en-US" spc="27" dirty="0">
              <a:solidFill>
                <a:srgbClr val="4B5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1009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41871" y="1929531"/>
            <a:ext cx="7286625" cy="3533775"/>
          </a:xfrm>
          <a:prstGeom prst="rect">
            <a:avLst/>
          </a:prstGeom>
        </p:spPr>
      </p:pic>
      <p:sp>
        <p:nvSpPr>
          <p:cNvPr id="7" name="Title 1"/>
          <p:cNvSpPr txBox="1">
            <a:spLocks/>
          </p:cNvSpPr>
          <p:nvPr/>
        </p:nvSpPr>
        <p:spPr>
          <a:xfrm>
            <a:off x="311989" y="1008741"/>
            <a:ext cx="4380780"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Virtualization là gì?</a:t>
            </a:r>
            <a:endParaRPr lang="en-US" dirty="0"/>
          </a:p>
        </p:txBody>
      </p:sp>
      <p:sp>
        <p:nvSpPr>
          <p:cNvPr id="8" name="TextBox 7"/>
          <p:cNvSpPr txBox="1"/>
          <p:nvPr/>
        </p:nvSpPr>
        <p:spPr>
          <a:xfrm>
            <a:off x="311989" y="2674188"/>
            <a:ext cx="3717985" cy="1477328"/>
          </a:xfrm>
          <a:prstGeom prst="rect">
            <a:avLst/>
          </a:prstGeom>
          <a:noFill/>
        </p:spPr>
        <p:txBody>
          <a:bodyPr wrap="square" rtlCol="0">
            <a:spAutoFit/>
          </a:bodyPr>
          <a:lstStyle/>
          <a:p>
            <a:r>
              <a:rPr lang="en-US" dirty="0"/>
              <a:t>Virtualization là một công nghệ cho phép ta cài đặt nhiều hệ điều hành (OS) khác nhau trên cùng một phần cứng. Chúng hoàn toàn riêng rẽ và độc lập với nhau.</a:t>
            </a:r>
          </a:p>
        </p:txBody>
      </p:sp>
    </p:spTree>
    <p:extLst>
      <p:ext uri="{BB962C8B-B14F-4D97-AF65-F5344CB8AC3E}">
        <p14:creationId xmlns:p14="http://schemas.microsoft.com/office/powerpoint/2010/main" val="120243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848154" y="680938"/>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Phân loại theo thành phần ảo hóa</a:t>
            </a:r>
            <a:endParaRPr lang="en-US" dirty="0"/>
          </a:p>
        </p:txBody>
      </p:sp>
      <p:pic>
        <p:nvPicPr>
          <p:cNvPr id="4" name="Picture 3"/>
          <p:cNvPicPr>
            <a:picLocks noChangeAspect="1"/>
          </p:cNvPicPr>
          <p:nvPr/>
        </p:nvPicPr>
        <p:blipFill>
          <a:blip r:embed="rId2"/>
          <a:stretch>
            <a:fillRect/>
          </a:stretch>
        </p:blipFill>
        <p:spPr>
          <a:xfrm>
            <a:off x="4542789" y="1795821"/>
            <a:ext cx="7352318" cy="3957998"/>
          </a:xfrm>
          <a:prstGeom prst="rect">
            <a:avLst/>
          </a:prstGeom>
        </p:spPr>
      </p:pic>
      <p:sp>
        <p:nvSpPr>
          <p:cNvPr id="5" name="TextBox 4"/>
          <p:cNvSpPr txBox="1"/>
          <p:nvPr/>
        </p:nvSpPr>
        <p:spPr>
          <a:xfrm>
            <a:off x="1130060" y="3405488"/>
            <a:ext cx="3933645" cy="369332"/>
          </a:xfrm>
          <a:prstGeom prst="rect">
            <a:avLst/>
          </a:prstGeom>
          <a:noFill/>
        </p:spPr>
        <p:txBody>
          <a:bodyPr wrap="square" rtlCol="0">
            <a:spAutoFit/>
          </a:bodyPr>
          <a:lstStyle/>
          <a:p>
            <a:r>
              <a:rPr lang="en-US" dirty="0" smtClean="0"/>
              <a:t>Server Virtualized</a:t>
            </a:r>
            <a:endParaRPr lang="en-US" dirty="0"/>
          </a:p>
        </p:txBody>
      </p:sp>
    </p:spTree>
    <p:extLst>
      <p:ext uri="{BB962C8B-B14F-4D97-AF65-F5344CB8AC3E}">
        <p14:creationId xmlns:p14="http://schemas.microsoft.com/office/powerpoint/2010/main" val="405307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848154" y="680938"/>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Phân loại theo thành phần ảo hóa</a:t>
            </a:r>
            <a:endParaRPr lang="en-US" dirty="0"/>
          </a:p>
        </p:txBody>
      </p:sp>
      <p:sp>
        <p:nvSpPr>
          <p:cNvPr id="5" name="TextBox 4"/>
          <p:cNvSpPr txBox="1"/>
          <p:nvPr/>
        </p:nvSpPr>
        <p:spPr>
          <a:xfrm>
            <a:off x="1130060" y="3405488"/>
            <a:ext cx="3933645" cy="369332"/>
          </a:xfrm>
          <a:prstGeom prst="rect">
            <a:avLst/>
          </a:prstGeom>
          <a:noFill/>
        </p:spPr>
        <p:txBody>
          <a:bodyPr wrap="square" rtlCol="0">
            <a:spAutoFit/>
          </a:bodyPr>
          <a:lstStyle/>
          <a:p>
            <a:r>
              <a:rPr lang="en-US" dirty="0"/>
              <a:t>Operating System Virtualization</a:t>
            </a:r>
          </a:p>
        </p:txBody>
      </p:sp>
      <p:pic>
        <p:nvPicPr>
          <p:cNvPr id="2" name="Picture 1"/>
          <p:cNvPicPr>
            <a:picLocks noChangeAspect="1"/>
          </p:cNvPicPr>
          <p:nvPr/>
        </p:nvPicPr>
        <p:blipFill>
          <a:blip r:embed="rId2"/>
          <a:stretch>
            <a:fillRect/>
          </a:stretch>
        </p:blipFill>
        <p:spPr>
          <a:xfrm>
            <a:off x="4710023" y="1718453"/>
            <a:ext cx="6856831" cy="4507555"/>
          </a:xfrm>
          <a:prstGeom prst="rect">
            <a:avLst/>
          </a:prstGeom>
        </p:spPr>
      </p:pic>
    </p:spTree>
    <p:extLst>
      <p:ext uri="{BB962C8B-B14F-4D97-AF65-F5344CB8AC3E}">
        <p14:creationId xmlns:p14="http://schemas.microsoft.com/office/powerpoint/2010/main" val="324610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848154" y="680938"/>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Phân loại theo thành phần ảo hóa</a:t>
            </a:r>
            <a:endParaRPr lang="en-US" dirty="0"/>
          </a:p>
        </p:txBody>
      </p:sp>
      <p:sp>
        <p:nvSpPr>
          <p:cNvPr id="5" name="TextBox 4"/>
          <p:cNvSpPr txBox="1"/>
          <p:nvPr/>
        </p:nvSpPr>
        <p:spPr>
          <a:xfrm>
            <a:off x="1130060" y="3405488"/>
            <a:ext cx="3933645" cy="369332"/>
          </a:xfrm>
          <a:prstGeom prst="rect">
            <a:avLst/>
          </a:prstGeom>
          <a:noFill/>
        </p:spPr>
        <p:txBody>
          <a:bodyPr wrap="square" rtlCol="0">
            <a:spAutoFit/>
          </a:bodyPr>
          <a:lstStyle/>
          <a:p>
            <a:r>
              <a:rPr lang="en-US" i="1" dirty="0" smtClean="0"/>
              <a:t>Network </a:t>
            </a:r>
            <a:r>
              <a:rPr lang="en-US" i="1" dirty="0"/>
              <a:t>functions Virtualization</a:t>
            </a:r>
            <a:endParaRPr lang="en-US" dirty="0"/>
          </a:p>
        </p:txBody>
      </p:sp>
      <p:pic>
        <p:nvPicPr>
          <p:cNvPr id="4" name="Picture 3"/>
          <p:cNvPicPr>
            <a:picLocks noChangeAspect="1"/>
          </p:cNvPicPr>
          <p:nvPr/>
        </p:nvPicPr>
        <p:blipFill>
          <a:blip r:embed="rId2"/>
          <a:stretch>
            <a:fillRect/>
          </a:stretch>
        </p:blipFill>
        <p:spPr>
          <a:xfrm>
            <a:off x="5495027" y="1601728"/>
            <a:ext cx="5978105" cy="5016919"/>
          </a:xfrm>
          <a:prstGeom prst="rect">
            <a:avLst/>
          </a:prstGeom>
        </p:spPr>
      </p:pic>
    </p:spTree>
    <p:extLst>
      <p:ext uri="{BB962C8B-B14F-4D97-AF65-F5344CB8AC3E}">
        <p14:creationId xmlns:p14="http://schemas.microsoft.com/office/powerpoint/2010/main" val="363080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848154" y="680938"/>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Phân loại theo thành phần ảo hóa</a:t>
            </a:r>
            <a:endParaRPr lang="en-US" dirty="0"/>
          </a:p>
        </p:txBody>
      </p:sp>
      <p:sp>
        <p:nvSpPr>
          <p:cNvPr id="5" name="TextBox 4"/>
          <p:cNvSpPr txBox="1"/>
          <p:nvPr/>
        </p:nvSpPr>
        <p:spPr>
          <a:xfrm>
            <a:off x="1130060" y="3405488"/>
            <a:ext cx="3933645" cy="369332"/>
          </a:xfrm>
          <a:prstGeom prst="rect">
            <a:avLst/>
          </a:prstGeom>
          <a:noFill/>
        </p:spPr>
        <p:txBody>
          <a:bodyPr wrap="square" rtlCol="0">
            <a:spAutoFit/>
          </a:bodyPr>
          <a:lstStyle/>
          <a:p>
            <a:r>
              <a:rPr lang="en-US" i="1" dirty="0"/>
              <a:t>Storage Virtualization</a:t>
            </a:r>
          </a:p>
        </p:txBody>
      </p:sp>
      <p:pic>
        <p:nvPicPr>
          <p:cNvPr id="2" name="Picture 1"/>
          <p:cNvPicPr>
            <a:picLocks noChangeAspect="1"/>
          </p:cNvPicPr>
          <p:nvPr/>
        </p:nvPicPr>
        <p:blipFill>
          <a:blip r:embed="rId2"/>
          <a:stretch>
            <a:fillRect/>
          </a:stretch>
        </p:blipFill>
        <p:spPr>
          <a:xfrm>
            <a:off x="4653232" y="1702907"/>
            <a:ext cx="7170708" cy="4266571"/>
          </a:xfrm>
          <a:prstGeom prst="rect">
            <a:avLst/>
          </a:prstGeom>
        </p:spPr>
      </p:pic>
    </p:spTree>
    <p:extLst>
      <p:ext uri="{BB962C8B-B14F-4D97-AF65-F5344CB8AC3E}">
        <p14:creationId xmlns:p14="http://schemas.microsoft.com/office/powerpoint/2010/main" val="266032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848154" y="680938"/>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Phân loại theo mức độ ảo hóa</a:t>
            </a:r>
            <a:endParaRPr lang="en-US" dirty="0"/>
          </a:p>
        </p:txBody>
      </p:sp>
      <p:pic>
        <p:nvPicPr>
          <p:cNvPr id="4" name="Picture 3"/>
          <p:cNvPicPr>
            <a:picLocks noChangeAspect="1"/>
          </p:cNvPicPr>
          <p:nvPr/>
        </p:nvPicPr>
        <p:blipFill>
          <a:blip r:embed="rId2"/>
          <a:stretch>
            <a:fillRect/>
          </a:stretch>
        </p:blipFill>
        <p:spPr>
          <a:xfrm>
            <a:off x="5149970" y="1253476"/>
            <a:ext cx="5944588" cy="5206939"/>
          </a:xfrm>
          <a:prstGeom prst="rect">
            <a:avLst/>
          </a:prstGeom>
        </p:spPr>
      </p:pic>
      <p:sp>
        <p:nvSpPr>
          <p:cNvPr id="5" name="Rectangle 4"/>
          <p:cNvSpPr/>
          <p:nvPr/>
        </p:nvSpPr>
        <p:spPr>
          <a:xfrm>
            <a:off x="1233236" y="3672279"/>
            <a:ext cx="3687035" cy="369332"/>
          </a:xfrm>
          <a:prstGeom prst="rect">
            <a:avLst/>
          </a:prstGeom>
        </p:spPr>
        <p:txBody>
          <a:bodyPr wrap="none">
            <a:spAutoFit/>
          </a:bodyPr>
          <a:lstStyle/>
          <a:p>
            <a:r>
              <a:rPr lang="en-US" dirty="0"/>
              <a:t>Full Virtualization (Ảo hóa toàn phần)</a:t>
            </a:r>
          </a:p>
        </p:txBody>
      </p:sp>
    </p:spTree>
    <p:extLst>
      <p:ext uri="{BB962C8B-B14F-4D97-AF65-F5344CB8AC3E}">
        <p14:creationId xmlns:p14="http://schemas.microsoft.com/office/powerpoint/2010/main" val="37756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848154" y="680938"/>
            <a:ext cx="6071559" cy="920790"/>
          </a:xfrm>
          <a:prstGeom prst="rect">
            <a:avLst/>
          </a:prstGeom>
        </p:spPr>
        <p:txBody>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Phân loại theo mức độ ảo hóa</a:t>
            </a:r>
            <a:endParaRPr lang="en-US" dirty="0"/>
          </a:p>
        </p:txBody>
      </p:sp>
      <p:pic>
        <p:nvPicPr>
          <p:cNvPr id="2" name="Picture 1"/>
          <p:cNvPicPr>
            <a:picLocks noChangeAspect="1"/>
          </p:cNvPicPr>
          <p:nvPr/>
        </p:nvPicPr>
        <p:blipFill>
          <a:blip r:embed="rId2"/>
          <a:stretch>
            <a:fillRect/>
          </a:stretch>
        </p:blipFill>
        <p:spPr>
          <a:xfrm>
            <a:off x="5142062" y="1529335"/>
            <a:ext cx="6244806" cy="4655219"/>
          </a:xfrm>
          <a:prstGeom prst="rect">
            <a:avLst/>
          </a:prstGeom>
        </p:spPr>
      </p:pic>
      <p:sp>
        <p:nvSpPr>
          <p:cNvPr id="6" name="Rectangle 5"/>
          <p:cNvSpPr/>
          <p:nvPr/>
        </p:nvSpPr>
        <p:spPr>
          <a:xfrm>
            <a:off x="875388" y="3672278"/>
            <a:ext cx="3712619" cy="369332"/>
          </a:xfrm>
          <a:prstGeom prst="rect">
            <a:avLst/>
          </a:prstGeom>
        </p:spPr>
        <p:txBody>
          <a:bodyPr wrap="none">
            <a:spAutoFit/>
          </a:bodyPr>
          <a:lstStyle/>
          <a:p>
            <a:r>
              <a:rPr lang="en-US" dirty="0"/>
              <a:t>Paravirtualization ( Ảo hóa song song)</a:t>
            </a:r>
          </a:p>
        </p:txBody>
      </p:sp>
    </p:spTree>
    <p:extLst>
      <p:ext uri="{BB962C8B-B14F-4D97-AF65-F5344CB8AC3E}">
        <p14:creationId xmlns:p14="http://schemas.microsoft.com/office/powerpoint/2010/main" val="67194925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6130B0EF1A9E4BB308D152933A9955" ma:contentTypeVersion="12" ma:contentTypeDescription="Create a new document." ma:contentTypeScope="" ma:versionID="0f5a570bc51e43ee9b1269d33548c705">
  <xsd:schema xmlns:xsd="http://www.w3.org/2001/XMLSchema" xmlns:xs="http://www.w3.org/2001/XMLSchema" xmlns:p="http://schemas.microsoft.com/office/2006/metadata/properties" xmlns:ns2="06a44515-813a-4454-b95d-6c5a301da867" xmlns:ns3="200c737f-9209-4ac1-8fa5-2f1924f9448e" targetNamespace="http://schemas.microsoft.com/office/2006/metadata/properties" ma:root="true" ma:fieldsID="a79e3c0540e34300dcf168759caf259b" ns2:_="" ns3:_="">
    <xsd:import namespace="06a44515-813a-4454-b95d-6c5a301da867"/>
    <xsd:import namespace="200c737f-9209-4ac1-8fa5-2f1924f944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44515-813a-4454-b95d-6c5a301da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0c737f-9209-4ac1-8fa5-2f1924f9448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46C0B1-8DE8-4008-892E-2554247658E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CF52F7A-E0BE-4017-BF51-610C8AD840BE}">
  <ds:schemaRefs>
    <ds:schemaRef ds:uri="http://schemas.microsoft.com/sharepoint/v3/contenttype/forms"/>
  </ds:schemaRefs>
</ds:datastoreItem>
</file>

<file path=customXml/itemProps3.xml><?xml version="1.0" encoding="utf-8"?>
<ds:datastoreItem xmlns:ds="http://schemas.openxmlformats.org/officeDocument/2006/customXml" ds:itemID="{9A090472-DAC6-4BE2-A745-1CE99FEA99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a44515-813a-4454-b95d-6c5a301da867"/>
    <ds:schemaRef ds:uri="200c737f-9209-4ac1-8fa5-2f1924f944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9503</TotalTime>
  <Words>196</Words>
  <Application>Microsoft Office PowerPoint</Application>
  <PresentationFormat>Widescreen</PresentationFormat>
  <Paragraphs>46</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Black</vt:lpstr>
      <vt:lpstr>Calibri</vt:lpstr>
      <vt:lpstr>Inter</vt:lpstr>
      <vt:lpstr>Lato</vt:lpstr>
      <vt:lpstr>Lato Black</vt:lpstr>
      <vt:lpstr>Open Sans</vt:lpstr>
      <vt:lpstr>Roboto</vt:lpstr>
      <vt:lpstr>Sora</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admin</cp:lastModifiedBy>
  <cp:revision>364</cp:revision>
  <dcterms:created xsi:type="dcterms:W3CDTF">2019-08-12T03:52:24Z</dcterms:created>
  <dcterms:modified xsi:type="dcterms:W3CDTF">2021-12-07T04:18:37Z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0x010100326130B0EF1A9E4BB308D152933A9955</vt:lpwstr>
  </property>
</Properties>
</file>