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9" r:id="rId2"/>
  </p:sldMasterIdLst>
  <p:notesMasterIdLst>
    <p:notesMasterId r:id="rId16"/>
  </p:notesMasterIdLst>
  <p:handoutMasterIdLst>
    <p:handoutMasterId r:id="rId17"/>
  </p:handoutMasterIdLst>
  <p:sldIdLst>
    <p:sldId id="257" r:id="rId3"/>
    <p:sldId id="258" r:id="rId4"/>
    <p:sldId id="266" r:id="rId5"/>
    <p:sldId id="273" r:id="rId6"/>
    <p:sldId id="274" r:id="rId7"/>
    <p:sldId id="275" r:id="rId8"/>
    <p:sldId id="276" r:id="rId9"/>
    <p:sldId id="278" r:id="rId10"/>
    <p:sldId id="277" r:id="rId11"/>
    <p:sldId id="279" r:id="rId12"/>
    <p:sldId id="280" r:id="rId13"/>
    <p:sldId id="28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2500D7-FB6F-4DBB-B8C5-663CA00BDFED}" type="datetimeFigureOut">
              <a:rPr lang="en-US" smtClean="0"/>
              <a:t>1/13/2022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F20488-80A6-4CA0-B500-C1C3E7D3362A}" type="slidenum">
              <a:rPr lang="en-US" smtClean="0"/>
              <a:t>‹#›</a:t>
            </a:fld>
            <a:endParaRPr lang="en-US"/>
          </a:p>
        </p:txBody>
      </p:sp>
    </p:spTree>
    <p:extLst>
      <p:ext uri="{BB962C8B-B14F-4D97-AF65-F5344CB8AC3E}">
        <p14:creationId xmlns:p14="http://schemas.microsoft.com/office/powerpoint/2010/main" val="249048119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233F4C-F8DF-4A84-92D0-2E4B8A24D28F}" type="datetimeFigureOut">
              <a:rPr lang="en-US" smtClean="0"/>
              <a:t>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0B1D44-F162-4255-A58E-CB9BDE8B918A}" type="slidenum">
              <a:rPr lang="en-US" smtClean="0"/>
              <a:t>‹#›</a:t>
            </a:fld>
            <a:endParaRPr lang="en-US"/>
          </a:p>
        </p:txBody>
      </p:sp>
    </p:spTree>
    <p:extLst>
      <p:ext uri="{BB962C8B-B14F-4D97-AF65-F5344CB8AC3E}">
        <p14:creationId xmlns:p14="http://schemas.microsoft.com/office/powerpoint/2010/main" val="79137597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30" rtl="0" eaLnBrk="1" fontAlgn="auto" latinLnBrk="0" hangingPunct="1">
              <a:lnSpc>
                <a:spcPct val="100000"/>
              </a:lnSpc>
              <a:spcBef>
                <a:spcPts val="0"/>
              </a:spcBef>
              <a:spcAft>
                <a:spcPts val="0"/>
              </a:spcAft>
              <a:buClrTx/>
              <a:buSzTx/>
              <a:buFontTx/>
              <a:buNone/>
              <a:tabLst/>
              <a:defRPr/>
            </a:pPr>
            <a:fld id="{6F8E2375-F1B1-284C-A827-B0E603FDBDD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33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888097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FC8E3-60DC-42D3-A802-A78714AC6D6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64ED7D2C-0374-4A2D-8B5A-DE959AEB6A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a:extLst>
              <a:ext uri="{FF2B5EF4-FFF2-40B4-BE49-F238E27FC236}">
                <a16:creationId xmlns:a16="http://schemas.microsoft.com/office/drawing/2014/main" id="{DCD738E8-CFA9-453C-A5EA-259FDDFBE5A7}"/>
              </a:ext>
            </a:extLst>
          </p:cNvPr>
          <p:cNvSpPr>
            <a:spLocks noGrp="1"/>
          </p:cNvSpPr>
          <p:nvPr>
            <p:ph type="dt" sz="half" idx="10"/>
          </p:nvPr>
        </p:nvSpPr>
        <p:spPr/>
        <p:txBody>
          <a:bodyPr/>
          <a:lstStyle/>
          <a:p>
            <a:fld id="{5127086F-073C-47C6-8ED8-32ECB6CF8936}" type="datetime1">
              <a:rPr lang="en-US" smtClean="0"/>
              <a:t>1/13/2022</a:t>
            </a:fld>
            <a:endParaRPr lang="en-US"/>
          </a:p>
        </p:txBody>
      </p:sp>
      <p:sp>
        <p:nvSpPr>
          <p:cNvPr id="5" name="Footer Placeholder 4">
            <a:extLst>
              <a:ext uri="{FF2B5EF4-FFF2-40B4-BE49-F238E27FC236}">
                <a16:creationId xmlns:a16="http://schemas.microsoft.com/office/drawing/2014/main" id="{461E8253-84A5-47BC-868A-7F882A7B38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0CC9A-F254-4C5C-8D74-37A7737A7DF1}"/>
              </a:ext>
            </a:extLst>
          </p:cNvPr>
          <p:cNvSpPr>
            <a:spLocks noGrp="1"/>
          </p:cNvSpPr>
          <p:nvPr>
            <p:ph type="sldNum" sz="quarter" idx="12"/>
          </p:nvPr>
        </p:nvSpPr>
        <p:spPr/>
        <p:txBody>
          <a:bodyPr/>
          <a:lstStyle/>
          <a:p>
            <a:fld id="{E678BCB5-CBF1-48F7-900D-8B710EFF1D54}" type="slidenum">
              <a:rPr lang="en-US" smtClean="0"/>
              <a:t>‹#›</a:t>
            </a:fld>
            <a:endParaRPr lang="en-US"/>
          </a:p>
        </p:txBody>
      </p:sp>
    </p:spTree>
    <p:extLst>
      <p:ext uri="{BB962C8B-B14F-4D97-AF65-F5344CB8AC3E}">
        <p14:creationId xmlns:p14="http://schemas.microsoft.com/office/powerpoint/2010/main" val="3104958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022CA-D924-4B91-AE4E-EE756906363A}"/>
              </a:ext>
            </a:extLst>
          </p:cNvPr>
          <p:cNvSpPr>
            <a:spLocks noGrp="1"/>
          </p:cNvSpPr>
          <p:nvPr>
            <p:ph type="title"/>
          </p:nvPr>
        </p:nvSpPr>
        <p:spPr/>
        <p:txBody>
          <a:bodyPr/>
          <a:lstStyle/>
          <a:p>
            <a:r>
              <a:rPr lang="en-US" smtClean="0"/>
              <a:t>Click to edit Master title style</a:t>
            </a:r>
            <a:endParaRPr lang="en-US" dirty="0"/>
          </a:p>
        </p:txBody>
      </p:sp>
      <p:sp>
        <p:nvSpPr>
          <p:cNvPr id="3" name="Vertical Text Placeholder 2">
            <a:extLst>
              <a:ext uri="{FF2B5EF4-FFF2-40B4-BE49-F238E27FC236}">
                <a16:creationId xmlns:a16="http://schemas.microsoft.com/office/drawing/2014/main" id="{F2468DBE-D192-43EB-9D7A-C27C31832F8C}"/>
              </a:ext>
            </a:extLst>
          </p:cNvPr>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73D6A3CF-08FB-4262-8DB1-4E331B6D1C38}"/>
              </a:ext>
            </a:extLst>
          </p:cNvPr>
          <p:cNvSpPr>
            <a:spLocks noGrp="1"/>
          </p:cNvSpPr>
          <p:nvPr>
            <p:ph type="dt" sz="half" idx="10"/>
          </p:nvPr>
        </p:nvSpPr>
        <p:spPr/>
        <p:txBody>
          <a:bodyPr/>
          <a:lstStyle/>
          <a:p>
            <a:fld id="{BB3F511B-528A-405E-87AA-35A0B84B7687}" type="datetime1">
              <a:rPr lang="en-US" smtClean="0"/>
              <a:t>1/13/2022</a:t>
            </a:fld>
            <a:endParaRPr lang="en-US"/>
          </a:p>
        </p:txBody>
      </p:sp>
      <p:sp>
        <p:nvSpPr>
          <p:cNvPr id="5" name="Footer Placeholder 4">
            <a:extLst>
              <a:ext uri="{FF2B5EF4-FFF2-40B4-BE49-F238E27FC236}">
                <a16:creationId xmlns:a16="http://schemas.microsoft.com/office/drawing/2014/main" id="{3C0D4668-B8C9-4F20-9869-38E7F0BA9C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F9F868-465A-4932-8E2C-0435B198C223}"/>
              </a:ext>
            </a:extLst>
          </p:cNvPr>
          <p:cNvSpPr>
            <a:spLocks noGrp="1"/>
          </p:cNvSpPr>
          <p:nvPr>
            <p:ph type="sldNum" sz="quarter" idx="12"/>
          </p:nvPr>
        </p:nvSpPr>
        <p:spPr/>
        <p:txBody>
          <a:bodyPr/>
          <a:lstStyle/>
          <a:p>
            <a:fld id="{E678BCB5-CBF1-48F7-900D-8B710EFF1D54}" type="slidenum">
              <a:rPr lang="en-US" smtClean="0"/>
              <a:t>‹#›</a:t>
            </a:fld>
            <a:endParaRPr lang="en-US"/>
          </a:p>
        </p:txBody>
      </p:sp>
      <p:pic>
        <p:nvPicPr>
          <p:cNvPr id="7" name="Picture 6" descr="A picture containing drawing&#10;&#10;Description automatically generated">
            <a:extLst>
              <a:ext uri="{FF2B5EF4-FFF2-40B4-BE49-F238E27FC236}">
                <a16:creationId xmlns:a16="http://schemas.microsoft.com/office/drawing/2014/main" id="{3A4A0DD9-82B3-49EC-B846-6C77CC97F6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8" name="Picture 7">
            <a:extLst>
              <a:ext uri="{FF2B5EF4-FFF2-40B4-BE49-F238E27FC236}">
                <a16:creationId xmlns:a16="http://schemas.microsoft.com/office/drawing/2014/main" id="{4EC321A2-1702-46F0-9391-33610E84BDB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9" name="Rectangle 8">
            <a:extLst>
              <a:ext uri="{FF2B5EF4-FFF2-40B4-BE49-F238E27FC236}">
                <a16:creationId xmlns:a16="http://schemas.microsoft.com/office/drawing/2014/main" id="{7439E041-D1CF-4A0B-AB21-8EC9B58817CC}"/>
              </a:ext>
            </a:extLst>
          </p:cNvPr>
          <p:cNvSpPr/>
          <p:nvPr/>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0256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CAFA08-4188-44C1-9F17-A791F94ED340}"/>
              </a:ext>
            </a:extLst>
          </p:cNvPr>
          <p:cNvSpPr>
            <a:spLocks noGrp="1"/>
          </p:cNvSpPr>
          <p:nvPr>
            <p:ph type="title" orient="vert"/>
          </p:nvPr>
        </p:nvSpPr>
        <p:spPr>
          <a:xfrm>
            <a:off x="8724900" y="973667"/>
            <a:ext cx="2628900" cy="5203296"/>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CB81BA27-677B-44C4-BC64-43D6B07DB7C3}"/>
              </a:ext>
            </a:extLst>
          </p:cNvPr>
          <p:cNvSpPr>
            <a:spLocks noGrp="1"/>
          </p:cNvSpPr>
          <p:nvPr>
            <p:ph type="body" orient="vert" idx="1"/>
          </p:nvPr>
        </p:nvSpPr>
        <p:spPr>
          <a:xfrm>
            <a:off x="838200" y="973667"/>
            <a:ext cx="7734300" cy="520329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CAEE7137-3929-45E7-B42A-9677BEC88649}"/>
              </a:ext>
            </a:extLst>
          </p:cNvPr>
          <p:cNvSpPr>
            <a:spLocks noGrp="1"/>
          </p:cNvSpPr>
          <p:nvPr>
            <p:ph type="dt" sz="half" idx="10"/>
          </p:nvPr>
        </p:nvSpPr>
        <p:spPr/>
        <p:txBody>
          <a:bodyPr/>
          <a:lstStyle/>
          <a:p>
            <a:fld id="{2DC2B6AD-5DCB-4FF7-BFC8-F6DAC7431496}" type="datetime1">
              <a:rPr lang="en-US" smtClean="0"/>
              <a:t>1/13/2022</a:t>
            </a:fld>
            <a:endParaRPr lang="en-US"/>
          </a:p>
        </p:txBody>
      </p:sp>
      <p:sp>
        <p:nvSpPr>
          <p:cNvPr id="5" name="Footer Placeholder 4">
            <a:extLst>
              <a:ext uri="{FF2B5EF4-FFF2-40B4-BE49-F238E27FC236}">
                <a16:creationId xmlns:a16="http://schemas.microsoft.com/office/drawing/2014/main" id="{01381193-039B-4ED7-8EA5-5024371FE9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7CB6C6-E9D0-4BBD-B82A-5C443891FEAE}"/>
              </a:ext>
            </a:extLst>
          </p:cNvPr>
          <p:cNvSpPr>
            <a:spLocks noGrp="1"/>
          </p:cNvSpPr>
          <p:nvPr>
            <p:ph type="sldNum" sz="quarter" idx="12"/>
          </p:nvPr>
        </p:nvSpPr>
        <p:spPr/>
        <p:txBody>
          <a:bodyPr/>
          <a:lstStyle/>
          <a:p>
            <a:fld id="{E678BCB5-CBF1-48F7-900D-8B710EFF1D54}" type="slidenum">
              <a:rPr lang="en-US" smtClean="0"/>
              <a:t>‹#›</a:t>
            </a:fld>
            <a:endParaRPr lang="en-US"/>
          </a:p>
        </p:txBody>
      </p:sp>
      <p:pic>
        <p:nvPicPr>
          <p:cNvPr id="7" name="Picture 6" descr="A picture containing drawing&#10;&#10;Description automatically generated">
            <a:extLst>
              <a:ext uri="{FF2B5EF4-FFF2-40B4-BE49-F238E27FC236}">
                <a16:creationId xmlns:a16="http://schemas.microsoft.com/office/drawing/2014/main" id="{DAA7DC68-F622-40A4-BF1A-25ED754E0C3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8" name="Picture 7">
            <a:extLst>
              <a:ext uri="{FF2B5EF4-FFF2-40B4-BE49-F238E27FC236}">
                <a16:creationId xmlns:a16="http://schemas.microsoft.com/office/drawing/2014/main" id="{75A01820-DB23-41BF-BFB3-5F6A39C64B6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9" name="Rectangle 8">
            <a:extLst>
              <a:ext uri="{FF2B5EF4-FFF2-40B4-BE49-F238E27FC236}">
                <a16:creationId xmlns:a16="http://schemas.microsoft.com/office/drawing/2014/main" id="{DC3665B1-0AE4-4ABA-BED7-422987F846C3}"/>
              </a:ext>
            </a:extLst>
          </p:cNvPr>
          <p:cNvSpPr/>
          <p:nvPr/>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3220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ED43E732-27B0-411B-8A5E-DB1F26C6D4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5322" y="276358"/>
            <a:ext cx="1997813" cy="347204"/>
          </a:xfrm>
          <a:prstGeom prst="rect">
            <a:avLst/>
          </a:prstGeom>
        </p:spPr>
      </p:pic>
      <p:sp>
        <p:nvSpPr>
          <p:cNvPr id="3" name="Picture Placeholder 2">
            <a:extLst>
              <a:ext uri="{FF2B5EF4-FFF2-40B4-BE49-F238E27FC236}">
                <a16:creationId xmlns:a16="http://schemas.microsoft.com/office/drawing/2014/main" id="{ABE6A4A2-2999-4845-A0D4-6F7BDE8F2997}"/>
              </a:ext>
            </a:extLst>
          </p:cNvPr>
          <p:cNvSpPr>
            <a:spLocks noGrp="1"/>
          </p:cNvSpPr>
          <p:nvPr>
            <p:ph type="pic" sz="quarter" idx="10" hasCustomPrompt="1"/>
          </p:nvPr>
        </p:nvSpPr>
        <p:spPr>
          <a:xfrm>
            <a:off x="0" y="0"/>
            <a:ext cx="12192000"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pic>
        <p:nvPicPr>
          <p:cNvPr id="5" name="Picture 4" descr="A picture containing drawing&#10;&#10;Description automatically generated">
            <a:extLst>
              <a:ext uri="{FF2B5EF4-FFF2-40B4-BE49-F238E27FC236}">
                <a16:creationId xmlns:a16="http://schemas.microsoft.com/office/drawing/2014/main" id="{B5083B7C-1C4F-4E85-96B5-0399C32B66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6" name="Picture 5">
            <a:extLst>
              <a:ext uri="{FF2B5EF4-FFF2-40B4-BE49-F238E27FC236}">
                <a16:creationId xmlns:a16="http://schemas.microsoft.com/office/drawing/2014/main" id="{58E4D7C3-E15E-47BA-8191-CFA31B63C9B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7" name="Rectangle 6">
            <a:extLst>
              <a:ext uri="{FF2B5EF4-FFF2-40B4-BE49-F238E27FC236}">
                <a16:creationId xmlns:a16="http://schemas.microsoft.com/office/drawing/2014/main" id="{ED3A3AD7-77CD-47FC-B95B-D958FFF32CA6}"/>
              </a:ext>
            </a:extLst>
          </p:cNvPr>
          <p:cNvSpPr/>
          <p:nvPr/>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40957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Custom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E89C4CEA-F42E-4E55-BFE5-2D8CFB0A8664}"/>
              </a:ext>
            </a:extLst>
          </p:cNvPr>
          <p:cNvSpPr>
            <a:spLocks noGrp="1"/>
          </p:cNvSpPr>
          <p:nvPr>
            <p:ph type="pic" sz="quarter" idx="10" hasCustomPrompt="1"/>
          </p:nvPr>
        </p:nvSpPr>
        <p:spPr>
          <a:xfrm>
            <a:off x="8407398" y="0"/>
            <a:ext cx="3784601"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pic>
        <p:nvPicPr>
          <p:cNvPr id="5" name="Picture 4" descr="A picture containing drawing&#10;&#10;Description automatically generated">
            <a:extLst>
              <a:ext uri="{FF2B5EF4-FFF2-40B4-BE49-F238E27FC236}">
                <a16:creationId xmlns:a16="http://schemas.microsoft.com/office/drawing/2014/main" id="{8B97DCEA-6749-405F-ABA5-C01FE45F3B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6" name="Picture 5">
            <a:extLst>
              <a:ext uri="{FF2B5EF4-FFF2-40B4-BE49-F238E27FC236}">
                <a16:creationId xmlns:a16="http://schemas.microsoft.com/office/drawing/2014/main" id="{3A9A4358-F84D-41B5-8882-F94C3C734FC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7" name="Rectangle 6">
            <a:extLst>
              <a:ext uri="{FF2B5EF4-FFF2-40B4-BE49-F238E27FC236}">
                <a16:creationId xmlns:a16="http://schemas.microsoft.com/office/drawing/2014/main" id="{60DBF86E-0E20-4B95-BE09-767DC4509AE9}"/>
              </a:ext>
            </a:extLst>
          </p:cNvPr>
          <p:cNvSpPr/>
          <p:nvPr/>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69617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3_Custom Layout">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ED43E732-27B0-411B-8A5E-DB1F26C6D4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5322" y="276358"/>
            <a:ext cx="1997813" cy="347204"/>
          </a:xfrm>
          <a:prstGeom prst="rect">
            <a:avLst/>
          </a:prstGeom>
        </p:spPr>
      </p:pic>
    </p:spTree>
    <p:extLst>
      <p:ext uri="{BB962C8B-B14F-4D97-AF65-F5344CB8AC3E}">
        <p14:creationId xmlns:p14="http://schemas.microsoft.com/office/powerpoint/2010/main" val="2759784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3_Team slide 01">
    <p:spTree>
      <p:nvGrpSpPr>
        <p:cNvPr id="1" name=""/>
        <p:cNvGrpSpPr/>
        <p:nvPr/>
      </p:nvGrpSpPr>
      <p:grpSpPr>
        <a:xfrm>
          <a:off x="0" y="0"/>
          <a:ext cx="0" cy="0"/>
          <a:chOff x="0" y="0"/>
          <a:chExt cx="0" cy="0"/>
        </a:xfrm>
      </p:grpSpPr>
      <p:sp>
        <p:nvSpPr>
          <p:cNvPr id="19" name="Marcador de texto 7"/>
          <p:cNvSpPr>
            <a:spLocks noGrp="1"/>
          </p:cNvSpPr>
          <p:nvPr>
            <p:ph type="body" sz="quarter" idx="31" hasCustomPrompt="1"/>
          </p:nvPr>
        </p:nvSpPr>
        <p:spPr>
          <a:xfrm>
            <a:off x="620430" y="527768"/>
            <a:ext cx="1624948" cy="1275633"/>
          </a:xfrm>
          <a:prstGeom prst="rect">
            <a:avLst/>
          </a:prstGeom>
          <a:noFill/>
        </p:spPr>
        <p:txBody>
          <a:bodyPr vert="horz" wrap="none" lIns="0" tIns="0" rIns="0" bIns="0" anchor="t" anchorCtr="0">
            <a:noAutofit/>
          </a:bodyPr>
          <a:lstStyle>
            <a:lvl1pPr marL="0" indent="0" algn="l">
              <a:buNone/>
              <a:defRPr sz="10666" b="0" i="0" baseline="0">
                <a:solidFill>
                  <a:schemeClr val="bg1">
                    <a:lumMod val="85000"/>
                  </a:schemeClr>
                </a:solidFill>
                <a:latin typeface="Lato" charset="0"/>
                <a:ea typeface="Lato" charset="0"/>
                <a:cs typeface="Lato" charset="0"/>
              </a:defRPr>
            </a:lvl1pPr>
          </a:lstStyle>
          <a:p>
            <a:pPr lvl="0"/>
            <a:r>
              <a:rPr lang="es-ES_tradnl"/>
              <a:t>00</a:t>
            </a:r>
          </a:p>
        </p:txBody>
      </p:sp>
      <p:sp>
        <p:nvSpPr>
          <p:cNvPr id="20" name="Marcador de texto 7"/>
          <p:cNvSpPr>
            <a:spLocks noGrp="1"/>
          </p:cNvSpPr>
          <p:nvPr>
            <p:ph type="body" sz="quarter" idx="26" hasCustomPrompt="1"/>
          </p:nvPr>
        </p:nvSpPr>
        <p:spPr>
          <a:xfrm>
            <a:off x="609600" y="1295401"/>
            <a:ext cx="4572000" cy="304800"/>
          </a:xfrm>
          <a:prstGeom prst="rect">
            <a:avLst/>
          </a:prstGeom>
          <a:noFill/>
        </p:spPr>
        <p:txBody>
          <a:bodyPr vert="horz" wrap="none" lIns="0" tIns="0" rIns="0" bIns="0" anchor="t" anchorCtr="0">
            <a:noAutofit/>
          </a:bodyPr>
          <a:lstStyle>
            <a:lvl1pPr marL="0" indent="0" algn="l">
              <a:buNone/>
              <a:defRPr sz="2933" b="1" i="0" baseline="0">
                <a:solidFill>
                  <a:schemeClr val="tx1">
                    <a:lumMod val="75000"/>
                    <a:lumOff val="25000"/>
                  </a:schemeClr>
                </a:solidFill>
                <a:latin typeface="Lato Black" charset="0"/>
                <a:ea typeface="Lato Black" charset="0"/>
                <a:cs typeface="Lato Black" charset="0"/>
              </a:defRPr>
            </a:lvl1pPr>
          </a:lstStyle>
          <a:p>
            <a:pPr lvl="0"/>
            <a:r>
              <a:rPr lang="es-ES_tradnl"/>
              <a:t>TITLE EXAMPLE</a:t>
            </a:r>
          </a:p>
        </p:txBody>
      </p:sp>
      <p:sp>
        <p:nvSpPr>
          <p:cNvPr id="21" name="Picture Placeholder 3"/>
          <p:cNvSpPr>
            <a:spLocks noGrp="1"/>
          </p:cNvSpPr>
          <p:nvPr>
            <p:ph type="pic" sz="quarter" idx="30" hasCustomPrompt="1"/>
          </p:nvPr>
        </p:nvSpPr>
        <p:spPr>
          <a:xfrm>
            <a:off x="609600" y="2209802"/>
            <a:ext cx="2439080" cy="2070228"/>
          </a:xfrm>
          <a:prstGeom prst="rect">
            <a:avLst/>
          </a:prstGeom>
          <a:effectLst>
            <a:outerShdw blurRad="177800" dist="139700" dir="2700000" algn="tl" rotWithShape="0">
              <a:schemeClr val="bg1">
                <a:lumMod val="50000"/>
                <a:alpha val="40000"/>
              </a:schemeClr>
            </a:outerShdw>
          </a:effectLst>
        </p:spPr>
        <p:txBody>
          <a:bodyPr anchor="ctr"/>
          <a:lstStyle>
            <a:lvl1pPr>
              <a:defRPr lang="en-US" sz="1600" dirty="0">
                <a:solidFill>
                  <a:schemeClr val="bg1">
                    <a:lumMod val="75000"/>
                  </a:schemeClr>
                </a:solidFill>
              </a:defRPr>
            </a:lvl1pPr>
          </a:lstStyle>
          <a:p>
            <a:pPr marL="0" lvl="0" indent="0" algn="ctr">
              <a:buNone/>
            </a:pPr>
            <a:r>
              <a:rPr lang="en-US"/>
              <a:t>Drag your picture here</a:t>
            </a:r>
          </a:p>
        </p:txBody>
      </p:sp>
      <p:sp>
        <p:nvSpPr>
          <p:cNvPr id="24" name="Marcador de texto 7"/>
          <p:cNvSpPr>
            <a:spLocks noGrp="1"/>
          </p:cNvSpPr>
          <p:nvPr>
            <p:ph type="body" sz="quarter" idx="35" hasCustomPrompt="1"/>
          </p:nvPr>
        </p:nvSpPr>
        <p:spPr>
          <a:xfrm>
            <a:off x="609600" y="4357109"/>
            <a:ext cx="1787883" cy="246286"/>
          </a:xfrm>
          <a:prstGeom prst="rect">
            <a:avLst/>
          </a:prstGeom>
          <a:solidFill>
            <a:schemeClr val="accent6"/>
          </a:solidFill>
          <a:ln>
            <a:noFill/>
          </a:ln>
        </p:spPr>
        <p:txBody>
          <a:bodyPr vert="horz" wrap="square" lIns="91440" tIns="0" rIns="91440" bIns="32004" anchor="t" anchorCtr="0">
            <a:spAutoFit/>
          </a:bodyPr>
          <a:lstStyle>
            <a:lvl1pPr marL="0" indent="0" algn="l">
              <a:lnSpc>
                <a:spcPct val="150000"/>
              </a:lnSpc>
              <a:buNone/>
              <a:defRPr sz="1067" b="0" i="0">
                <a:solidFill>
                  <a:schemeClr val="bg1"/>
                </a:solidFill>
                <a:latin typeface="Lato" charset="0"/>
                <a:ea typeface="Lato" charset="0"/>
                <a:cs typeface="Lato" charset="0"/>
              </a:defRPr>
            </a:lvl1pPr>
          </a:lstStyle>
          <a:p>
            <a:pPr lvl="0"/>
            <a:r>
              <a:rPr lang="en-US"/>
              <a:t>Company Position</a:t>
            </a:r>
          </a:p>
        </p:txBody>
      </p:sp>
      <p:sp>
        <p:nvSpPr>
          <p:cNvPr id="25" name="Marcador de texto 7"/>
          <p:cNvSpPr>
            <a:spLocks noGrp="1"/>
          </p:cNvSpPr>
          <p:nvPr>
            <p:ph type="body" sz="quarter" idx="36" hasCustomPrompt="1"/>
          </p:nvPr>
        </p:nvSpPr>
        <p:spPr>
          <a:xfrm>
            <a:off x="609600" y="4704962"/>
            <a:ext cx="2439080" cy="320729"/>
          </a:xfrm>
          <a:prstGeom prst="rect">
            <a:avLst/>
          </a:prstGeom>
          <a:noFill/>
        </p:spPr>
        <p:txBody>
          <a:bodyPr vert="horz" wrap="square" lIns="0" tIns="0" rIns="0" bIns="0" anchor="t">
            <a:spAutoFit/>
          </a:bodyPr>
          <a:lstStyle>
            <a:lvl1pPr marL="0" indent="0" algn="l">
              <a:lnSpc>
                <a:spcPct val="150000"/>
              </a:lnSpc>
              <a:buNone/>
              <a:defRPr sz="1600" b="1" i="0">
                <a:solidFill>
                  <a:schemeClr val="tx2"/>
                </a:solidFill>
                <a:latin typeface="Lato" charset="0"/>
                <a:ea typeface="Lato" charset="0"/>
                <a:cs typeface="Lato" charset="0"/>
              </a:defRPr>
            </a:lvl1pPr>
          </a:lstStyle>
          <a:p>
            <a:pPr lvl="0"/>
            <a:r>
              <a:rPr lang="en-US"/>
              <a:t>Team name here</a:t>
            </a:r>
          </a:p>
        </p:txBody>
      </p:sp>
      <p:sp>
        <p:nvSpPr>
          <p:cNvPr id="22" name="Picture Placeholder 3"/>
          <p:cNvSpPr>
            <a:spLocks noGrp="1"/>
          </p:cNvSpPr>
          <p:nvPr>
            <p:ph type="pic" sz="quarter" idx="37" hasCustomPrompt="1"/>
          </p:nvPr>
        </p:nvSpPr>
        <p:spPr>
          <a:xfrm>
            <a:off x="3352801" y="2209802"/>
            <a:ext cx="2439080" cy="2070228"/>
          </a:xfrm>
          <a:prstGeom prst="rect">
            <a:avLst/>
          </a:prstGeom>
          <a:effectLst>
            <a:outerShdw blurRad="177800" dist="139700" dir="2700000" algn="tl" rotWithShape="0">
              <a:schemeClr val="bg1">
                <a:lumMod val="50000"/>
                <a:alpha val="40000"/>
              </a:schemeClr>
            </a:outerShdw>
          </a:effectLst>
        </p:spPr>
        <p:txBody>
          <a:bodyPr anchor="ctr"/>
          <a:lstStyle>
            <a:lvl1pPr>
              <a:defRPr lang="en-US" sz="1600" dirty="0">
                <a:solidFill>
                  <a:schemeClr val="bg1">
                    <a:lumMod val="75000"/>
                  </a:schemeClr>
                </a:solidFill>
              </a:defRPr>
            </a:lvl1pPr>
          </a:lstStyle>
          <a:p>
            <a:pPr marL="0" lvl="0" indent="0" algn="ctr">
              <a:buNone/>
            </a:pPr>
            <a:r>
              <a:rPr lang="en-US"/>
              <a:t>Drag your picture here</a:t>
            </a:r>
          </a:p>
        </p:txBody>
      </p:sp>
      <p:sp>
        <p:nvSpPr>
          <p:cNvPr id="26" name="Marcador de texto 7"/>
          <p:cNvSpPr>
            <a:spLocks noGrp="1"/>
          </p:cNvSpPr>
          <p:nvPr>
            <p:ph type="body" sz="quarter" idx="38" hasCustomPrompt="1"/>
          </p:nvPr>
        </p:nvSpPr>
        <p:spPr>
          <a:xfrm>
            <a:off x="3352801" y="4357109"/>
            <a:ext cx="1787883" cy="246286"/>
          </a:xfrm>
          <a:prstGeom prst="rect">
            <a:avLst/>
          </a:prstGeom>
          <a:solidFill>
            <a:schemeClr val="accent6"/>
          </a:solidFill>
          <a:ln>
            <a:noFill/>
          </a:ln>
        </p:spPr>
        <p:txBody>
          <a:bodyPr vert="horz" wrap="square" lIns="91440" tIns="0" rIns="91440" bIns="32004" anchor="t" anchorCtr="0">
            <a:spAutoFit/>
          </a:bodyPr>
          <a:lstStyle>
            <a:lvl1pPr marL="0" indent="0" algn="l">
              <a:lnSpc>
                <a:spcPct val="150000"/>
              </a:lnSpc>
              <a:buNone/>
              <a:defRPr sz="1067" b="0" i="0">
                <a:solidFill>
                  <a:schemeClr val="bg1"/>
                </a:solidFill>
                <a:latin typeface="Lato" charset="0"/>
                <a:ea typeface="Lato" charset="0"/>
                <a:cs typeface="Lato" charset="0"/>
              </a:defRPr>
            </a:lvl1pPr>
          </a:lstStyle>
          <a:p>
            <a:pPr lvl="0"/>
            <a:r>
              <a:rPr lang="en-US"/>
              <a:t>Company Position</a:t>
            </a:r>
          </a:p>
        </p:txBody>
      </p:sp>
      <p:sp>
        <p:nvSpPr>
          <p:cNvPr id="27" name="Marcador de texto 7"/>
          <p:cNvSpPr>
            <a:spLocks noGrp="1"/>
          </p:cNvSpPr>
          <p:nvPr>
            <p:ph type="body" sz="quarter" idx="39" hasCustomPrompt="1"/>
          </p:nvPr>
        </p:nvSpPr>
        <p:spPr>
          <a:xfrm>
            <a:off x="3352801" y="4704962"/>
            <a:ext cx="2439080" cy="320729"/>
          </a:xfrm>
          <a:prstGeom prst="rect">
            <a:avLst/>
          </a:prstGeom>
          <a:noFill/>
        </p:spPr>
        <p:txBody>
          <a:bodyPr vert="horz" wrap="square" lIns="0" tIns="0" rIns="0" bIns="0" anchor="t">
            <a:spAutoFit/>
          </a:bodyPr>
          <a:lstStyle>
            <a:lvl1pPr marL="0" indent="0" algn="l">
              <a:lnSpc>
                <a:spcPct val="150000"/>
              </a:lnSpc>
              <a:buNone/>
              <a:defRPr sz="1600" b="1" i="0">
                <a:solidFill>
                  <a:schemeClr val="tx2"/>
                </a:solidFill>
                <a:latin typeface="Lato" charset="0"/>
                <a:ea typeface="Lato" charset="0"/>
                <a:cs typeface="Lato" charset="0"/>
              </a:defRPr>
            </a:lvl1pPr>
          </a:lstStyle>
          <a:p>
            <a:pPr lvl="0"/>
            <a:r>
              <a:rPr lang="en-US"/>
              <a:t>Team name here</a:t>
            </a:r>
          </a:p>
        </p:txBody>
      </p:sp>
      <p:sp>
        <p:nvSpPr>
          <p:cNvPr id="28" name="Picture Placeholder 3"/>
          <p:cNvSpPr>
            <a:spLocks noGrp="1"/>
          </p:cNvSpPr>
          <p:nvPr>
            <p:ph type="pic" sz="quarter" idx="40" hasCustomPrompt="1"/>
          </p:nvPr>
        </p:nvSpPr>
        <p:spPr>
          <a:xfrm>
            <a:off x="6095661" y="2209802"/>
            <a:ext cx="2439080" cy="2070228"/>
          </a:xfrm>
          <a:prstGeom prst="rect">
            <a:avLst/>
          </a:prstGeom>
          <a:effectLst>
            <a:outerShdw blurRad="177800" dist="139700" dir="2700000" algn="tl" rotWithShape="0">
              <a:schemeClr val="bg1">
                <a:lumMod val="50000"/>
                <a:alpha val="40000"/>
              </a:schemeClr>
            </a:outerShdw>
          </a:effectLst>
        </p:spPr>
        <p:txBody>
          <a:bodyPr anchor="ctr"/>
          <a:lstStyle>
            <a:lvl1pPr>
              <a:defRPr lang="en-US" sz="1600" dirty="0">
                <a:solidFill>
                  <a:schemeClr val="bg1">
                    <a:lumMod val="75000"/>
                  </a:schemeClr>
                </a:solidFill>
              </a:defRPr>
            </a:lvl1pPr>
          </a:lstStyle>
          <a:p>
            <a:pPr marL="0" lvl="0" indent="0" algn="ctr">
              <a:buNone/>
            </a:pPr>
            <a:r>
              <a:rPr lang="en-US"/>
              <a:t>Drag your picture here</a:t>
            </a:r>
          </a:p>
        </p:txBody>
      </p:sp>
      <p:sp>
        <p:nvSpPr>
          <p:cNvPr id="31" name="Marcador de texto 7"/>
          <p:cNvSpPr>
            <a:spLocks noGrp="1"/>
          </p:cNvSpPr>
          <p:nvPr>
            <p:ph type="body" sz="quarter" idx="41" hasCustomPrompt="1"/>
          </p:nvPr>
        </p:nvSpPr>
        <p:spPr>
          <a:xfrm>
            <a:off x="6095661" y="4357109"/>
            <a:ext cx="1787883" cy="246286"/>
          </a:xfrm>
          <a:prstGeom prst="rect">
            <a:avLst/>
          </a:prstGeom>
          <a:solidFill>
            <a:schemeClr val="accent6"/>
          </a:solidFill>
          <a:ln>
            <a:noFill/>
          </a:ln>
        </p:spPr>
        <p:txBody>
          <a:bodyPr vert="horz" wrap="square" lIns="91440" tIns="0" rIns="91440" bIns="32004" anchor="t" anchorCtr="0">
            <a:spAutoFit/>
          </a:bodyPr>
          <a:lstStyle>
            <a:lvl1pPr marL="0" indent="0" algn="l">
              <a:lnSpc>
                <a:spcPct val="150000"/>
              </a:lnSpc>
              <a:buNone/>
              <a:defRPr sz="1067" b="0" i="0">
                <a:solidFill>
                  <a:schemeClr val="bg1"/>
                </a:solidFill>
                <a:latin typeface="Lato" charset="0"/>
                <a:ea typeface="Lato" charset="0"/>
                <a:cs typeface="Lato" charset="0"/>
              </a:defRPr>
            </a:lvl1pPr>
          </a:lstStyle>
          <a:p>
            <a:pPr lvl="0"/>
            <a:r>
              <a:rPr lang="en-US"/>
              <a:t>Company Position</a:t>
            </a:r>
          </a:p>
        </p:txBody>
      </p:sp>
      <p:sp>
        <p:nvSpPr>
          <p:cNvPr id="32" name="Marcador de texto 7"/>
          <p:cNvSpPr>
            <a:spLocks noGrp="1"/>
          </p:cNvSpPr>
          <p:nvPr>
            <p:ph type="body" sz="quarter" idx="42" hasCustomPrompt="1"/>
          </p:nvPr>
        </p:nvSpPr>
        <p:spPr>
          <a:xfrm>
            <a:off x="6095661" y="4704962"/>
            <a:ext cx="2439080" cy="320729"/>
          </a:xfrm>
          <a:prstGeom prst="rect">
            <a:avLst/>
          </a:prstGeom>
          <a:noFill/>
        </p:spPr>
        <p:txBody>
          <a:bodyPr vert="horz" wrap="square" lIns="0" tIns="0" rIns="0" bIns="0" anchor="t">
            <a:spAutoFit/>
          </a:bodyPr>
          <a:lstStyle>
            <a:lvl1pPr marL="0" indent="0" algn="l">
              <a:lnSpc>
                <a:spcPct val="150000"/>
              </a:lnSpc>
              <a:buNone/>
              <a:defRPr sz="1600" b="1" i="0">
                <a:solidFill>
                  <a:schemeClr val="tx2"/>
                </a:solidFill>
                <a:latin typeface="Lato" charset="0"/>
                <a:ea typeface="Lato" charset="0"/>
                <a:cs typeface="Lato" charset="0"/>
              </a:defRPr>
            </a:lvl1pPr>
          </a:lstStyle>
          <a:p>
            <a:pPr lvl="0"/>
            <a:r>
              <a:rPr lang="en-US"/>
              <a:t>Team name here</a:t>
            </a:r>
          </a:p>
        </p:txBody>
      </p:sp>
      <p:sp>
        <p:nvSpPr>
          <p:cNvPr id="33" name="Picture Placeholder 3"/>
          <p:cNvSpPr>
            <a:spLocks noGrp="1"/>
          </p:cNvSpPr>
          <p:nvPr>
            <p:ph type="pic" sz="quarter" idx="43" hasCustomPrompt="1"/>
          </p:nvPr>
        </p:nvSpPr>
        <p:spPr>
          <a:xfrm>
            <a:off x="8838520" y="2209802"/>
            <a:ext cx="2439080" cy="2070228"/>
          </a:xfrm>
          <a:prstGeom prst="rect">
            <a:avLst/>
          </a:prstGeom>
          <a:effectLst>
            <a:outerShdw blurRad="177800" dist="139700" dir="2700000" algn="tl" rotWithShape="0">
              <a:schemeClr val="bg1">
                <a:lumMod val="50000"/>
                <a:alpha val="40000"/>
              </a:schemeClr>
            </a:outerShdw>
          </a:effectLst>
        </p:spPr>
        <p:txBody>
          <a:bodyPr anchor="ctr"/>
          <a:lstStyle>
            <a:lvl1pPr>
              <a:defRPr lang="en-US" sz="1600" dirty="0">
                <a:solidFill>
                  <a:schemeClr val="bg1">
                    <a:lumMod val="75000"/>
                  </a:schemeClr>
                </a:solidFill>
              </a:defRPr>
            </a:lvl1pPr>
          </a:lstStyle>
          <a:p>
            <a:pPr marL="0" lvl="0" indent="0" algn="ctr">
              <a:buNone/>
            </a:pPr>
            <a:r>
              <a:rPr lang="en-US"/>
              <a:t>Drag your picture here</a:t>
            </a:r>
          </a:p>
        </p:txBody>
      </p:sp>
      <p:sp>
        <p:nvSpPr>
          <p:cNvPr id="34" name="Marcador de texto 7"/>
          <p:cNvSpPr>
            <a:spLocks noGrp="1"/>
          </p:cNvSpPr>
          <p:nvPr>
            <p:ph type="body" sz="quarter" idx="44" hasCustomPrompt="1"/>
          </p:nvPr>
        </p:nvSpPr>
        <p:spPr>
          <a:xfrm>
            <a:off x="8838520" y="4357109"/>
            <a:ext cx="1787883" cy="246286"/>
          </a:xfrm>
          <a:prstGeom prst="rect">
            <a:avLst/>
          </a:prstGeom>
          <a:solidFill>
            <a:schemeClr val="accent6"/>
          </a:solidFill>
          <a:ln>
            <a:noFill/>
          </a:ln>
        </p:spPr>
        <p:txBody>
          <a:bodyPr vert="horz" wrap="square" lIns="91440" tIns="0" rIns="91440" bIns="32004" anchor="t" anchorCtr="0">
            <a:spAutoFit/>
          </a:bodyPr>
          <a:lstStyle>
            <a:lvl1pPr marL="0" indent="0" algn="l">
              <a:lnSpc>
                <a:spcPct val="150000"/>
              </a:lnSpc>
              <a:buNone/>
              <a:defRPr sz="1067" b="0" i="0">
                <a:solidFill>
                  <a:schemeClr val="bg1"/>
                </a:solidFill>
                <a:latin typeface="Lato" charset="0"/>
                <a:ea typeface="Lato" charset="0"/>
                <a:cs typeface="Lato" charset="0"/>
              </a:defRPr>
            </a:lvl1pPr>
          </a:lstStyle>
          <a:p>
            <a:pPr lvl="0"/>
            <a:r>
              <a:rPr lang="en-US"/>
              <a:t>Company Position</a:t>
            </a:r>
          </a:p>
        </p:txBody>
      </p:sp>
      <p:sp>
        <p:nvSpPr>
          <p:cNvPr id="35" name="Marcador de texto 7"/>
          <p:cNvSpPr>
            <a:spLocks noGrp="1"/>
          </p:cNvSpPr>
          <p:nvPr>
            <p:ph type="body" sz="quarter" idx="45" hasCustomPrompt="1"/>
          </p:nvPr>
        </p:nvSpPr>
        <p:spPr>
          <a:xfrm>
            <a:off x="8838520" y="4704962"/>
            <a:ext cx="2439080" cy="320729"/>
          </a:xfrm>
          <a:prstGeom prst="rect">
            <a:avLst/>
          </a:prstGeom>
          <a:noFill/>
        </p:spPr>
        <p:txBody>
          <a:bodyPr vert="horz" wrap="square" lIns="0" tIns="0" rIns="0" bIns="0" anchor="t">
            <a:spAutoFit/>
          </a:bodyPr>
          <a:lstStyle>
            <a:lvl1pPr marL="0" indent="0" algn="l">
              <a:lnSpc>
                <a:spcPct val="150000"/>
              </a:lnSpc>
              <a:buNone/>
              <a:defRPr sz="1600" b="1" i="0">
                <a:solidFill>
                  <a:schemeClr val="tx2"/>
                </a:solidFill>
                <a:latin typeface="Lato" charset="0"/>
                <a:ea typeface="Lato" charset="0"/>
                <a:cs typeface="Lato" charset="0"/>
              </a:defRPr>
            </a:lvl1pPr>
          </a:lstStyle>
          <a:p>
            <a:pPr lvl="0"/>
            <a:r>
              <a:rPr lang="en-US"/>
              <a:t>Team name here</a:t>
            </a:r>
          </a:p>
        </p:txBody>
      </p:sp>
    </p:spTree>
    <p:extLst>
      <p:ext uri="{BB962C8B-B14F-4D97-AF65-F5344CB8AC3E}">
        <p14:creationId xmlns:p14="http://schemas.microsoft.com/office/powerpoint/2010/main" val="345638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4_Custom Layout">
    <p:spTree>
      <p:nvGrpSpPr>
        <p:cNvPr id="1" name=""/>
        <p:cNvGrpSpPr/>
        <p:nvPr/>
      </p:nvGrpSpPr>
      <p:grpSpPr>
        <a:xfrm>
          <a:off x="0" y="0"/>
          <a:ext cx="0" cy="0"/>
          <a:chOff x="0" y="0"/>
          <a:chExt cx="0" cy="0"/>
        </a:xfrm>
      </p:grpSpPr>
      <p:sp>
        <p:nvSpPr>
          <p:cNvPr id="5" name="Picture Placeholder 8"/>
          <p:cNvSpPr>
            <a:spLocks noGrp="1"/>
          </p:cNvSpPr>
          <p:nvPr>
            <p:ph type="pic" sz="quarter" idx="12"/>
          </p:nvPr>
        </p:nvSpPr>
        <p:spPr>
          <a:xfrm>
            <a:off x="6096000" y="0"/>
            <a:ext cx="6096000" cy="6858000"/>
          </a:xfrm>
          <a:prstGeom prst="rect">
            <a:avLst/>
          </a:prstGeom>
          <a:gradFill>
            <a:gsLst>
              <a:gs pos="0">
                <a:schemeClr val="tx1">
                  <a:alpha val="4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r>
              <a:rPr lang="en-US" smtClean="0"/>
              <a:t>Click icon to add picture</a:t>
            </a:r>
            <a:endParaRPr lang="en-US"/>
          </a:p>
        </p:txBody>
      </p:sp>
      <p:sp>
        <p:nvSpPr>
          <p:cNvPr id="4" name="Title 1"/>
          <p:cNvSpPr>
            <a:spLocks noGrp="1"/>
          </p:cNvSpPr>
          <p:nvPr>
            <p:ph type="title"/>
          </p:nvPr>
        </p:nvSpPr>
        <p:spPr>
          <a:xfrm>
            <a:off x="1024971" y="2605294"/>
            <a:ext cx="10146612" cy="1647411"/>
          </a:xfrm>
          <a:effectLst>
            <a:outerShdw blurRad="762000" dist="381000" dir="5400000" algn="t" rotWithShape="0">
              <a:prstClr val="black">
                <a:alpha val="30000"/>
              </a:prstClr>
            </a:outerShdw>
          </a:effectLst>
        </p:spPr>
        <p:txBody>
          <a:bodyPr/>
          <a:lstStyle>
            <a:lvl1pPr algn="ctr">
              <a:defRPr sz="9600" b="1" i="0">
                <a:latin typeface="Arial Black" panose="020B0A04020102020204" pitchFamily="34" charset="0"/>
                <a:ea typeface="Arial Black" panose="020B0A04020102020204" pitchFamily="34" charset="0"/>
                <a:cs typeface="Arial Black" panose="020B0A04020102020204" pitchFamily="34" charset="0"/>
              </a:defRPr>
            </a:lvl1pPr>
          </a:lstStyle>
          <a:p>
            <a:r>
              <a:rPr lang="en-US" smtClean="0"/>
              <a:t>Click to edit Master title style</a:t>
            </a:r>
            <a:endParaRPr lang="en-US"/>
          </a:p>
        </p:txBody>
      </p:sp>
    </p:spTree>
    <p:extLst>
      <p:ext uri="{BB962C8B-B14F-4D97-AF65-F5344CB8AC3E}">
        <p14:creationId xmlns:p14="http://schemas.microsoft.com/office/powerpoint/2010/main" val="2280238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repeatCount="0" decel="5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6" presetClass="emph" presetSubtype="0" decel="50000" fill="hold" grpId="0" nodeType="withEffect">
                                  <p:stCondLst>
                                    <p:cond delay="0"/>
                                  </p:stCondLst>
                                  <p:childTnLst>
                                    <p:animScale>
                                      <p:cBhvr>
                                        <p:cTn id="10" dur="5000" fill="hold"/>
                                        <p:tgtEl>
                                          <p:spTgt spid="5"/>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FC8E3-60DC-42D3-A802-A78714AC6D6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64ED7D2C-0374-4A2D-8B5A-DE959AEB6A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a:extLst>
              <a:ext uri="{FF2B5EF4-FFF2-40B4-BE49-F238E27FC236}">
                <a16:creationId xmlns:a16="http://schemas.microsoft.com/office/drawing/2014/main" id="{DCD738E8-CFA9-453C-A5EA-259FDDFBE5A7}"/>
              </a:ext>
            </a:extLst>
          </p:cNvPr>
          <p:cNvSpPr>
            <a:spLocks noGrp="1"/>
          </p:cNvSpPr>
          <p:nvPr>
            <p:ph type="dt" sz="half" idx="10"/>
          </p:nvPr>
        </p:nvSpPr>
        <p:spPr/>
        <p:txBody>
          <a:bodyPr/>
          <a:lstStyle/>
          <a:p>
            <a:fld id="{6E4EB117-4B36-444A-8985-75824C69A959}" type="datetime1">
              <a:rPr lang="en-US" smtClean="0"/>
              <a:t>1/13/2022</a:t>
            </a:fld>
            <a:endParaRPr lang="en-US"/>
          </a:p>
        </p:txBody>
      </p:sp>
      <p:sp>
        <p:nvSpPr>
          <p:cNvPr id="5" name="Footer Placeholder 4">
            <a:extLst>
              <a:ext uri="{FF2B5EF4-FFF2-40B4-BE49-F238E27FC236}">
                <a16:creationId xmlns:a16="http://schemas.microsoft.com/office/drawing/2014/main" id="{461E8253-84A5-47BC-868A-7F882A7B38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0CC9A-F254-4C5C-8D74-37A7737A7DF1}"/>
              </a:ext>
            </a:extLst>
          </p:cNvPr>
          <p:cNvSpPr>
            <a:spLocks noGrp="1"/>
          </p:cNvSpPr>
          <p:nvPr>
            <p:ph type="sldNum" sz="quarter" idx="12"/>
          </p:nvPr>
        </p:nvSpPr>
        <p:spPr/>
        <p:txBody>
          <a:bodyPr/>
          <a:lstStyle/>
          <a:p>
            <a:fld id="{E678BCB5-CBF1-48F7-900D-8B710EFF1D54}" type="slidenum">
              <a:rPr lang="en-US" smtClean="0"/>
              <a:t>‹#›</a:t>
            </a:fld>
            <a:endParaRPr lang="en-US"/>
          </a:p>
        </p:txBody>
      </p:sp>
    </p:spTree>
    <p:extLst>
      <p:ext uri="{BB962C8B-B14F-4D97-AF65-F5344CB8AC3E}">
        <p14:creationId xmlns:p14="http://schemas.microsoft.com/office/powerpoint/2010/main" val="16807016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F8F8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A0DE6-44BA-4FCA-9F20-328F8A58270D}"/>
              </a:ext>
            </a:extLst>
          </p:cNvPr>
          <p:cNvSpPr>
            <a:spLocks noGrp="1"/>
          </p:cNvSpPr>
          <p:nvPr>
            <p:ph type="title"/>
          </p:nvPr>
        </p:nvSpPr>
        <p:spPr>
          <a:xfrm>
            <a:off x="838200" y="769898"/>
            <a:ext cx="10515600" cy="920790"/>
          </a:xfrm>
        </p:spPr>
        <p:txBody>
          <a:body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8558D4DF-6D2A-4888-80A7-C7B1C765C52F}"/>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89B69694-1A0B-4029-B1CA-909338C08006}"/>
              </a:ext>
            </a:extLst>
          </p:cNvPr>
          <p:cNvSpPr>
            <a:spLocks noGrp="1"/>
          </p:cNvSpPr>
          <p:nvPr>
            <p:ph type="dt" sz="half" idx="10"/>
          </p:nvPr>
        </p:nvSpPr>
        <p:spPr/>
        <p:txBody>
          <a:bodyPr/>
          <a:lstStyle/>
          <a:p>
            <a:fld id="{9EEDA4FD-CFE2-4CF5-8A06-1129F81F6790}" type="datetime1">
              <a:rPr lang="en-US" smtClean="0"/>
              <a:t>1/13/2022</a:t>
            </a:fld>
            <a:endParaRPr lang="en-US"/>
          </a:p>
        </p:txBody>
      </p:sp>
      <p:sp>
        <p:nvSpPr>
          <p:cNvPr id="5" name="Footer Placeholder 4">
            <a:extLst>
              <a:ext uri="{FF2B5EF4-FFF2-40B4-BE49-F238E27FC236}">
                <a16:creationId xmlns:a16="http://schemas.microsoft.com/office/drawing/2014/main" id="{8B3CB99F-A96E-4894-BE48-218C3C6094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F1065-BCA9-43C8-AE04-4A317867E79E}"/>
              </a:ext>
            </a:extLst>
          </p:cNvPr>
          <p:cNvSpPr>
            <a:spLocks noGrp="1"/>
          </p:cNvSpPr>
          <p:nvPr>
            <p:ph type="sldNum" sz="quarter" idx="12"/>
          </p:nvPr>
        </p:nvSpPr>
        <p:spPr/>
        <p:txBody>
          <a:bodyPr/>
          <a:lstStyle/>
          <a:p>
            <a:fld id="{E678BCB5-CBF1-48F7-900D-8B710EFF1D54}" type="slidenum">
              <a:rPr lang="en-US" smtClean="0"/>
              <a:t>‹#›</a:t>
            </a:fld>
            <a:endParaRPr lang="en-US"/>
          </a:p>
        </p:txBody>
      </p:sp>
      <p:pic>
        <p:nvPicPr>
          <p:cNvPr id="7" name="Picture 6" descr="A picture containing drawing&#10;&#10;Description automatically generated">
            <a:extLst>
              <a:ext uri="{FF2B5EF4-FFF2-40B4-BE49-F238E27FC236}">
                <a16:creationId xmlns:a16="http://schemas.microsoft.com/office/drawing/2014/main" id="{60919926-3BC9-4E3C-89E3-A7803C6B2F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8" name="Picture 7">
            <a:extLst>
              <a:ext uri="{FF2B5EF4-FFF2-40B4-BE49-F238E27FC236}">
                <a16:creationId xmlns:a16="http://schemas.microsoft.com/office/drawing/2014/main" id="{DCD037DC-D34E-4B9A-AB39-91A51083924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9" name="Rectangle 8">
            <a:extLst>
              <a:ext uri="{FF2B5EF4-FFF2-40B4-BE49-F238E27FC236}">
                <a16:creationId xmlns:a16="http://schemas.microsoft.com/office/drawing/2014/main" id="{EA8D152E-D7A9-4FA7-B036-C59FCDF58B51}"/>
              </a:ext>
            </a:extLst>
          </p:cNvPr>
          <p:cNvSpPr/>
          <p:nvPr/>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700178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7B5B6-4953-4AF4-A637-D1CAE9FFFF02}"/>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6D7EDD2-28AE-4DCE-B620-730E202C24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a:extLst>
              <a:ext uri="{FF2B5EF4-FFF2-40B4-BE49-F238E27FC236}">
                <a16:creationId xmlns:a16="http://schemas.microsoft.com/office/drawing/2014/main" id="{583254DE-BD80-4F5E-A074-151C1670C4B1}"/>
              </a:ext>
            </a:extLst>
          </p:cNvPr>
          <p:cNvSpPr>
            <a:spLocks noGrp="1"/>
          </p:cNvSpPr>
          <p:nvPr>
            <p:ph type="dt" sz="half" idx="10"/>
          </p:nvPr>
        </p:nvSpPr>
        <p:spPr/>
        <p:txBody>
          <a:bodyPr/>
          <a:lstStyle/>
          <a:p>
            <a:fld id="{B7D7C380-8876-4956-BA9A-C392561F25BE}" type="datetime1">
              <a:rPr lang="en-US" smtClean="0"/>
              <a:t>1/13/2022</a:t>
            </a:fld>
            <a:endParaRPr lang="en-US"/>
          </a:p>
        </p:txBody>
      </p:sp>
      <p:sp>
        <p:nvSpPr>
          <p:cNvPr id="5" name="Footer Placeholder 4">
            <a:extLst>
              <a:ext uri="{FF2B5EF4-FFF2-40B4-BE49-F238E27FC236}">
                <a16:creationId xmlns:a16="http://schemas.microsoft.com/office/drawing/2014/main" id="{0D05417F-49D8-4F7F-83C8-EB7D1E928D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0B7852-83E3-4B02-A4E6-F8ACA918016C}"/>
              </a:ext>
            </a:extLst>
          </p:cNvPr>
          <p:cNvSpPr>
            <a:spLocks noGrp="1"/>
          </p:cNvSpPr>
          <p:nvPr>
            <p:ph type="sldNum" sz="quarter" idx="12"/>
          </p:nvPr>
        </p:nvSpPr>
        <p:spPr/>
        <p:txBody>
          <a:bodyPr/>
          <a:lstStyle/>
          <a:p>
            <a:fld id="{E678BCB5-CBF1-48F7-900D-8B710EFF1D54}" type="slidenum">
              <a:rPr lang="en-US" smtClean="0"/>
              <a:t>‹#›</a:t>
            </a:fld>
            <a:endParaRPr lang="en-US"/>
          </a:p>
        </p:txBody>
      </p:sp>
      <p:pic>
        <p:nvPicPr>
          <p:cNvPr id="7" name="Picture 6" descr="A picture containing drawing&#10;&#10;Description automatically generated">
            <a:extLst>
              <a:ext uri="{FF2B5EF4-FFF2-40B4-BE49-F238E27FC236}">
                <a16:creationId xmlns:a16="http://schemas.microsoft.com/office/drawing/2014/main" id="{F4C1D461-7F07-496A-98DE-61FE35C09A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8" name="Picture 7">
            <a:extLst>
              <a:ext uri="{FF2B5EF4-FFF2-40B4-BE49-F238E27FC236}">
                <a16:creationId xmlns:a16="http://schemas.microsoft.com/office/drawing/2014/main" id="{84901826-92C4-4183-8B82-2992AAF8D93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9" name="Rectangle 8">
            <a:extLst>
              <a:ext uri="{FF2B5EF4-FFF2-40B4-BE49-F238E27FC236}">
                <a16:creationId xmlns:a16="http://schemas.microsoft.com/office/drawing/2014/main" id="{65CFD52F-CBAA-46AD-9096-2067A26DED68}"/>
              </a:ext>
            </a:extLst>
          </p:cNvPr>
          <p:cNvSpPr/>
          <p:nvPr/>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47286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F8F8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A0DE6-44BA-4FCA-9F20-328F8A58270D}"/>
              </a:ext>
            </a:extLst>
          </p:cNvPr>
          <p:cNvSpPr>
            <a:spLocks noGrp="1"/>
          </p:cNvSpPr>
          <p:nvPr>
            <p:ph type="title"/>
          </p:nvPr>
        </p:nvSpPr>
        <p:spPr>
          <a:xfrm>
            <a:off x="838200" y="769898"/>
            <a:ext cx="10515600" cy="920790"/>
          </a:xfrm>
        </p:spPr>
        <p:txBody>
          <a:body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8558D4DF-6D2A-4888-80A7-C7B1C765C52F}"/>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89B69694-1A0B-4029-B1CA-909338C08006}"/>
              </a:ext>
            </a:extLst>
          </p:cNvPr>
          <p:cNvSpPr>
            <a:spLocks noGrp="1"/>
          </p:cNvSpPr>
          <p:nvPr>
            <p:ph type="dt" sz="half" idx="10"/>
          </p:nvPr>
        </p:nvSpPr>
        <p:spPr/>
        <p:txBody>
          <a:bodyPr/>
          <a:lstStyle/>
          <a:p>
            <a:fld id="{616A6739-43AE-4388-A955-D11CEF073A9F}" type="datetime1">
              <a:rPr lang="en-US" smtClean="0"/>
              <a:t>1/13/2022</a:t>
            </a:fld>
            <a:endParaRPr lang="en-US"/>
          </a:p>
        </p:txBody>
      </p:sp>
      <p:sp>
        <p:nvSpPr>
          <p:cNvPr id="5" name="Footer Placeholder 4">
            <a:extLst>
              <a:ext uri="{FF2B5EF4-FFF2-40B4-BE49-F238E27FC236}">
                <a16:creationId xmlns:a16="http://schemas.microsoft.com/office/drawing/2014/main" id="{8B3CB99F-A96E-4894-BE48-218C3C6094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F1065-BCA9-43C8-AE04-4A317867E79E}"/>
              </a:ext>
            </a:extLst>
          </p:cNvPr>
          <p:cNvSpPr>
            <a:spLocks noGrp="1"/>
          </p:cNvSpPr>
          <p:nvPr>
            <p:ph type="sldNum" sz="quarter" idx="12"/>
          </p:nvPr>
        </p:nvSpPr>
        <p:spPr/>
        <p:txBody>
          <a:bodyPr/>
          <a:lstStyle/>
          <a:p>
            <a:fld id="{E678BCB5-CBF1-48F7-900D-8B710EFF1D54}" type="slidenum">
              <a:rPr lang="en-US" smtClean="0"/>
              <a:t>‹#›</a:t>
            </a:fld>
            <a:endParaRPr lang="en-US"/>
          </a:p>
        </p:txBody>
      </p:sp>
      <p:pic>
        <p:nvPicPr>
          <p:cNvPr id="7" name="Picture 6" descr="A picture containing drawing&#10;&#10;Description automatically generated">
            <a:extLst>
              <a:ext uri="{FF2B5EF4-FFF2-40B4-BE49-F238E27FC236}">
                <a16:creationId xmlns:a16="http://schemas.microsoft.com/office/drawing/2014/main" id="{60919926-3BC9-4E3C-89E3-A7803C6B2F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8" name="Picture 7">
            <a:extLst>
              <a:ext uri="{FF2B5EF4-FFF2-40B4-BE49-F238E27FC236}">
                <a16:creationId xmlns:a16="http://schemas.microsoft.com/office/drawing/2014/main" id="{DCD037DC-D34E-4B9A-AB39-91A51083924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9" name="Rectangle 8">
            <a:extLst>
              <a:ext uri="{FF2B5EF4-FFF2-40B4-BE49-F238E27FC236}">
                <a16:creationId xmlns:a16="http://schemas.microsoft.com/office/drawing/2014/main" id="{EA8D152E-D7A9-4FA7-B036-C59FCDF58B51}"/>
              </a:ext>
            </a:extLst>
          </p:cNvPr>
          <p:cNvSpPr/>
          <p:nvPr/>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41604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62738-2E6A-4A2F-AC7E-86D11D5D7157}"/>
              </a:ext>
            </a:extLst>
          </p:cNvPr>
          <p:cNvSpPr>
            <a:spLocks noGrp="1"/>
          </p:cNvSpPr>
          <p:nvPr>
            <p:ph type="title"/>
          </p:nvPr>
        </p:nvSpPr>
        <p:spPr>
          <a:xfrm>
            <a:off x="838200" y="885548"/>
            <a:ext cx="10515600" cy="805140"/>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AC8EF34B-8020-4340-A79E-F66A8F5BFF61}"/>
              </a:ext>
            </a:extLst>
          </p:cNvPr>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1A5EA7A2-1F39-412A-A3D5-BBC25D66DFA2}"/>
              </a:ext>
            </a:extLst>
          </p:cNvPr>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BF0F4727-B2D8-4B85-8EB6-10E1DA9C0258}"/>
              </a:ext>
            </a:extLst>
          </p:cNvPr>
          <p:cNvSpPr>
            <a:spLocks noGrp="1"/>
          </p:cNvSpPr>
          <p:nvPr>
            <p:ph type="dt" sz="half" idx="10"/>
          </p:nvPr>
        </p:nvSpPr>
        <p:spPr/>
        <p:txBody>
          <a:bodyPr/>
          <a:lstStyle/>
          <a:p>
            <a:fld id="{F64549A0-BA1E-4988-BB9A-5A832BEE90A3}" type="datetime1">
              <a:rPr lang="en-US" smtClean="0"/>
              <a:t>1/13/2022</a:t>
            </a:fld>
            <a:endParaRPr lang="en-US"/>
          </a:p>
        </p:txBody>
      </p:sp>
      <p:sp>
        <p:nvSpPr>
          <p:cNvPr id="6" name="Footer Placeholder 5">
            <a:extLst>
              <a:ext uri="{FF2B5EF4-FFF2-40B4-BE49-F238E27FC236}">
                <a16:creationId xmlns:a16="http://schemas.microsoft.com/office/drawing/2014/main" id="{0C104FAB-CD61-4DCB-AD9F-0421D2618B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D507AE-1D6D-40CF-9F21-77EFF31CECAF}"/>
              </a:ext>
            </a:extLst>
          </p:cNvPr>
          <p:cNvSpPr>
            <a:spLocks noGrp="1"/>
          </p:cNvSpPr>
          <p:nvPr>
            <p:ph type="sldNum" sz="quarter" idx="12"/>
          </p:nvPr>
        </p:nvSpPr>
        <p:spPr/>
        <p:txBody>
          <a:bodyPr/>
          <a:lstStyle/>
          <a:p>
            <a:fld id="{E678BCB5-CBF1-48F7-900D-8B710EFF1D54}" type="slidenum">
              <a:rPr lang="en-US" smtClean="0"/>
              <a:t>‹#›</a:t>
            </a:fld>
            <a:endParaRPr lang="en-US"/>
          </a:p>
        </p:txBody>
      </p:sp>
      <p:pic>
        <p:nvPicPr>
          <p:cNvPr id="8" name="Picture 7" descr="A picture containing drawing&#10;&#10;Description automatically generated">
            <a:extLst>
              <a:ext uri="{FF2B5EF4-FFF2-40B4-BE49-F238E27FC236}">
                <a16:creationId xmlns:a16="http://schemas.microsoft.com/office/drawing/2014/main" id="{E4632C01-ADAE-47B7-8143-E92EE7308A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9" name="Picture 8">
            <a:extLst>
              <a:ext uri="{FF2B5EF4-FFF2-40B4-BE49-F238E27FC236}">
                <a16:creationId xmlns:a16="http://schemas.microsoft.com/office/drawing/2014/main" id="{49094DAC-8493-434F-8EF8-79EA8210BE4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10" name="Rectangle 9">
            <a:extLst>
              <a:ext uri="{FF2B5EF4-FFF2-40B4-BE49-F238E27FC236}">
                <a16:creationId xmlns:a16="http://schemas.microsoft.com/office/drawing/2014/main" id="{2D934747-78BE-4807-B236-5AE6E3506F08}"/>
              </a:ext>
            </a:extLst>
          </p:cNvPr>
          <p:cNvSpPr/>
          <p:nvPr/>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06346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49441-048D-4FEF-8A16-4283B596F7D6}"/>
              </a:ext>
            </a:extLst>
          </p:cNvPr>
          <p:cNvSpPr>
            <a:spLocks noGrp="1"/>
          </p:cNvSpPr>
          <p:nvPr>
            <p:ph type="title"/>
          </p:nvPr>
        </p:nvSpPr>
        <p:spPr>
          <a:xfrm>
            <a:off x="3039532" y="365125"/>
            <a:ext cx="8315855" cy="1325563"/>
          </a:xfrm>
        </p:spPr>
        <p:txBody>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49EAC9CB-3B7F-4B2D-9E70-032B49A703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0736089E-EF7A-4A56-8915-318C2C6355BF}"/>
              </a:ext>
            </a:extLst>
          </p:cNvPr>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id="{721632F2-C074-48F3-A942-5215EFB6CE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ABCBE032-1F6A-473B-ADFC-CCB7FD4C15AD}"/>
              </a:ext>
            </a:extLst>
          </p:cNvPr>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id="{5C9299BA-5831-4A5E-8E4A-855AAE9533BA}"/>
              </a:ext>
            </a:extLst>
          </p:cNvPr>
          <p:cNvSpPr>
            <a:spLocks noGrp="1"/>
          </p:cNvSpPr>
          <p:nvPr>
            <p:ph type="dt" sz="half" idx="10"/>
          </p:nvPr>
        </p:nvSpPr>
        <p:spPr/>
        <p:txBody>
          <a:bodyPr/>
          <a:lstStyle/>
          <a:p>
            <a:fld id="{FB50E2F3-B1F2-4AC6-835D-7CA8C89EA263}" type="datetime1">
              <a:rPr lang="en-US" smtClean="0"/>
              <a:t>1/13/2022</a:t>
            </a:fld>
            <a:endParaRPr lang="en-US"/>
          </a:p>
        </p:txBody>
      </p:sp>
      <p:sp>
        <p:nvSpPr>
          <p:cNvPr id="8" name="Footer Placeholder 7">
            <a:extLst>
              <a:ext uri="{FF2B5EF4-FFF2-40B4-BE49-F238E27FC236}">
                <a16:creationId xmlns:a16="http://schemas.microsoft.com/office/drawing/2014/main" id="{ADBF7983-EC76-4F2D-85CC-61CCE88AD0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BB28F1-4269-4A77-B9A0-5009155AB1EC}"/>
              </a:ext>
            </a:extLst>
          </p:cNvPr>
          <p:cNvSpPr>
            <a:spLocks noGrp="1"/>
          </p:cNvSpPr>
          <p:nvPr>
            <p:ph type="sldNum" sz="quarter" idx="12"/>
          </p:nvPr>
        </p:nvSpPr>
        <p:spPr/>
        <p:txBody>
          <a:bodyPr/>
          <a:lstStyle/>
          <a:p>
            <a:fld id="{E678BCB5-CBF1-48F7-900D-8B710EFF1D54}" type="slidenum">
              <a:rPr lang="en-US" smtClean="0"/>
              <a:t>‹#›</a:t>
            </a:fld>
            <a:endParaRPr lang="en-US"/>
          </a:p>
        </p:txBody>
      </p:sp>
      <p:pic>
        <p:nvPicPr>
          <p:cNvPr id="10" name="Picture 9" descr="A picture containing drawing&#10;&#10;Description automatically generated">
            <a:extLst>
              <a:ext uri="{FF2B5EF4-FFF2-40B4-BE49-F238E27FC236}">
                <a16:creationId xmlns:a16="http://schemas.microsoft.com/office/drawing/2014/main" id="{68C95B7E-2497-43BB-A7FA-5DEA32F7AE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sp>
        <p:nvSpPr>
          <p:cNvPr id="12" name="Rectangle 11">
            <a:extLst>
              <a:ext uri="{FF2B5EF4-FFF2-40B4-BE49-F238E27FC236}">
                <a16:creationId xmlns:a16="http://schemas.microsoft.com/office/drawing/2014/main" id="{CFBF870B-BF41-423F-8512-1B8AC9B28072}"/>
              </a:ext>
            </a:extLst>
          </p:cNvPr>
          <p:cNvSpPr/>
          <p:nvPr/>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829939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07235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D16C4-1ADA-4BF8-A563-8C5B022CB212}"/>
              </a:ext>
            </a:extLst>
          </p:cNvPr>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3" name="Date Placeholder 2">
            <a:extLst>
              <a:ext uri="{FF2B5EF4-FFF2-40B4-BE49-F238E27FC236}">
                <a16:creationId xmlns:a16="http://schemas.microsoft.com/office/drawing/2014/main" id="{EF35BE03-B666-4692-BCE9-F34201106AEA}"/>
              </a:ext>
            </a:extLst>
          </p:cNvPr>
          <p:cNvSpPr>
            <a:spLocks noGrp="1"/>
          </p:cNvSpPr>
          <p:nvPr>
            <p:ph type="dt" sz="half" idx="10"/>
          </p:nvPr>
        </p:nvSpPr>
        <p:spPr/>
        <p:txBody>
          <a:bodyPr/>
          <a:lstStyle/>
          <a:p>
            <a:fld id="{8869CDD0-7601-4B85-A0CC-60AF70A82B22}" type="datetime1">
              <a:rPr lang="en-US" smtClean="0"/>
              <a:t>1/13/2022</a:t>
            </a:fld>
            <a:endParaRPr lang="en-US"/>
          </a:p>
        </p:txBody>
      </p:sp>
      <p:sp>
        <p:nvSpPr>
          <p:cNvPr id="4" name="Footer Placeholder 3">
            <a:extLst>
              <a:ext uri="{FF2B5EF4-FFF2-40B4-BE49-F238E27FC236}">
                <a16:creationId xmlns:a16="http://schemas.microsoft.com/office/drawing/2014/main" id="{37008E54-3BA0-441D-BA35-C9A42DB174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877CE3-9A2D-4AD9-958B-20EDE010AE4E}"/>
              </a:ext>
            </a:extLst>
          </p:cNvPr>
          <p:cNvSpPr>
            <a:spLocks noGrp="1"/>
          </p:cNvSpPr>
          <p:nvPr>
            <p:ph type="sldNum" sz="quarter" idx="12"/>
          </p:nvPr>
        </p:nvSpPr>
        <p:spPr/>
        <p:txBody>
          <a:bodyPr/>
          <a:lstStyle/>
          <a:p>
            <a:fld id="{E678BCB5-CBF1-48F7-900D-8B710EFF1D54}" type="slidenum">
              <a:rPr lang="en-US" smtClean="0"/>
              <a:t>‹#›</a:t>
            </a:fld>
            <a:endParaRPr lang="en-US"/>
          </a:p>
        </p:txBody>
      </p:sp>
      <p:pic>
        <p:nvPicPr>
          <p:cNvPr id="6" name="Picture 5" descr="A picture containing drawing&#10;&#10;Description automatically generated">
            <a:extLst>
              <a:ext uri="{FF2B5EF4-FFF2-40B4-BE49-F238E27FC236}">
                <a16:creationId xmlns:a16="http://schemas.microsoft.com/office/drawing/2014/main" id="{11AE47FB-EA90-4581-A535-E17C46AFF9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7" name="Picture 6">
            <a:extLst>
              <a:ext uri="{FF2B5EF4-FFF2-40B4-BE49-F238E27FC236}">
                <a16:creationId xmlns:a16="http://schemas.microsoft.com/office/drawing/2014/main" id="{D4C24C0D-066D-491A-8FDB-857D03B7271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8" name="Rectangle 7">
            <a:extLst>
              <a:ext uri="{FF2B5EF4-FFF2-40B4-BE49-F238E27FC236}">
                <a16:creationId xmlns:a16="http://schemas.microsoft.com/office/drawing/2014/main" id="{515C8CE0-C182-4A72-9420-054563D7AA09}"/>
              </a:ext>
            </a:extLst>
          </p:cNvPr>
          <p:cNvSpPr/>
          <p:nvPr/>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952520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F73855-5EDC-4A89-9359-74B4A29EE458}"/>
              </a:ext>
            </a:extLst>
          </p:cNvPr>
          <p:cNvSpPr>
            <a:spLocks noGrp="1"/>
          </p:cNvSpPr>
          <p:nvPr>
            <p:ph type="dt" sz="half" idx="10"/>
          </p:nvPr>
        </p:nvSpPr>
        <p:spPr/>
        <p:txBody>
          <a:bodyPr/>
          <a:lstStyle/>
          <a:p>
            <a:fld id="{CD5FC610-56ED-4573-ABA2-ECEDFC14ED2C}" type="datetime1">
              <a:rPr lang="en-US" smtClean="0"/>
              <a:t>1/13/2022</a:t>
            </a:fld>
            <a:endParaRPr lang="en-US"/>
          </a:p>
        </p:txBody>
      </p:sp>
      <p:sp>
        <p:nvSpPr>
          <p:cNvPr id="3" name="Footer Placeholder 2">
            <a:extLst>
              <a:ext uri="{FF2B5EF4-FFF2-40B4-BE49-F238E27FC236}">
                <a16:creationId xmlns:a16="http://schemas.microsoft.com/office/drawing/2014/main" id="{04E57E3A-120A-49A2-A88A-1ED18E672E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36A3A6-F6E1-4FA4-80B4-91E3DB0671A9}"/>
              </a:ext>
            </a:extLst>
          </p:cNvPr>
          <p:cNvSpPr>
            <a:spLocks noGrp="1"/>
          </p:cNvSpPr>
          <p:nvPr>
            <p:ph type="sldNum" sz="quarter" idx="12"/>
          </p:nvPr>
        </p:nvSpPr>
        <p:spPr/>
        <p:txBody>
          <a:bodyPr/>
          <a:lstStyle/>
          <a:p>
            <a:fld id="{E678BCB5-CBF1-48F7-900D-8B710EFF1D54}" type="slidenum">
              <a:rPr lang="en-US" smtClean="0"/>
              <a:t>‹#›</a:t>
            </a:fld>
            <a:endParaRPr lang="en-US"/>
          </a:p>
        </p:txBody>
      </p:sp>
      <p:pic>
        <p:nvPicPr>
          <p:cNvPr id="5" name="Picture 4" descr="A picture containing drawing&#10;&#10;Description automatically generated">
            <a:extLst>
              <a:ext uri="{FF2B5EF4-FFF2-40B4-BE49-F238E27FC236}">
                <a16:creationId xmlns:a16="http://schemas.microsoft.com/office/drawing/2014/main" id="{130D7495-E8AD-4947-B01C-ED8D7525B8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6" name="Picture 5">
            <a:extLst>
              <a:ext uri="{FF2B5EF4-FFF2-40B4-BE49-F238E27FC236}">
                <a16:creationId xmlns:a16="http://schemas.microsoft.com/office/drawing/2014/main" id="{24381F29-5E84-4481-91E8-08B0F3CCB03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7" name="Rectangle 6">
            <a:extLst>
              <a:ext uri="{FF2B5EF4-FFF2-40B4-BE49-F238E27FC236}">
                <a16:creationId xmlns:a16="http://schemas.microsoft.com/office/drawing/2014/main" id="{1438637C-6CF1-4421-8697-F5E3B891451D}"/>
              </a:ext>
            </a:extLst>
          </p:cNvPr>
          <p:cNvSpPr/>
          <p:nvPr/>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521780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F9F1A-F7E9-4721-ADD4-98A7EA558EB3}"/>
              </a:ext>
            </a:extLst>
          </p:cNvPr>
          <p:cNvSpPr>
            <a:spLocks noGrp="1"/>
          </p:cNvSpPr>
          <p:nvPr>
            <p:ph type="title"/>
          </p:nvPr>
        </p:nvSpPr>
        <p:spPr>
          <a:xfrm>
            <a:off x="839788" y="880532"/>
            <a:ext cx="3932237" cy="1176867"/>
          </a:xfrm>
        </p:spPr>
        <p:txBody>
          <a:bodyPr anchor="b"/>
          <a:lstStyle>
            <a:lvl1pPr>
              <a:defRPr sz="320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9A96066C-F4C4-47B0-BB93-A81FD27B55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a:extLst>
              <a:ext uri="{FF2B5EF4-FFF2-40B4-BE49-F238E27FC236}">
                <a16:creationId xmlns:a16="http://schemas.microsoft.com/office/drawing/2014/main" id="{CBF2D32D-7D52-4561-879C-B6237412C2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BD37907E-7B07-4A1C-A98B-D80A7B7FB719}"/>
              </a:ext>
            </a:extLst>
          </p:cNvPr>
          <p:cNvSpPr>
            <a:spLocks noGrp="1"/>
          </p:cNvSpPr>
          <p:nvPr>
            <p:ph type="dt" sz="half" idx="10"/>
          </p:nvPr>
        </p:nvSpPr>
        <p:spPr/>
        <p:txBody>
          <a:bodyPr/>
          <a:lstStyle/>
          <a:p>
            <a:fld id="{0F1CABB9-9673-4C1B-9A86-9DF31F90FC0B}" type="datetime1">
              <a:rPr lang="en-US" smtClean="0"/>
              <a:t>1/13/2022</a:t>
            </a:fld>
            <a:endParaRPr lang="en-US"/>
          </a:p>
        </p:txBody>
      </p:sp>
      <p:sp>
        <p:nvSpPr>
          <p:cNvPr id="6" name="Footer Placeholder 5">
            <a:extLst>
              <a:ext uri="{FF2B5EF4-FFF2-40B4-BE49-F238E27FC236}">
                <a16:creationId xmlns:a16="http://schemas.microsoft.com/office/drawing/2014/main" id="{8E15E90C-0141-4955-82DD-D23650C123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055F25-F7CF-4F7F-BAD1-65B0AFA2D696}"/>
              </a:ext>
            </a:extLst>
          </p:cNvPr>
          <p:cNvSpPr>
            <a:spLocks noGrp="1"/>
          </p:cNvSpPr>
          <p:nvPr>
            <p:ph type="sldNum" sz="quarter" idx="12"/>
          </p:nvPr>
        </p:nvSpPr>
        <p:spPr/>
        <p:txBody>
          <a:bodyPr/>
          <a:lstStyle/>
          <a:p>
            <a:fld id="{E678BCB5-CBF1-48F7-900D-8B710EFF1D54}" type="slidenum">
              <a:rPr lang="en-US" smtClean="0"/>
              <a:t>‹#›</a:t>
            </a:fld>
            <a:endParaRPr lang="en-US"/>
          </a:p>
        </p:txBody>
      </p:sp>
      <p:pic>
        <p:nvPicPr>
          <p:cNvPr id="10" name="Picture 9" descr="A picture containing drawing&#10;&#10;Description automatically generated">
            <a:extLst>
              <a:ext uri="{FF2B5EF4-FFF2-40B4-BE49-F238E27FC236}">
                <a16:creationId xmlns:a16="http://schemas.microsoft.com/office/drawing/2014/main" id="{05B09AFC-4BA5-4E14-8EFD-BC48838974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11" name="Picture 10">
            <a:extLst>
              <a:ext uri="{FF2B5EF4-FFF2-40B4-BE49-F238E27FC236}">
                <a16:creationId xmlns:a16="http://schemas.microsoft.com/office/drawing/2014/main" id="{FAE5BB8C-6334-46FA-ADB3-F3BD30A87A5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12" name="Rectangle 11">
            <a:extLst>
              <a:ext uri="{FF2B5EF4-FFF2-40B4-BE49-F238E27FC236}">
                <a16:creationId xmlns:a16="http://schemas.microsoft.com/office/drawing/2014/main" id="{469262DF-321C-4F4B-B703-172D1D14B806}"/>
              </a:ext>
            </a:extLst>
          </p:cNvPr>
          <p:cNvSpPr/>
          <p:nvPr/>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182103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68C92-5A2F-437D-A931-196C80BD7AF3}"/>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0478AD34-00BF-4622-AF57-B6D6D4A058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a:extLst>
              <a:ext uri="{FF2B5EF4-FFF2-40B4-BE49-F238E27FC236}">
                <a16:creationId xmlns:a16="http://schemas.microsoft.com/office/drawing/2014/main" id="{B49D277C-CCF8-4DDF-B839-FEDA8DE5FF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73D1042B-EBB9-4C54-B6E4-7FF627ACF112}"/>
              </a:ext>
            </a:extLst>
          </p:cNvPr>
          <p:cNvSpPr>
            <a:spLocks noGrp="1"/>
          </p:cNvSpPr>
          <p:nvPr>
            <p:ph type="dt" sz="half" idx="10"/>
          </p:nvPr>
        </p:nvSpPr>
        <p:spPr/>
        <p:txBody>
          <a:bodyPr/>
          <a:lstStyle/>
          <a:p>
            <a:fld id="{6BA39EEB-5E1A-4B29-AB30-5C95DE614AE9}" type="datetime1">
              <a:rPr lang="en-US" smtClean="0"/>
              <a:t>1/13/2022</a:t>
            </a:fld>
            <a:endParaRPr lang="en-US"/>
          </a:p>
        </p:txBody>
      </p:sp>
      <p:sp>
        <p:nvSpPr>
          <p:cNvPr id="6" name="Footer Placeholder 5">
            <a:extLst>
              <a:ext uri="{FF2B5EF4-FFF2-40B4-BE49-F238E27FC236}">
                <a16:creationId xmlns:a16="http://schemas.microsoft.com/office/drawing/2014/main" id="{A55C352C-F832-4489-B88A-546B2A1773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62DB1D-AEC9-4F57-9CCE-41B7FD11F98A}"/>
              </a:ext>
            </a:extLst>
          </p:cNvPr>
          <p:cNvSpPr>
            <a:spLocks noGrp="1"/>
          </p:cNvSpPr>
          <p:nvPr>
            <p:ph type="sldNum" sz="quarter" idx="12"/>
          </p:nvPr>
        </p:nvSpPr>
        <p:spPr/>
        <p:txBody>
          <a:bodyPr/>
          <a:lstStyle/>
          <a:p>
            <a:fld id="{E678BCB5-CBF1-48F7-900D-8B710EFF1D54}" type="slidenum">
              <a:rPr lang="en-US" smtClean="0"/>
              <a:t>‹#›</a:t>
            </a:fld>
            <a:endParaRPr lang="en-US"/>
          </a:p>
        </p:txBody>
      </p:sp>
      <p:pic>
        <p:nvPicPr>
          <p:cNvPr id="8" name="Picture 7" descr="A picture containing drawing&#10;&#10;Description automatically generated">
            <a:extLst>
              <a:ext uri="{FF2B5EF4-FFF2-40B4-BE49-F238E27FC236}">
                <a16:creationId xmlns:a16="http://schemas.microsoft.com/office/drawing/2014/main" id="{D6186B18-D701-466C-92E6-80F793522F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9" name="Picture 8">
            <a:extLst>
              <a:ext uri="{FF2B5EF4-FFF2-40B4-BE49-F238E27FC236}">
                <a16:creationId xmlns:a16="http://schemas.microsoft.com/office/drawing/2014/main" id="{C8C7B63F-0762-4C6B-AA78-72BD26B969A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10" name="Rectangle 9">
            <a:extLst>
              <a:ext uri="{FF2B5EF4-FFF2-40B4-BE49-F238E27FC236}">
                <a16:creationId xmlns:a16="http://schemas.microsoft.com/office/drawing/2014/main" id="{F3A0652C-E092-40CE-B2DE-88D66F947DF7}"/>
              </a:ext>
            </a:extLst>
          </p:cNvPr>
          <p:cNvSpPr/>
          <p:nvPr/>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282530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022CA-D924-4B91-AE4E-EE756906363A}"/>
              </a:ext>
            </a:extLst>
          </p:cNvPr>
          <p:cNvSpPr>
            <a:spLocks noGrp="1"/>
          </p:cNvSpPr>
          <p:nvPr>
            <p:ph type="title"/>
          </p:nvPr>
        </p:nvSpPr>
        <p:spPr/>
        <p:txBody>
          <a:bodyPr/>
          <a:lstStyle/>
          <a:p>
            <a:r>
              <a:rPr lang="en-US" smtClean="0"/>
              <a:t>Click to edit Master title style</a:t>
            </a:r>
            <a:endParaRPr lang="en-US" dirty="0"/>
          </a:p>
        </p:txBody>
      </p:sp>
      <p:sp>
        <p:nvSpPr>
          <p:cNvPr id="3" name="Vertical Text Placeholder 2">
            <a:extLst>
              <a:ext uri="{FF2B5EF4-FFF2-40B4-BE49-F238E27FC236}">
                <a16:creationId xmlns:a16="http://schemas.microsoft.com/office/drawing/2014/main" id="{F2468DBE-D192-43EB-9D7A-C27C31832F8C}"/>
              </a:ext>
            </a:extLst>
          </p:cNvPr>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73D6A3CF-08FB-4262-8DB1-4E331B6D1C38}"/>
              </a:ext>
            </a:extLst>
          </p:cNvPr>
          <p:cNvSpPr>
            <a:spLocks noGrp="1"/>
          </p:cNvSpPr>
          <p:nvPr>
            <p:ph type="dt" sz="half" idx="10"/>
          </p:nvPr>
        </p:nvSpPr>
        <p:spPr/>
        <p:txBody>
          <a:bodyPr/>
          <a:lstStyle/>
          <a:p>
            <a:fld id="{23E3F456-DC85-4B76-95F3-D1A19ED18F7C}" type="datetime1">
              <a:rPr lang="en-US" smtClean="0"/>
              <a:t>1/13/2022</a:t>
            </a:fld>
            <a:endParaRPr lang="en-US"/>
          </a:p>
        </p:txBody>
      </p:sp>
      <p:sp>
        <p:nvSpPr>
          <p:cNvPr id="5" name="Footer Placeholder 4">
            <a:extLst>
              <a:ext uri="{FF2B5EF4-FFF2-40B4-BE49-F238E27FC236}">
                <a16:creationId xmlns:a16="http://schemas.microsoft.com/office/drawing/2014/main" id="{3C0D4668-B8C9-4F20-9869-38E7F0BA9C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F9F868-465A-4932-8E2C-0435B198C223}"/>
              </a:ext>
            </a:extLst>
          </p:cNvPr>
          <p:cNvSpPr>
            <a:spLocks noGrp="1"/>
          </p:cNvSpPr>
          <p:nvPr>
            <p:ph type="sldNum" sz="quarter" idx="12"/>
          </p:nvPr>
        </p:nvSpPr>
        <p:spPr/>
        <p:txBody>
          <a:bodyPr/>
          <a:lstStyle/>
          <a:p>
            <a:fld id="{E678BCB5-CBF1-48F7-900D-8B710EFF1D54}" type="slidenum">
              <a:rPr lang="en-US" smtClean="0"/>
              <a:t>‹#›</a:t>
            </a:fld>
            <a:endParaRPr lang="en-US"/>
          </a:p>
        </p:txBody>
      </p:sp>
      <p:pic>
        <p:nvPicPr>
          <p:cNvPr id="7" name="Picture 6" descr="A picture containing drawing&#10;&#10;Description automatically generated">
            <a:extLst>
              <a:ext uri="{FF2B5EF4-FFF2-40B4-BE49-F238E27FC236}">
                <a16:creationId xmlns:a16="http://schemas.microsoft.com/office/drawing/2014/main" id="{3A4A0DD9-82B3-49EC-B846-6C77CC97F6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8" name="Picture 7">
            <a:extLst>
              <a:ext uri="{FF2B5EF4-FFF2-40B4-BE49-F238E27FC236}">
                <a16:creationId xmlns:a16="http://schemas.microsoft.com/office/drawing/2014/main" id="{4EC321A2-1702-46F0-9391-33610E84BDB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9" name="Rectangle 8">
            <a:extLst>
              <a:ext uri="{FF2B5EF4-FFF2-40B4-BE49-F238E27FC236}">
                <a16:creationId xmlns:a16="http://schemas.microsoft.com/office/drawing/2014/main" id="{7439E041-D1CF-4A0B-AB21-8EC9B58817CC}"/>
              </a:ext>
            </a:extLst>
          </p:cNvPr>
          <p:cNvSpPr/>
          <p:nvPr/>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904210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CAFA08-4188-44C1-9F17-A791F94ED340}"/>
              </a:ext>
            </a:extLst>
          </p:cNvPr>
          <p:cNvSpPr>
            <a:spLocks noGrp="1"/>
          </p:cNvSpPr>
          <p:nvPr>
            <p:ph type="title" orient="vert"/>
          </p:nvPr>
        </p:nvSpPr>
        <p:spPr>
          <a:xfrm>
            <a:off x="8724900" y="973667"/>
            <a:ext cx="2628900" cy="5203296"/>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CB81BA27-677B-44C4-BC64-43D6B07DB7C3}"/>
              </a:ext>
            </a:extLst>
          </p:cNvPr>
          <p:cNvSpPr>
            <a:spLocks noGrp="1"/>
          </p:cNvSpPr>
          <p:nvPr>
            <p:ph type="body" orient="vert" idx="1"/>
          </p:nvPr>
        </p:nvSpPr>
        <p:spPr>
          <a:xfrm>
            <a:off x="838200" y="973667"/>
            <a:ext cx="7734300" cy="520329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CAEE7137-3929-45E7-B42A-9677BEC88649}"/>
              </a:ext>
            </a:extLst>
          </p:cNvPr>
          <p:cNvSpPr>
            <a:spLocks noGrp="1"/>
          </p:cNvSpPr>
          <p:nvPr>
            <p:ph type="dt" sz="half" idx="10"/>
          </p:nvPr>
        </p:nvSpPr>
        <p:spPr/>
        <p:txBody>
          <a:bodyPr/>
          <a:lstStyle/>
          <a:p>
            <a:fld id="{9E71F024-71AE-42A2-BB7F-F82718743037}" type="datetime1">
              <a:rPr lang="en-US" smtClean="0"/>
              <a:t>1/13/2022</a:t>
            </a:fld>
            <a:endParaRPr lang="en-US"/>
          </a:p>
        </p:txBody>
      </p:sp>
      <p:sp>
        <p:nvSpPr>
          <p:cNvPr id="5" name="Footer Placeholder 4">
            <a:extLst>
              <a:ext uri="{FF2B5EF4-FFF2-40B4-BE49-F238E27FC236}">
                <a16:creationId xmlns:a16="http://schemas.microsoft.com/office/drawing/2014/main" id="{01381193-039B-4ED7-8EA5-5024371FE9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7CB6C6-E9D0-4BBD-B82A-5C443891FEAE}"/>
              </a:ext>
            </a:extLst>
          </p:cNvPr>
          <p:cNvSpPr>
            <a:spLocks noGrp="1"/>
          </p:cNvSpPr>
          <p:nvPr>
            <p:ph type="sldNum" sz="quarter" idx="12"/>
          </p:nvPr>
        </p:nvSpPr>
        <p:spPr/>
        <p:txBody>
          <a:bodyPr/>
          <a:lstStyle/>
          <a:p>
            <a:fld id="{E678BCB5-CBF1-48F7-900D-8B710EFF1D54}" type="slidenum">
              <a:rPr lang="en-US" smtClean="0"/>
              <a:t>‹#›</a:t>
            </a:fld>
            <a:endParaRPr lang="en-US"/>
          </a:p>
        </p:txBody>
      </p:sp>
      <p:pic>
        <p:nvPicPr>
          <p:cNvPr id="7" name="Picture 6" descr="A picture containing drawing&#10;&#10;Description automatically generated">
            <a:extLst>
              <a:ext uri="{FF2B5EF4-FFF2-40B4-BE49-F238E27FC236}">
                <a16:creationId xmlns:a16="http://schemas.microsoft.com/office/drawing/2014/main" id="{DAA7DC68-F622-40A4-BF1A-25ED754E0C3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8" name="Picture 7">
            <a:extLst>
              <a:ext uri="{FF2B5EF4-FFF2-40B4-BE49-F238E27FC236}">
                <a16:creationId xmlns:a16="http://schemas.microsoft.com/office/drawing/2014/main" id="{75A01820-DB23-41BF-BFB3-5F6A39C64B6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9" name="Rectangle 8">
            <a:extLst>
              <a:ext uri="{FF2B5EF4-FFF2-40B4-BE49-F238E27FC236}">
                <a16:creationId xmlns:a16="http://schemas.microsoft.com/office/drawing/2014/main" id="{DC3665B1-0AE4-4ABA-BED7-422987F846C3}"/>
              </a:ext>
            </a:extLst>
          </p:cNvPr>
          <p:cNvSpPr/>
          <p:nvPr/>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491507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ED43E732-27B0-411B-8A5E-DB1F26C6D4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5322" y="276358"/>
            <a:ext cx="1997813" cy="347204"/>
          </a:xfrm>
          <a:prstGeom prst="rect">
            <a:avLst/>
          </a:prstGeom>
        </p:spPr>
      </p:pic>
      <p:sp>
        <p:nvSpPr>
          <p:cNvPr id="3" name="Picture Placeholder 2">
            <a:extLst>
              <a:ext uri="{FF2B5EF4-FFF2-40B4-BE49-F238E27FC236}">
                <a16:creationId xmlns:a16="http://schemas.microsoft.com/office/drawing/2014/main" id="{ABE6A4A2-2999-4845-A0D4-6F7BDE8F2997}"/>
              </a:ext>
            </a:extLst>
          </p:cNvPr>
          <p:cNvSpPr>
            <a:spLocks noGrp="1"/>
          </p:cNvSpPr>
          <p:nvPr>
            <p:ph type="pic" sz="quarter" idx="10" hasCustomPrompt="1"/>
          </p:nvPr>
        </p:nvSpPr>
        <p:spPr>
          <a:xfrm>
            <a:off x="0" y="0"/>
            <a:ext cx="12192000"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pic>
        <p:nvPicPr>
          <p:cNvPr id="5" name="Picture 4" descr="A picture containing drawing&#10;&#10;Description automatically generated">
            <a:extLst>
              <a:ext uri="{FF2B5EF4-FFF2-40B4-BE49-F238E27FC236}">
                <a16:creationId xmlns:a16="http://schemas.microsoft.com/office/drawing/2014/main" id="{B5083B7C-1C4F-4E85-96B5-0399C32B66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6" name="Picture 5">
            <a:extLst>
              <a:ext uri="{FF2B5EF4-FFF2-40B4-BE49-F238E27FC236}">
                <a16:creationId xmlns:a16="http://schemas.microsoft.com/office/drawing/2014/main" id="{58E4D7C3-E15E-47BA-8191-CFA31B63C9B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7" name="Rectangle 6">
            <a:extLst>
              <a:ext uri="{FF2B5EF4-FFF2-40B4-BE49-F238E27FC236}">
                <a16:creationId xmlns:a16="http://schemas.microsoft.com/office/drawing/2014/main" id="{ED3A3AD7-77CD-47FC-B95B-D958FFF32CA6}"/>
              </a:ext>
            </a:extLst>
          </p:cNvPr>
          <p:cNvSpPr/>
          <p:nvPr/>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3683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2_Custom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E89C4CEA-F42E-4E55-BFE5-2D8CFB0A8664}"/>
              </a:ext>
            </a:extLst>
          </p:cNvPr>
          <p:cNvSpPr>
            <a:spLocks noGrp="1"/>
          </p:cNvSpPr>
          <p:nvPr>
            <p:ph type="pic" sz="quarter" idx="10" hasCustomPrompt="1"/>
          </p:nvPr>
        </p:nvSpPr>
        <p:spPr>
          <a:xfrm>
            <a:off x="8407398" y="0"/>
            <a:ext cx="3784601"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pic>
        <p:nvPicPr>
          <p:cNvPr id="5" name="Picture 4" descr="A picture containing drawing&#10;&#10;Description automatically generated">
            <a:extLst>
              <a:ext uri="{FF2B5EF4-FFF2-40B4-BE49-F238E27FC236}">
                <a16:creationId xmlns:a16="http://schemas.microsoft.com/office/drawing/2014/main" id="{8B97DCEA-6749-405F-ABA5-C01FE45F3B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6" name="Picture 5">
            <a:extLst>
              <a:ext uri="{FF2B5EF4-FFF2-40B4-BE49-F238E27FC236}">
                <a16:creationId xmlns:a16="http://schemas.microsoft.com/office/drawing/2014/main" id="{3A9A4358-F84D-41B5-8882-F94C3C734FC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7" name="Rectangle 6">
            <a:extLst>
              <a:ext uri="{FF2B5EF4-FFF2-40B4-BE49-F238E27FC236}">
                <a16:creationId xmlns:a16="http://schemas.microsoft.com/office/drawing/2014/main" id="{60DBF86E-0E20-4B95-BE09-767DC4509AE9}"/>
              </a:ext>
            </a:extLst>
          </p:cNvPr>
          <p:cNvSpPr/>
          <p:nvPr/>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1751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7B5B6-4953-4AF4-A637-D1CAE9FFFF02}"/>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6D7EDD2-28AE-4DCE-B620-730E202C24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a:extLst>
              <a:ext uri="{FF2B5EF4-FFF2-40B4-BE49-F238E27FC236}">
                <a16:creationId xmlns:a16="http://schemas.microsoft.com/office/drawing/2014/main" id="{583254DE-BD80-4F5E-A074-151C1670C4B1}"/>
              </a:ext>
            </a:extLst>
          </p:cNvPr>
          <p:cNvSpPr>
            <a:spLocks noGrp="1"/>
          </p:cNvSpPr>
          <p:nvPr>
            <p:ph type="dt" sz="half" idx="10"/>
          </p:nvPr>
        </p:nvSpPr>
        <p:spPr/>
        <p:txBody>
          <a:bodyPr/>
          <a:lstStyle/>
          <a:p>
            <a:fld id="{4FF25FE6-BCA6-4BED-A76C-1F1500E34384}" type="datetime1">
              <a:rPr lang="en-US" smtClean="0"/>
              <a:t>1/13/2022</a:t>
            </a:fld>
            <a:endParaRPr lang="en-US"/>
          </a:p>
        </p:txBody>
      </p:sp>
      <p:sp>
        <p:nvSpPr>
          <p:cNvPr id="5" name="Footer Placeholder 4">
            <a:extLst>
              <a:ext uri="{FF2B5EF4-FFF2-40B4-BE49-F238E27FC236}">
                <a16:creationId xmlns:a16="http://schemas.microsoft.com/office/drawing/2014/main" id="{0D05417F-49D8-4F7F-83C8-EB7D1E928D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0B7852-83E3-4B02-A4E6-F8ACA918016C}"/>
              </a:ext>
            </a:extLst>
          </p:cNvPr>
          <p:cNvSpPr>
            <a:spLocks noGrp="1"/>
          </p:cNvSpPr>
          <p:nvPr>
            <p:ph type="sldNum" sz="quarter" idx="12"/>
          </p:nvPr>
        </p:nvSpPr>
        <p:spPr/>
        <p:txBody>
          <a:bodyPr/>
          <a:lstStyle/>
          <a:p>
            <a:fld id="{E678BCB5-CBF1-48F7-900D-8B710EFF1D54}" type="slidenum">
              <a:rPr lang="en-US" smtClean="0"/>
              <a:t>‹#›</a:t>
            </a:fld>
            <a:endParaRPr lang="en-US"/>
          </a:p>
        </p:txBody>
      </p:sp>
      <p:pic>
        <p:nvPicPr>
          <p:cNvPr id="7" name="Picture 6" descr="A picture containing drawing&#10;&#10;Description automatically generated">
            <a:extLst>
              <a:ext uri="{FF2B5EF4-FFF2-40B4-BE49-F238E27FC236}">
                <a16:creationId xmlns:a16="http://schemas.microsoft.com/office/drawing/2014/main" id="{F4C1D461-7F07-496A-98DE-61FE35C09A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8" name="Picture 7">
            <a:extLst>
              <a:ext uri="{FF2B5EF4-FFF2-40B4-BE49-F238E27FC236}">
                <a16:creationId xmlns:a16="http://schemas.microsoft.com/office/drawing/2014/main" id="{84901826-92C4-4183-8B82-2992AAF8D93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9" name="Rectangle 8">
            <a:extLst>
              <a:ext uri="{FF2B5EF4-FFF2-40B4-BE49-F238E27FC236}">
                <a16:creationId xmlns:a16="http://schemas.microsoft.com/office/drawing/2014/main" id="{65CFD52F-CBAA-46AD-9096-2067A26DED68}"/>
              </a:ext>
            </a:extLst>
          </p:cNvPr>
          <p:cNvSpPr/>
          <p:nvPr/>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936785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3_Custom Layout">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ED43E732-27B0-411B-8A5E-DB1F26C6D4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5322" y="276358"/>
            <a:ext cx="1997813" cy="347204"/>
          </a:xfrm>
          <a:prstGeom prst="rect">
            <a:avLst/>
          </a:prstGeom>
        </p:spPr>
      </p:pic>
    </p:spTree>
    <p:extLst>
      <p:ext uri="{BB962C8B-B14F-4D97-AF65-F5344CB8AC3E}">
        <p14:creationId xmlns:p14="http://schemas.microsoft.com/office/powerpoint/2010/main" val="41795300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3_Team slide 01">
    <p:spTree>
      <p:nvGrpSpPr>
        <p:cNvPr id="1" name=""/>
        <p:cNvGrpSpPr/>
        <p:nvPr/>
      </p:nvGrpSpPr>
      <p:grpSpPr>
        <a:xfrm>
          <a:off x="0" y="0"/>
          <a:ext cx="0" cy="0"/>
          <a:chOff x="0" y="0"/>
          <a:chExt cx="0" cy="0"/>
        </a:xfrm>
      </p:grpSpPr>
      <p:sp>
        <p:nvSpPr>
          <p:cNvPr id="19" name="Marcador de texto 7"/>
          <p:cNvSpPr>
            <a:spLocks noGrp="1"/>
          </p:cNvSpPr>
          <p:nvPr>
            <p:ph type="body" sz="quarter" idx="31" hasCustomPrompt="1"/>
          </p:nvPr>
        </p:nvSpPr>
        <p:spPr>
          <a:xfrm>
            <a:off x="620430" y="527768"/>
            <a:ext cx="1624948" cy="1275633"/>
          </a:xfrm>
          <a:prstGeom prst="rect">
            <a:avLst/>
          </a:prstGeom>
          <a:noFill/>
        </p:spPr>
        <p:txBody>
          <a:bodyPr vert="horz" wrap="none" lIns="0" tIns="0" rIns="0" bIns="0" anchor="t" anchorCtr="0">
            <a:noAutofit/>
          </a:bodyPr>
          <a:lstStyle>
            <a:lvl1pPr marL="0" indent="0" algn="l">
              <a:buNone/>
              <a:defRPr sz="10666" b="0" i="0" baseline="0">
                <a:solidFill>
                  <a:schemeClr val="bg1">
                    <a:lumMod val="85000"/>
                  </a:schemeClr>
                </a:solidFill>
                <a:latin typeface="Lato" charset="0"/>
                <a:ea typeface="Lato" charset="0"/>
                <a:cs typeface="Lato" charset="0"/>
              </a:defRPr>
            </a:lvl1pPr>
          </a:lstStyle>
          <a:p>
            <a:pPr lvl="0"/>
            <a:r>
              <a:rPr lang="es-ES_tradnl"/>
              <a:t>00</a:t>
            </a:r>
          </a:p>
        </p:txBody>
      </p:sp>
      <p:sp>
        <p:nvSpPr>
          <p:cNvPr id="20" name="Marcador de texto 7"/>
          <p:cNvSpPr>
            <a:spLocks noGrp="1"/>
          </p:cNvSpPr>
          <p:nvPr>
            <p:ph type="body" sz="quarter" idx="26" hasCustomPrompt="1"/>
          </p:nvPr>
        </p:nvSpPr>
        <p:spPr>
          <a:xfrm>
            <a:off x="609600" y="1295401"/>
            <a:ext cx="4572000" cy="304800"/>
          </a:xfrm>
          <a:prstGeom prst="rect">
            <a:avLst/>
          </a:prstGeom>
          <a:noFill/>
        </p:spPr>
        <p:txBody>
          <a:bodyPr vert="horz" wrap="none" lIns="0" tIns="0" rIns="0" bIns="0" anchor="t" anchorCtr="0">
            <a:noAutofit/>
          </a:bodyPr>
          <a:lstStyle>
            <a:lvl1pPr marL="0" indent="0" algn="l">
              <a:buNone/>
              <a:defRPr sz="2933" b="1" i="0" baseline="0">
                <a:solidFill>
                  <a:schemeClr val="tx1">
                    <a:lumMod val="75000"/>
                    <a:lumOff val="25000"/>
                  </a:schemeClr>
                </a:solidFill>
                <a:latin typeface="Lato Black" charset="0"/>
                <a:ea typeface="Lato Black" charset="0"/>
                <a:cs typeface="Lato Black" charset="0"/>
              </a:defRPr>
            </a:lvl1pPr>
          </a:lstStyle>
          <a:p>
            <a:pPr lvl="0"/>
            <a:r>
              <a:rPr lang="es-ES_tradnl"/>
              <a:t>TITLE EXAMPLE</a:t>
            </a:r>
          </a:p>
        </p:txBody>
      </p:sp>
      <p:sp>
        <p:nvSpPr>
          <p:cNvPr id="21" name="Picture Placeholder 3"/>
          <p:cNvSpPr>
            <a:spLocks noGrp="1"/>
          </p:cNvSpPr>
          <p:nvPr>
            <p:ph type="pic" sz="quarter" idx="30" hasCustomPrompt="1"/>
          </p:nvPr>
        </p:nvSpPr>
        <p:spPr>
          <a:xfrm>
            <a:off x="609600" y="2209802"/>
            <a:ext cx="2439080" cy="2070228"/>
          </a:xfrm>
          <a:prstGeom prst="rect">
            <a:avLst/>
          </a:prstGeom>
          <a:effectLst>
            <a:outerShdw blurRad="177800" dist="139700" dir="2700000" algn="tl" rotWithShape="0">
              <a:schemeClr val="bg1">
                <a:lumMod val="50000"/>
                <a:alpha val="40000"/>
              </a:schemeClr>
            </a:outerShdw>
          </a:effectLst>
        </p:spPr>
        <p:txBody>
          <a:bodyPr anchor="ctr"/>
          <a:lstStyle>
            <a:lvl1pPr>
              <a:defRPr lang="en-US" sz="1600" dirty="0">
                <a:solidFill>
                  <a:schemeClr val="bg1">
                    <a:lumMod val="75000"/>
                  </a:schemeClr>
                </a:solidFill>
              </a:defRPr>
            </a:lvl1pPr>
          </a:lstStyle>
          <a:p>
            <a:pPr marL="0" lvl="0" indent="0" algn="ctr">
              <a:buNone/>
            </a:pPr>
            <a:r>
              <a:rPr lang="en-US"/>
              <a:t>Drag your picture here</a:t>
            </a:r>
          </a:p>
        </p:txBody>
      </p:sp>
      <p:sp>
        <p:nvSpPr>
          <p:cNvPr id="24" name="Marcador de texto 7"/>
          <p:cNvSpPr>
            <a:spLocks noGrp="1"/>
          </p:cNvSpPr>
          <p:nvPr>
            <p:ph type="body" sz="quarter" idx="35" hasCustomPrompt="1"/>
          </p:nvPr>
        </p:nvSpPr>
        <p:spPr>
          <a:xfrm>
            <a:off x="609600" y="4357109"/>
            <a:ext cx="1787883" cy="246286"/>
          </a:xfrm>
          <a:prstGeom prst="rect">
            <a:avLst/>
          </a:prstGeom>
          <a:solidFill>
            <a:schemeClr val="accent6"/>
          </a:solidFill>
          <a:ln>
            <a:noFill/>
          </a:ln>
        </p:spPr>
        <p:txBody>
          <a:bodyPr vert="horz" wrap="square" lIns="91440" tIns="0" rIns="91440" bIns="32004" anchor="t" anchorCtr="0">
            <a:spAutoFit/>
          </a:bodyPr>
          <a:lstStyle>
            <a:lvl1pPr marL="0" indent="0" algn="l">
              <a:lnSpc>
                <a:spcPct val="150000"/>
              </a:lnSpc>
              <a:buNone/>
              <a:defRPr sz="1067" b="0" i="0">
                <a:solidFill>
                  <a:schemeClr val="bg1"/>
                </a:solidFill>
                <a:latin typeface="Lato" charset="0"/>
                <a:ea typeface="Lato" charset="0"/>
                <a:cs typeface="Lato" charset="0"/>
              </a:defRPr>
            </a:lvl1pPr>
          </a:lstStyle>
          <a:p>
            <a:pPr lvl="0"/>
            <a:r>
              <a:rPr lang="en-US"/>
              <a:t>Company Position</a:t>
            </a:r>
          </a:p>
        </p:txBody>
      </p:sp>
      <p:sp>
        <p:nvSpPr>
          <p:cNvPr id="25" name="Marcador de texto 7"/>
          <p:cNvSpPr>
            <a:spLocks noGrp="1"/>
          </p:cNvSpPr>
          <p:nvPr>
            <p:ph type="body" sz="quarter" idx="36" hasCustomPrompt="1"/>
          </p:nvPr>
        </p:nvSpPr>
        <p:spPr>
          <a:xfrm>
            <a:off x="609600" y="4704962"/>
            <a:ext cx="2439080" cy="320729"/>
          </a:xfrm>
          <a:prstGeom prst="rect">
            <a:avLst/>
          </a:prstGeom>
          <a:noFill/>
        </p:spPr>
        <p:txBody>
          <a:bodyPr vert="horz" wrap="square" lIns="0" tIns="0" rIns="0" bIns="0" anchor="t">
            <a:spAutoFit/>
          </a:bodyPr>
          <a:lstStyle>
            <a:lvl1pPr marL="0" indent="0" algn="l">
              <a:lnSpc>
                <a:spcPct val="150000"/>
              </a:lnSpc>
              <a:buNone/>
              <a:defRPr sz="1600" b="1" i="0">
                <a:solidFill>
                  <a:schemeClr val="tx2"/>
                </a:solidFill>
                <a:latin typeface="Lato" charset="0"/>
                <a:ea typeface="Lato" charset="0"/>
                <a:cs typeface="Lato" charset="0"/>
              </a:defRPr>
            </a:lvl1pPr>
          </a:lstStyle>
          <a:p>
            <a:pPr lvl="0"/>
            <a:r>
              <a:rPr lang="en-US"/>
              <a:t>Team name here</a:t>
            </a:r>
          </a:p>
        </p:txBody>
      </p:sp>
      <p:sp>
        <p:nvSpPr>
          <p:cNvPr id="22" name="Picture Placeholder 3"/>
          <p:cNvSpPr>
            <a:spLocks noGrp="1"/>
          </p:cNvSpPr>
          <p:nvPr>
            <p:ph type="pic" sz="quarter" idx="37" hasCustomPrompt="1"/>
          </p:nvPr>
        </p:nvSpPr>
        <p:spPr>
          <a:xfrm>
            <a:off x="3352801" y="2209802"/>
            <a:ext cx="2439080" cy="2070228"/>
          </a:xfrm>
          <a:prstGeom prst="rect">
            <a:avLst/>
          </a:prstGeom>
          <a:effectLst>
            <a:outerShdw blurRad="177800" dist="139700" dir="2700000" algn="tl" rotWithShape="0">
              <a:schemeClr val="bg1">
                <a:lumMod val="50000"/>
                <a:alpha val="40000"/>
              </a:schemeClr>
            </a:outerShdw>
          </a:effectLst>
        </p:spPr>
        <p:txBody>
          <a:bodyPr anchor="ctr"/>
          <a:lstStyle>
            <a:lvl1pPr>
              <a:defRPr lang="en-US" sz="1600" dirty="0">
                <a:solidFill>
                  <a:schemeClr val="bg1">
                    <a:lumMod val="75000"/>
                  </a:schemeClr>
                </a:solidFill>
              </a:defRPr>
            </a:lvl1pPr>
          </a:lstStyle>
          <a:p>
            <a:pPr marL="0" lvl="0" indent="0" algn="ctr">
              <a:buNone/>
            </a:pPr>
            <a:r>
              <a:rPr lang="en-US"/>
              <a:t>Drag your picture here</a:t>
            </a:r>
          </a:p>
        </p:txBody>
      </p:sp>
      <p:sp>
        <p:nvSpPr>
          <p:cNvPr id="26" name="Marcador de texto 7"/>
          <p:cNvSpPr>
            <a:spLocks noGrp="1"/>
          </p:cNvSpPr>
          <p:nvPr>
            <p:ph type="body" sz="quarter" idx="38" hasCustomPrompt="1"/>
          </p:nvPr>
        </p:nvSpPr>
        <p:spPr>
          <a:xfrm>
            <a:off x="3352801" y="4357109"/>
            <a:ext cx="1787883" cy="246286"/>
          </a:xfrm>
          <a:prstGeom prst="rect">
            <a:avLst/>
          </a:prstGeom>
          <a:solidFill>
            <a:schemeClr val="accent6"/>
          </a:solidFill>
          <a:ln>
            <a:noFill/>
          </a:ln>
        </p:spPr>
        <p:txBody>
          <a:bodyPr vert="horz" wrap="square" lIns="91440" tIns="0" rIns="91440" bIns="32004" anchor="t" anchorCtr="0">
            <a:spAutoFit/>
          </a:bodyPr>
          <a:lstStyle>
            <a:lvl1pPr marL="0" indent="0" algn="l">
              <a:lnSpc>
                <a:spcPct val="150000"/>
              </a:lnSpc>
              <a:buNone/>
              <a:defRPr sz="1067" b="0" i="0">
                <a:solidFill>
                  <a:schemeClr val="bg1"/>
                </a:solidFill>
                <a:latin typeface="Lato" charset="0"/>
                <a:ea typeface="Lato" charset="0"/>
                <a:cs typeface="Lato" charset="0"/>
              </a:defRPr>
            </a:lvl1pPr>
          </a:lstStyle>
          <a:p>
            <a:pPr lvl="0"/>
            <a:r>
              <a:rPr lang="en-US"/>
              <a:t>Company Position</a:t>
            </a:r>
          </a:p>
        </p:txBody>
      </p:sp>
      <p:sp>
        <p:nvSpPr>
          <p:cNvPr id="27" name="Marcador de texto 7"/>
          <p:cNvSpPr>
            <a:spLocks noGrp="1"/>
          </p:cNvSpPr>
          <p:nvPr>
            <p:ph type="body" sz="quarter" idx="39" hasCustomPrompt="1"/>
          </p:nvPr>
        </p:nvSpPr>
        <p:spPr>
          <a:xfrm>
            <a:off x="3352801" y="4704962"/>
            <a:ext cx="2439080" cy="320729"/>
          </a:xfrm>
          <a:prstGeom prst="rect">
            <a:avLst/>
          </a:prstGeom>
          <a:noFill/>
        </p:spPr>
        <p:txBody>
          <a:bodyPr vert="horz" wrap="square" lIns="0" tIns="0" rIns="0" bIns="0" anchor="t">
            <a:spAutoFit/>
          </a:bodyPr>
          <a:lstStyle>
            <a:lvl1pPr marL="0" indent="0" algn="l">
              <a:lnSpc>
                <a:spcPct val="150000"/>
              </a:lnSpc>
              <a:buNone/>
              <a:defRPr sz="1600" b="1" i="0">
                <a:solidFill>
                  <a:schemeClr val="tx2"/>
                </a:solidFill>
                <a:latin typeface="Lato" charset="0"/>
                <a:ea typeface="Lato" charset="0"/>
                <a:cs typeface="Lato" charset="0"/>
              </a:defRPr>
            </a:lvl1pPr>
          </a:lstStyle>
          <a:p>
            <a:pPr lvl="0"/>
            <a:r>
              <a:rPr lang="en-US"/>
              <a:t>Team name here</a:t>
            </a:r>
          </a:p>
        </p:txBody>
      </p:sp>
      <p:sp>
        <p:nvSpPr>
          <p:cNvPr id="28" name="Picture Placeholder 3"/>
          <p:cNvSpPr>
            <a:spLocks noGrp="1"/>
          </p:cNvSpPr>
          <p:nvPr>
            <p:ph type="pic" sz="quarter" idx="40" hasCustomPrompt="1"/>
          </p:nvPr>
        </p:nvSpPr>
        <p:spPr>
          <a:xfrm>
            <a:off x="6095661" y="2209802"/>
            <a:ext cx="2439080" cy="2070228"/>
          </a:xfrm>
          <a:prstGeom prst="rect">
            <a:avLst/>
          </a:prstGeom>
          <a:effectLst>
            <a:outerShdw blurRad="177800" dist="139700" dir="2700000" algn="tl" rotWithShape="0">
              <a:schemeClr val="bg1">
                <a:lumMod val="50000"/>
                <a:alpha val="40000"/>
              </a:schemeClr>
            </a:outerShdw>
          </a:effectLst>
        </p:spPr>
        <p:txBody>
          <a:bodyPr anchor="ctr"/>
          <a:lstStyle>
            <a:lvl1pPr>
              <a:defRPr lang="en-US" sz="1600" dirty="0">
                <a:solidFill>
                  <a:schemeClr val="bg1">
                    <a:lumMod val="75000"/>
                  </a:schemeClr>
                </a:solidFill>
              </a:defRPr>
            </a:lvl1pPr>
          </a:lstStyle>
          <a:p>
            <a:pPr marL="0" lvl="0" indent="0" algn="ctr">
              <a:buNone/>
            </a:pPr>
            <a:r>
              <a:rPr lang="en-US"/>
              <a:t>Drag your picture here</a:t>
            </a:r>
          </a:p>
        </p:txBody>
      </p:sp>
      <p:sp>
        <p:nvSpPr>
          <p:cNvPr id="31" name="Marcador de texto 7"/>
          <p:cNvSpPr>
            <a:spLocks noGrp="1"/>
          </p:cNvSpPr>
          <p:nvPr>
            <p:ph type="body" sz="quarter" idx="41" hasCustomPrompt="1"/>
          </p:nvPr>
        </p:nvSpPr>
        <p:spPr>
          <a:xfrm>
            <a:off x="6095661" y="4357109"/>
            <a:ext cx="1787883" cy="246286"/>
          </a:xfrm>
          <a:prstGeom prst="rect">
            <a:avLst/>
          </a:prstGeom>
          <a:solidFill>
            <a:schemeClr val="accent6"/>
          </a:solidFill>
          <a:ln>
            <a:noFill/>
          </a:ln>
        </p:spPr>
        <p:txBody>
          <a:bodyPr vert="horz" wrap="square" lIns="91440" tIns="0" rIns="91440" bIns="32004" anchor="t" anchorCtr="0">
            <a:spAutoFit/>
          </a:bodyPr>
          <a:lstStyle>
            <a:lvl1pPr marL="0" indent="0" algn="l">
              <a:lnSpc>
                <a:spcPct val="150000"/>
              </a:lnSpc>
              <a:buNone/>
              <a:defRPr sz="1067" b="0" i="0">
                <a:solidFill>
                  <a:schemeClr val="bg1"/>
                </a:solidFill>
                <a:latin typeface="Lato" charset="0"/>
                <a:ea typeface="Lato" charset="0"/>
                <a:cs typeface="Lato" charset="0"/>
              </a:defRPr>
            </a:lvl1pPr>
          </a:lstStyle>
          <a:p>
            <a:pPr lvl="0"/>
            <a:r>
              <a:rPr lang="en-US"/>
              <a:t>Company Position</a:t>
            </a:r>
          </a:p>
        </p:txBody>
      </p:sp>
      <p:sp>
        <p:nvSpPr>
          <p:cNvPr id="32" name="Marcador de texto 7"/>
          <p:cNvSpPr>
            <a:spLocks noGrp="1"/>
          </p:cNvSpPr>
          <p:nvPr>
            <p:ph type="body" sz="quarter" idx="42" hasCustomPrompt="1"/>
          </p:nvPr>
        </p:nvSpPr>
        <p:spPr>
          <a:xfrm>
            <a:off x="6095661" y="4704962"/>
            <a:ext cx="2439080" cy="320729"/>
          </a:xfrm>
          <a:prstGeom prst="rect">
            <a:avLst/>
          </a:prstGeom>
          <a:noFill/>
        </p:spPr>
        <p:txBody>
          <a:bodyPr vert="horz" wrap="square" lIns="0" tIns="0" rIns="0" bIns="0" anchor="t">
            <a:spAutoFit/>
          </a:bodyPr>
          <a:lstStyle>
            <a:lvl1pPr marL="0" indent="0" algn="l">
              <a:lnSpc>
                <a:spcPct val="150000"/>
              </a:lnSpc>
              <a:buNone/>
              <a:defRPr sz="1600" b="1" i="0">
                <a:solidFill>
                  <a:schemeClr val="tx2"/>
                </a:solidFill>
                <a:latin typeface="Lato" charset="0"/>
                <a:ea typeface="Lato" charset="0"/>
                <a:cs typeface="Lato" charset="0"/>
              </a:defRPr>
            </a:lvl1pPr>
          </a:lstStyle>
          <a:p>
            <a:pPr lvl="0"/>
            <a:r>
              <a:rPr lang="en-US"/>
              <a:t>Team name here</a:t>
            </a:r>
          </a:p>
        </p:txBody>
      </p:sp>
      <p:sp>
        <p:nvSpPr>
          <p:cNvPr id="33" name="Picture Placeholder 3"/>
          <p:cNvSpPr>
            <a:spLocks noGrp="1"/>
          </p:cNvSpPr>
          <p:nvPr>
            <p:ph type="pic" sz="quarter" idx="43" hasCustomPrompt="1"/>
          </p:nvPr>
        </p:nvSpPr>
        <p:spPr>
          <a:xfrm>
            <a:off x="8838520" y="2209802"/>
            <a:ext cx="2439080" cy="2070228"/>
          </a:xfrm>
          <a:prstGeom prst="rect">
            <a:avLst/>
          </a:prstGeom>
          <a:effectLst>
            <a:outerShdw blurRad="177800" dist="139700" dir="2700000" algn="tl" rotWithShape="0">
              <a:schemeClr val="bg1">
                <a:lumMod val="50000"/>
                <a:alpha val="40000"/>
              </a:schemeClr>
            </a:outerShdw>
          </a:effectLst>
        </p:spPr>
        <p:txBody>
          <a:bodyPr anchor="ctr"/>
          <a:lstStyle>
            <a:lvl1pPr>
              <a:defRPr lang="en-US" sz="1600" dirty="0">
                <a:solidFill>
                  <a:schemeClr val="bg1">
                    <a:lumMod val="75000"/>
                  </a:schemeClr>
                </a:solidFill>
              </a:defRPr>
            </a:lvl1pPr>
          </a:lstStyle>
          <a:p>
            <a:pPr marL="0" lvl="0" indent="0" algn="ctr">
              <a:buNone/>
            </a:pPr>
            <a:r>
              <a:rPr lang="en-US"/>
              <a:t>Drag your picture here</a:t>
            </a:r>
          </a:p>
        </p:txBody>
      </p:sp>
      <p:sp>
        <p:nvSpPr>
          <p:cNvPr id="34" name="Marcador de texto 7"/>
          <p:cNvSpPr>
            <a:spLocks noGrp="1"/>
          </p:cNvSpPr>
          <p:nvPr>
            <p:ph type="body" sz="quarter" idx="44" hasCustomPrompt="1"/>
          </p:nvPr>
        </p:nvSpPr>
        <p:spPr>
          <a:xfrm>
            <a:off x="8838520" y="4357109"/>
            <a:ext cx="1787883" cy="246286"/>
          </a:xfrm>
          <a:prstGeom prst="rect">
            <a:avLst/>
          </a:prstGeom>
          <a:solidFill>
            <a:schemeClr val="accent6"/>
          </a:solidFill>
          <a:ln>
            <a:noFill/>
          </a:ln>
        </p:spPr>
        <p:txBody>
          <a:bodyPr vert="horz" wrap="square" lIns="91440" tIns="0" rIns="91440" bIns="32004" anchor="t" anchorCtr="0">
            <a:spAutoFit/>
          </a:bodyPr>
          <a:lstStyle>
            <a:lvl1pPr marL="0" indent="0" algn="l">
              <a:lnSpc>
                <a:spcPct val="150000"/>
              </a:lnSpc>
              <a:buNone/>
              <a:defRPr sz="1067" b="0" i="0">
                <a:solidFill>
                  <a:schemeClr val="bg1"/>
                </a:solidFill>
                <a:latin typeface="Lato" charset="0"/>
                <a:ea typeface="Lato" charset="0"/>
                <a:cs typeface="Lato" charset="0"/>
              </a:defRPr>
            </a:lvl1pPr>
          </a:lstStyle>
          <a:p>
            <a:pPr lvl="0"/>
            <a:r>
              <a:rPr lang="en-US"/>
              <a:t>Company Position</a:t>
            </a:r>
          </a:p>
        </p:txBody>
      </p:sp>
      <p:sp>
        <p:nvSpPr>
          <p:cNvPr id="35" name="Marcador de texto 7"/>
          <p:cNvSpPr>
            <a:spLocks noGrp="1"/>
          </p:cNvSpPr>
          <p:nvPr>
            <p:ph type="body" sz="quarter" idx="45" hasCustomPrompt="1"/>
          </p:nvPr>
        </p:nvSpPr>
        <p:spPr>
          <a:xfrm>
            <a:off x="8838520" y="4704962"/>
            <a:ext cx="2439080" cy="320729"/>
          </a:xfrm>
          <a:prstGeom prst="rect">
            <a:avLst/>
          </a:prstGeom>
          <a:noFill/>
        </p:spPr>
        <p:txBody>
          <a:bodyPr vert="horz" wrap="square" lIns="0" tIns="0" rIns="0" bIns="0" anchor="t">
            <a:spAutoFit/>
          </a:bodyPr>
          <a:lstStyle>
            <a:lvl1pPr marL="0" indent="0" algn="l">
              <a:lnSpc>
                <a:spcPct val="150000"/>
              </a:lnSpc>
              <a:buNone/>
              <a:defRPr sz="1600" b="1" i="0">
                <a:solidFill>
                  <a:schemeClr val="tx2"/>
                </a:solidFill>
                <a:latin typeface="Lato" charset="0"/>
                <a:ea typeface="Lato" charset="0"/>
                <a:cs typeface="Lato" charset="0"/>
              </a:defRPr>
            </a:lvl1pPr>
          </a:lstStyle>
          <a:p>
            <a:pPr lvl="0"/>
            <a:r>
              <a:rPr lang="en-US"/>
              <a:t>Team name here</a:t>
            </a:r>
          </a:p>
        </p:txBody>
      </p:sp>
    </p:spTree>
    <p:extLst>
      <p:ext uri="{BB962C8B-B14F-4D97-AF65-F5344CB8AC3E}">
        <p14:creationId xmlns:p14="http://schemas.microsoft.com/office/powerpoint/2010/main" val="1869161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4_Custom Layout">
    <p:spTree>
      <p:nvGrpSpPr>
        <p:cNvPr id="1" name=""/>
        <p:cNvGrpSpPr/>
        <p:nvPr/>
      </p:nvGrpSpPr>
      <p:grpSpPr>
        <a:xfrm>
          <a:off x="0" y="0"/>
          <a:ext cx="0" cy="0"/>
          <a:chOff x="0" y="0"/>
          <a:chExt cx="0" cy="0"/>
        </a:xfrm>
      </p:grpSpPr>
      <p:sp>
        <p:nvSpPr>
          <p:cNvPr id="5" name="Picture Placeholder 8"/>
          <p:cNvSpPr>
            <a:spLocks noGrp="1"/>
          </p:cNvSpPr>
          <p:nvPr>
            <p:ph type="pic" sz="quarter" idx="12"/>
          </p:nvPr>
        </p:nvSpPr>
        <p:spPr>
          <a:xfrm>
            <a:off x="6096000" y="0"/>
            <a:ext cx="6096000" cy="6858000"/>
          </a:xfrm>
          <a:prstGeom prst="rect">
            <a:avLst/>
          </a:prstGeom>
          <a:gradFill>
            <a:gsLst>
              <a:gs pos="0">
                <a:schemeClr val="tx1">
                  <a:alpha val="4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r>
              <a:rPr lang="en-US" smtClean="0"/>
              <a:t>Click icon to add picture</a:t>
            </a:r>
            <a:endParaRPr lang="en-US"/>
          </a:p>
        </p:txBody>
      </p:sp>
      <p:sp>
        <p:nvSpPr>
          <p:cNvPr id="4" name="Title 1"/>
          <p:cNvSpPr>
            <a:spLocks noGrp="1"/>
          </p:cNvSpPr>
          <p:nvPr>
            <p:ph type="title"/>
          </p:nvPr>
        </p:nvSpPr>
        <p:spPr>
          <a:xfrm>
            <a:off x="1024971" y="2605294"/>
            <a:ext cx="10146612" cy="1647411"/>
          </a:xfrm>
          <a:effectLst>
            <a:outerShdw blurRad="762000" dist="381000" dir="5400000" algn="t" rotWithShape="0">
              <a:prstClr val="black">
                <a:alpha val="30000"/>
              </a:prstClr>
            </a:outerShdw>
          </a:effectLst>
        </p:spPr>
        <p:txBody>
          <a:bodyPr/>
          <a:lstStyle>
            <a:lvl1pPr algn="ctr">
              <a:defRPr sz="9600" b="1" i="0">
                <a:latin typeface="Arial Black" panose="020B0A04020102020204" pitchFamily="34" charset="0"/>
                <a:ea typeface="Arial Black" panose="020B0A04020102020204" pitchFamily="34" charset="0"/>
                <a:cs typeface="Arial Black" panose="020B0A04020102020204" pitchFamily="34" charset="0"/>
              </a:defRPr>
            </a:lvl1pPr>
          </a:lstStyle>
          <a:p>
            <a:r>
              <a:rPr lang="en-US" smtClean="0"/>
              <a:t>Click to edit Master title style</a:t>
            </a:r>
            <a:endParaRPr lang="en-US"/>
          </a:p>
        </p:txBody>
      </p:sp>
    </p:spTree>
    <p:extLst>
      <p:ext uri="{BB962C8B-B14F-4D97-AF65-F5344CB8AC3E}">
        <p14:creationId xmlns:p14="http://schemas.microsoft.com/office/powerpoint/2010/main" val="3196794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repeatCount="0" decel="5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6" presetClass="emph" presetSubtype="0" decel="50000" fill="hold" grpId="0" nodeType="withEffect">
                                  <p:stCondLst>
                                    <p:cond delay="0"/>
                                  </p:stCondLst>
                                  <p:childTnLst>
                                    <p:animScale>
                                      <p:cBhvr>
                                        <p:cTn id="10" dur="5000" fill="hold"/>
                                        <p:tgtEl>
                                          <p:spTgt spid="5"/>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62738-2E6A-4A2F-AC7E-86D11D5D7157}"/>
              </a:ext>
            </a:extLst>
          </p:cNvPr>
          <p:cNvSpPr>
            <a:spLocks noGrp="1"/>
          </p:cNvSpPr>
          <p:nvPr>
            <p:ph type="title"/>
          </p:nvPr>
        </p:nvSpPr>
        <p:spPr>
          <a:xfrm>
            <a:off x="838200" y="885548"/>
            <a:ext cx="10515600" cy="805140"/>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AC8EF34B-8020-4340-A79E-F66A8F5BFF61}"/>
              </a:ext>
            </a:extLst>
          </p:cNvPr>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1A5EA7A2-1F39-412A-A3D5-BBC25D66DFA2}"/>
              </a:ext>
            </a:extLst>
          </p:cNvPr>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BF0F4727-B2D8-4B85-8EB6-10E1DA9C0258}"/>
              </a:ext>
            </a:extLst>
          </p:cNvPr>
          <p:cNvSpPr>
            <a:spLocks noGrp="1"/>
          </p:cNvSpPr>
          <p:nvPr>
            <p:ph type="dt" sz="half" idx="10"/>
          </p:nvPr>
        </p:nvSpPr>
        <p:spPr/>
        <p:txBody>
          <a:bodyPr/>
          <a:lstStyle/>
          <a:p>
            <a:fld id="{D1BCCA3A-7448-4839-B480-322C027E60A9}" type="datetime1">
              <a:rPr lang="en-US" smtClean="0"/>
              <a:t>1/13/2022</a:t>
            </a:fld>
            <a:endParaRPr lang="en-US"/>
          </a:p>
        </p:txBody>
      </p:sp>
      <p:sp>
        <p:nvSpPr>
          <p:cNvPr id="6" name="Footer Placeholder 5">
            <a:extLst>
              <a:ext uri="{FF2B5EF4-FFF2-40B4-BE49-F238E27FC236}">
                <a16:creationId xmlns:a16="http://schemas.microsoft.com/office/drawing/2014/main" id="{0C104FAB-CD61-4DCB-AD9F-0421D2618B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D507AE-1D6D-40CF-9F21-77EFF31CECAF}"/>
              </a:ext>
            </a:extLst>
          </p:cNvPr>
          <p:cNvSpPr>
            <a:spLocks noGrp="1"/>
          </p:cNvSpPr>
          <p:nvPr>
            <p:ph type="sldNum" sz="quarter" idx="12"/>
          </p:nvPr>
        </p:nvSpPr>
        <p:spPr/>
        <p:txBody>
          <a:bodyPr/>
          <a:lstStyle/>
          <a:p>
            <a:fld id="{E678BCB5-CBF1-48F7-900D-8B710EFF1D54}" type="slidenum">
              <a:rPr lang="en-US" smtClean="0"/>
              <a:t>‹#›</a:t>
            </a:fld>
            <a:endParaRPr lang="en-US"/>
          </a:p>
        </p:txBody>
      </p:sp>
      <p:pic>
        <p:nvPicPr>
          <p:cNvPr id="8" name="Picture 7" descr="A picture containing drawing&#10;&#10;Description automatically generated">
            <a:extLst>
              <a:ext uri="{FF2B5EF4-FFF2-40B4-BE49-F238E27FC236}">
                <a16:creationId xmlns:a16="http://schemas.microsoft.com/office/drawing/2014/main" id="{E4632C01-ADAE-47B7-8143-E92EE7308A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9" name="Picture 8">
            <a:extLst>
              <a:ext uri="{FF2B5EF4-FFF2-40B4-BE49-F238E27FC236}">
                <a16:creationId xmlns:a16="http://schemas.microsoft.com/office/drawing/2014/main" id="{49094DAC-8493-434F-8EF8-79EA8210BE4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10" name="Rectangle 9">
            <a:extLst>
              <a:ext uri="{FF2B5EF4-FFF2-40B4-BE49-F238E27FC236}">
                <a16:creationId xmlns:a16="http://schemas.microsoft.com/office/drawing/2014/main" id="{2D934747-78BE-4807-B236-5AE6E3506F08}"/>
              </a:ext>
            </a:extLst>
          </p:cNvPr>
          <p:cNvSpPr/>
          <p:nvPr/>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50493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49441-048D-4FEF-8A16-4283B596F7D6}"/>
              </a:ext>
            </a:extLst>
          </p:cNvPr>
          <p:cNvSpPr>
            <a:spLocks noGrp="1"/>
          </p:cNvSpPr>
          <p:nvPr>
            <p:ph type="title"/>
          </p:nvPr>
        </p:nvSpPr>
        <p:spPr>
          <a:xfrm>
            <a:off x="3039532" y="365125"/>
            <a:ext cx="8315855" cy="1325563"/>
          </a:xfrm>
        </p:spPr>
        <p:txBody>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49EAC9CB-3B7F-4B2D-9E70-032B49A703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0736089E-EF7A-4A56-8915-318C2C6355BF}"/>
              </a:ext>
            </a:extLst>
          </p:cNvPr>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id="{721632F2-C074-48F3-A942-5215EFB6CE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ABCBE032-1F6A-473B-ADFC-CCB7FD4C15AD}"/>
              </a:ext>
            </a:extLst>
          </p:cNvPr>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id="{5C9299BA-5831-4A5E-8E4A-855AAE9533BA}"/>
              </a:ext>
            </a:extLst>
          </p:cNvPr>
          <p:cNvSpPr>
            <a:spLocks noGrp="1"/>
          </p:cNvSpPr>
          <p:nvPr>
            <p:ph type="dt" sz="half" idx="10"/>
          </p:nvPr>
        </p:nvSpPr>
        <p:spPr/>
        <p:txBody>
          <a:bodyPr/>
          <a:lstStyle/>
          <a:p>
            <a:fld id="{DBD7E9A9-2C9A-4CC4-BD61-8165B40511DB}" type="datetime1">
              <a:rPr lang="en-US" smtClean="0"/>
              <a:t>1/13/2022</a:t>
            </a:fld>
            <a:endParaRPr lang="en-US"/>
          </a:p>
        </p:txBody>
      </p:sp>
      <p:sp>
        <p:nvSpPr>
          <p:cNvPr id="8" name="Footer Placeholder 7">
            <a:extLst>
              <a:ext uri="{FF2B5EF4-FFF2-40B4-BE49-F238E27FC236}">
                <a16:creationId xmlns:a16="http://schemas.microsoft.com/office/drawing/2014/main" id="{ADBF7983-EC76-4F2D-85CC-61CCE88AD0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BB28F1-4269-4A77-B9A0-5009155AB1EC}"/>
              </a:ext>
            </a:extLst>
          </p:cNvPr>
          <p:cNvSpPr>
            <a:spLocks noGrp="1"/>
          </p:cNvSpPr>
          <p:nvPr>
            <p:ph type="sldNum" sz="quarter" idx="12"/>
          </p:nvPr>
        </p:nvSpPr>
        <p:spPr/>
        <p:txBody>
          <a:bodyPr/>
          <a:lstStyle/>
          <a:p>
            <a:fld id="{E678BCB5-CBF1-48F7-900D-8B710EFF1D54}" type="slidenum">
              <a:rPr lang="en-US" smtClean="0"/>
              <a:t>‹#›</a:t>
            </a:fld>
            <a:endParaRPr lang="en-US"/>
          </a:p>
        </p:txBody>
      </p:sp>
      <p:pic>
        <p:nvPicPr>
          <p:cNvPr id="10" name="Picture 9" descr="A picture containing drawing&#10;&#10;Description automatically generated">
            <a:extLst>
              <a:ext uri="{FF2B5EF4-FFF2-40B4-BE49-F238E27FC236}">
                <a16:creationId xmlns:a16="http://schemas.microsoft.com/office/drawing/2014/main" id="{68C95B7E-2497-43BB-A7FA-5DEA32F7AE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sp>
        <p:nvSpPr>
          <p:cNvPr id="12" name="Rectangle 11">
            <a:extLst>
              <a:ext uri="{FF2B5EF4-FFF2-40B4-BE49-F238E27FC236}">
                <a16:creationId xmlns:a16="http://schemas.microsoft.com/office/drawing/2014/main" id="{CFBF870B-BF41-423F-8512-1B8AC9B28072}"/>
              </a:ext>
            </a:extLst>
          </p:cNvPr>
          <p:cNvSpPr/>
          <p:nvPr/>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33949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07235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D16C4-1ADA-4BF8-A563-8C5B022CB212}"/>
              </a:ext>
            </a:extLst>
          </p:cNvPr>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3" name="Date Placeholder 2">
            <a:extLst>
              <a:ext uri="{FF2B5EF4-FFF2-40B4-BE49-F238E27FC236}">
                <a16:creationId xmlns:a16="http://schemas.microsoft.com/office/drawing/2014/main" id="{EF35BE03-B666-4692-BCE9-F34201106AEA}"/>
              </a:ext>
            </a:extLst>
          </p:cNvPr>
          <p:cNvSpPr>
            <a:spLocks noGrp="1"/>
          </p:cNvSpPr>
          <p:nvPr>
            <p:ph type="dt" sz="half" idx="10"/>
          </p:nvPr>
        </p:nvSpPr>
        <p:spPr/>
        <p:txBody>
          <a:bodyPr/>
          <a:lstStyle/>
          <a:p>
            <a:fld id="{072CEDCA-41EA-479E-897E-C71D8B9C27DD}" type="datetime1">
              <a:rPr lang="en-US" smtClean="0"/>
              <a:t>1/13/2022</a:t>
            </a:fld>
            <a:endParaRPr lang="en-US"/>
          </a:p>
        </p:txBody>
      </p:sp>
      <p:sp>
        <p:nvSpPr>
          <p:cNvPr id="4" name="Footer Placeholder 3">
            <a:extLst>
              <a:ext uri="{FF2B5EF4-FFF2-40B4-BE49-F238E27FC236}">
                <a16:creationId xmlns:a16="http://schemas.microsoft.com/office/drawing/2014/main" id="{37008E54-3BA0-441D-BA35-C9A42DB174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877CE3-9A2D-4AD9-958B-20EDE010AE4E}"/>
              </a:ext>
            </a:extLst>
          </p:cNvPr>
          <p:cNvSpPr>
            <a:spLocks noGrp="1"/>
          </p:cNvSpPr>
          <p:nvPr>
            <p:ph type="sldNum" sz="quarter" idx="12"/>
          </p:nvPr>
        </p:nvSpPr>
        <p:spPr/>
        <p:txBody>
          <a:bodyPr/>
          <a:lstStyle/>
          <a:p>
            <a:fld id="{E678BCB5-CBF1-48F7-900D-8B710EFF1D54}" type="slidenum">
              <a:rPr lang="en-US" smtClean="0"/>
              <a:t>‹#›</a:t>
            </a:fld>
            <a:endParaRPr lang="en-US"/>
          </a:p>
        </p:txBody>
      </p:sp>
      <p:pic>
        <p:nvPicPr>
          <p:cNvPr id="6" name="Picture 5" descr="A picture containing drawing&#10;&#10;Description automatically generated">
            <a:extLst>
              <a:ext uri="{FF2B5EF4-FFF2-40B4-BE49-F238E27FC236}">
                <a16:creationId xmlns:a16="http://schemas.microsoft.com/office/drawing/2014/main" id="{11AE47FB-EA90-4581-A535-E17C46AFF9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7" name="Picture 6">
            <a:extLst>
              <a:ext uri="{FF2B5EF4-FFF2-40B4-BE49-F238E27FC236}">
                <a16:creationId xmlns:a16="http://schemas.microsoft.com/office/drawing/2014/main" id="{D4C24C0D-066D-491A-8FDB-857D03B7271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8" name="Rectangle 7">
            <a:extLst>
              <a:ext uri="{FF2B5EF4-FFF2-40B4-BE49-F238E27FC236}">
                <a16:creationId xmlns:a16="http://schemas.microsoft.com/office/drawing/2014/main" id="{515C8CE0-C182-4A72-9420-054563D7AA09}"/>
              </a:ext>
            </a:extLst>
          </p:cNvPr>
          <p:cNvSpPr/>
          <p:nvPr/>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14632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F73855-5EDC-4A89-9359-74B4A29EE458}"/>
              </a:ext>
            </a:extLst>
          </p:cNvPr>
          <p:cNvSpPr>
            <a:spLocks noGrp="1"/>
          </p:cNvSpPr>
          <p:nvPr>
            <p:ph type="dt" sz="half" idx="10"/>
          </p:nvPr>
        </p:nvSpPr>
        <p:spPr/>
        <p:txBody>
          <a:bodyPr/>
          <a:lstStyle/>
          <a:p>
            <a:fld id="{4280040C-17D5-4D52-8F2F-D238ACBCEC22}" type="datetime1">
              <a:rPr lang="en-US" smtClean="0"/>
              <a:t>1/13/2022</a:t>
            </a:fld>
            <a:endParaRPr lang="en-US"/>
          </a:p>
        </p:txBody>
      </p:sp>
      <p:sp>
        <p:nvSpPr>
          <p:cNvPr id="3" name="Footer Placeholder 2">
            <a:extLst>
              <a:ext uri="{FF2B5EF4-FFF2-40B4-BE49-F238E27FC236}">
                <a16:creationId xmlns:a16="http://schemas.microsoft.com/office/drawing/2014/main" id="{04E57E3A-120A-49A2-A88A-1ED18E672E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36A3A6-F6E1-4FA4-80B4-91E3DB0671A9}"/>
              </a:ext>
            </a:extLst>
          </p:cNvPr>
          <p:cNvSpPr>
            <a:spLocks noGrp="1"/>
          </p:cNvSpPr>
          <p:nvPr>
            <p:ph type="sldNum" sz="quarter" idx="12"/>
          </p:nvPr>
        </p:nvSpPr>
        <p:spPr/>
        <p:txBody>
          <a:bodyPr/>
          <a:lstStyle/>
          <a:p>
            <a:fld id="{E678BCB5-CBF1-48F7-900D-8B710EFF1D54}" type="slidenum">
              <a:rPr lang="en-US" smtClean="0"/>
              <a:t>‹#›</a:t>
            </a:fld>
            <a:endParaRPr lang="en-US"/>
          </a:p>
        </p:txBody>
      </p:sp>
      <p:pic>
        <p:nvPicPr>
          <p:cNvPr id="5" name="Picture 4" descr="A picture containing drawing&#10;&#10;Description automatically generated">
            <a:extLst>
              <a:ext uri="{FF2B5EF4-FFF2-40B4-BE49-F238E27FC236}">
                <a16:creationId xmlns:a16="http://schemas.microsoft.com/office/drawing/2014/main" id="{130D7495-E8AD-4947-B01C-ED8D7525B8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6" name="Picture 5">
            <a:extLst>
              <a:ext uri="{FF2B5EF4-FFF2-40B4-BE49-F238E27FC236}">
                <a16:creationId xmlns:a16="http://schemas.microsoft.com/office/drawing/2014/main" id="{24381F29-5E84-4481-91E8-08B0F3CCB03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7" name="Rectangle 6">
            <a:extLst>
              <a:ext uri="{FF2B5EF4-FFF2-40B4-BE49-F238E27FC236}">
                <a16:creationId xmlns:a16="http://schemas.microsoft.com/office/drawing/2014/main" id="{1438637C-6CF1-4421-8697-F5E3B891451D}"/>
              </a:ext>
            </a:extLst>
          </p:cNvPr>
          <p:cNvSpPr/>
          <p:nvPr/>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51500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F9F1A-F7E9-4721-ADD4-98A7EA558EB3}"/>
              </a:ext>
            </a:extLst>
          </p:cNvPr>
          <p:cNvSpPr>
            <a:spLocks noGrp="1"/>
          </p:cNvSpPr>
          <p:nvPr>
            <p:ph type="title"/>
          </p:nvPr>
        </p:nvSpPr>
        <p:spPr>
          <a:xfrm>
            <a:off x="839788" y="880532"/>
            <a:ext cx="3932237" cy="1176867"/>
          </a:xfrm>
        </p:spPr>
        <p:txBody>
          <a:bodyPr anchor="b"/>
          <a:lstStyle>
            <a:lvl1pPr>
              <a:defRPr sz="320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9A96066C-F4C4-47B0-BB93-A81FD27B55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a:extLst>
              <a:ext uri="{FF2B5EF4-FFF2-40B4-BE49-F238E27FC236}">
                <a16:creationId xmlns:a16="http://schemas.microsoft.com/office/drawing/2014/main" id="{CBF2D32D-7D52-4561-879C-B6237412C2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BD37907E-7B07-4A1C-A98B-D80A7B7FB719}"/>
              </a:ext>
            </a:extLst>
          </p:cNvPr>
          <p:cNvSpPr>
            <a:spLocks noGrp="1"/>
          </p:cNvSpPr>
          <p:nvPr>
            <p:ph type="dt" sz="half" idx="10"/>
          </p:nvPr>
        </p:nvSpPr>
        <p:spPr/>
        <p:txBody>
          <a:bodyPr/>
          <a:lstStyle/>
          <a:p>
            <a:fld id="{4FFF3CCB-EC47-4E67-A43C-C0031F95AF43}" type="datetime1">
              <a:rPr lang="en-US" smtClean="0"/>
              <a:t>1/13/2022</a:t>
            </a:fld>
            <a:endParaRPr lang="en-US"/>
          </a:p>
        </p:txBody>
      </p:sp>
      <p:sp>
        <p:nvSpPr>
          <p:cNvPr id="6" name="Footer Placeholder 5">
            <a:extLst>
              <a:ext uri="{FF2B5EF4-FFF2-40B4-BE49-F238E27FC236}">
                <a16:creationId xmlns:a16="http://schemas.microsoft.com/office/drawing/2014/main" id="{8E15E90C-0141-4955-82DD-D23650C123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055F25-F7CF-4F7F-BAD1-65B0AFA2D696}"/>
              </a:ext>
            </a:extLst>
          </p:cNvPr>
          <p:cNvSpPr>
            <a:spLocks noGrp="1"/>
          </p:cNvSpPr>
          <p:nvPr>
            <p:ph type="sldNum" sz="quarter" idx="12"/>
          </p:nvPr>
        </p:nvSpPr>
        <p:spPr/>
        <p:txBody>
          <a:bodyPr/>
          <a:lstStyle/>
          <a:p>
            <a:fld id="{E678BCB5-CBF1-48F7-900D-8B710EFF1D54}" type="slidenum">
              <a:rPr lang="en-US" smtClean="0"/>
              <a:t>‹#›</a:t>
            </a:fld>
            <a:endParaRPr lang="en-US"/>
          </a:p>
        </p:txBody>
      </p:sp>
      <p:pic>
        <p:nvPicPr>
          <p:cNvPr id="10" name="Picture 9" descr="A picture containing drawing&#10;&#10;Description automatically generated">
            <a:extLst>
              <a:ext uri="{FF2B5EF4-FFF2-40B4-BE49-F238E27FC236}">
                <a16:creationId xmlns:a16="http://schemas.microsoft.com/office/drawing/2014/main" id="{05B09AFC-4BA5-4E14-8EFD-BC48838974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11" name="Picture 10">
            <a:extLst>
              <a:ext uri="{FF2B5EF4-FFF2-40B4-BE49-F238E27FC236}">
                <a16:creationId xmlns:a16="http://schemas.microsoft.com/office/drawing/2014/main" id="{FAE5BB8C-6334-46FA-ADB3-F3BD30A87A5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12" name="Rectangle 11">
            <a:extLst>
              <a:ext uri="{FF2B5EF4-FFF2-40B4-BE49-F238E27FC236}">
                <a16:creationId xmlns:a16="http://schemas.microsoft.com/office/drawing/2014/main" id="{469262DF-321C-4F4B-B703-172D1D14B806}"/>
              </a:ext>
            </a:extLst>
          </p:cNvPr>
          <p:cNvSpPr/>
          <p:nvPr/>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951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68C92-5A2F-437D-A931-196C80BD7AF3}"/>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0478AD34-00BF-4622-AF57-B6D6D4A058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a:extLst>
              <a:ext uri="{FF2B5EF4-FFF2-40B4-BE49-F238E27FC236}">
                <a16:creationId xmlns:a16="http://schemas.microsoft.com/office/drawing/2014/main" id="{B49D277C-CCF8-4DDF-B839-FEDA8DE5FF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73D1042B-EBB9-4C54-B6E4-7FF627ACF112}"/>
              </a:ext>
            </a:extLst>
          </p:cNvPr>
          <p:cNvSpPr>
            <a:spLocks noGrp="1"/>
          </p:cNvSpPr>
          <p:nvPr>
            <p:ph type="dt" sz="half" idx="10"/>
          </p:nvPr>
        </p:nvSpPr>
        <p:spPr/>
        <p:txBody>
          <a:bodyPr/>
          <a:lstStyle/>
          <a:p>
            <a:fld id="{39195635-F817-48D2-B811-D140AECDB97E}" type="datetime1">
              <a:rPr lang="en-US" smtClean="0"/>
              <a:t>1/13/2022</a:t>
            </a:fld>
            <a:endParaRPr lang="en-US"/>
          </a:p>
        </p:txBody>
      </p:sp>
      <p:sp>
        <p:nvSpPr>
          <p:cNvPr id="6" name="Footer Placeholder 5">
            <a:extLst>
              <a:ext uri="{FF2B5EF4-FFF2-40B4-BE49-F238E27FC236}">
                <a16:creationId xmlns:a16="http://schemas.microsoft.com/office/drawing/2014/main" id="{A55C352C-F832-4489-B88A-546B2A1773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62DB1D-AEC9-4F57-9CCE-41B7FD11F98A}"/>
              </a:ext>
            </a:extLst>
          </p:cNvPr>
          <p:cNvSpPr>
            <a:spLocks noGrp="1"/>
          </p:cNvSpPr>
          <p:nvPr>
            <p:ph type="sldNum" sz="quarter" idx="12"/>
          </p:nvPr>
        </p:nvSpPr>
        <p:spPr/>
        <p:txBody>
          <a:bodyPr/>
          <a:lstStyle/>
          <a:p>
            <a:fld id="{E678BCB5-CBF1-48F7-900D-8B710EFF1D54}" type="slidenum">
              <a:rPr lang="en-US" smtClean="0"/>
              <a:t>‹#›</a:t>
            </a:fld>
            <a:endParaRPr lang="en-US"/>
          </a:p>
        </p:txBody>
      </p:sp>
      <p:pic>
        <p:nvPicPr>
          <p:cNvPr id="8" name="Picture 7" descr="A picture containing drawing&#10;&#10;Description automatically generated">
            <a:extLst>
              <a:ext uri="{FF2B5EF4-FFF2-40B4-BE49-F238E27FC236}">
                <a16:creationId xmlns:a16="http://schemas.microsoft.com/office/drawing/2014/main" id="{D6186B18-D701-466C-92E6-80F793522F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9" name="Picture 8">
            <a:extLst>
              <a:ext uri="{FF2B5EF4-FFF2-40B4-BE49-F238E27FC236}">
                <a16:creationId xmlns:a16="http://schemas.microsoft.com/office/drawing/2014/main" id="{C8C7B63F-0762-4C6B-AA78-72BD26B969A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10" name="Rectangle 9">
            <a:extLst>
              <a:ext uri="{FF2B5EF4-FFF2-40B4-BE49-F238E27FC236}">
                <a16:creationId xmlns:a16="http://schemas.microsoft.com/office/drawing/2014/main" id="{F3A0652C-E092-40CE-B2DE-88D66F947DF7}"/>
              </a:ext>
            </a:extLst>
          </p:cNvPr>
          <p:cNvSpPr/>
          <p:nvPr/>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8676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5F7309-B9F5-4052-BC17-0D58D19766D9}"/>
              </a:ext>
            </a:extLst>
          </p:cNvPr>
          <p:cNvSpPr>
            <a:spLocks noGrp="1"/>
          </p:cNvSpPr>
          <p:nvPr>
            <p:ph type="title"/>
          </p:nvPr>
        </p:nvSpPr>
        <p:spPr>
          <a:xfrm>
            <a:off x="1354666" y="863600"/>
            <a:ext cx="9609667" cy="827088"/>
          </a:xfrm>
          <a:prstGeom prst="rect">
            <a:avLst/>
          </a:prstGeom>
          <a:ln>
            <a:noFill/>
          </a:ln>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CCFE3517-55A5-4518-91F7-7D855ADC57AC}"/>
              </a:ext>
            </a:extLst>
          </p:cNvPr>
          <p:cNvSpPr>
            <a:spLocks noGrp="1"/>
          </p:cNvSpPr>
          <p:nvPr>
            <p:ph type="body" idx="1"/>
          </p:nvPr>
        </p:nvSpPr>
        <p:spPr>
          <a:xfrm>
            <a:off x="1354666" y="1825625"/>
            <a:ext cx="9609667"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2C72E92-8DC8-4832-B222-8A8C2AFBCD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7DD1A6-228A-416A-9886-24562BE2BDA9}" type="datetime1">
              <a:rPr lang="en-US" smtClean="0"/>
              <a:t>1/13/2022</a:t>
            </a:fld>
            <a:endParaRPr lang="en-US"/>
          </a:p>
        </p:txBody>
      </p:sp>
      <p:sp>
        <p:nvSpPr>
          <p:cNvPr id="5" name="Footer Placeholder 4">
            <a:extLst>
              <a:ext uri="{FF2B5EF4-FFF2-40B4-BE49-F238E27FC236}">
                <a16:creationId xmlns:a16="http://schemas.microsoft.com/office/drawing/2014/main" id="{96A219AB-9EDE-4C27-9536-B844804952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E6CA52-E012-4636-A6C7-B1A7E02C7A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78BCB5-CBF1-48F7-900D-8B710EFF1D54}" type="slidenum">
              <a:rPr lang="en-US" smtClean="0"/>
              <a:t>‹#›</a:t>
            </a:fld>
            <a:endParaRPr lang="en-US"/>
          </a:p>
        </p:txBody>
      </p:sp>
    </p:spTree>
    <p:extLst>
      <p:ext uri="{BB962C8B-B14F-4D97-AF65-F5344CB8AC3E}">
        <p14:creationId xmlns:p14="http://schemas.microsoft.com/office/powerpoint/2010/main" val="34910832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914400" rtl="0" eaLnBrk="1" latinLnBrk="0" hangingPunct="1">
        <a:lnSpc>
          <a:spcPct val="90000"/>
        </a:lnSpc>
        <a:spcBef>
          <a:spcPct val="0"/>
        </a:spcBef>
        <a:buNone/>
        <a:defRPr sz="3200" b="1" kern="1200">
          <a:solidFill>
            <a:srgbClr val="0052CC"/>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1"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b="1" kern="1200">
          <a:solidFill>
            <a:srgbClr val="0052CC"/>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5F7309-B9F5-4052-BC17-0D58D19766D9}"/>
              </a:ext>
            </a:extLst>
          </p:cNvPr>
          <p:cNvSpPr>
            <a:spLocks noGrp="1"/>
          </p:cNvSpPr>
          <p:nvPr>
            <p:ph type="title"/>
          </p:nvPr>
        </p:nvSpPr>
        <p:spPr>
          <a:xfrm>
            <a:off x="1354666" y="863600"/>
            <a:ext cx="9609667" cy="827088"/>
          </a:xfrm>
          <a:prstGeom prst="rect">
            <a:avLst/>
          </a:prstGeom>
          <a:ln>
            <a:noFill/>
          </a:ln>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CCFE3517-55A5-4518-91F7-7D855ADC57AC}"/>
              </a:ext>
            </a:extLst>
          </p:cNvPr>
          <p:cNvSpPr>
            <a:spLocks noGrp="1"/>
          </p:cNvSpPr>
          <p:nvPr>
            <p:ph type="body" idx="1"/>
          </p:nvPr>
        </p:nvSpPr>
        <p:spPr>
          <a:xfrm>
            <a:off x="1354666" y="1825625"/>
            <a:ext cx="9609667"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2C72E92-8DC8-4832-B222-8A8C2AFBCD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28C07F-FC15-4BDA-B038-DB1ED575DC8A}" type="datetime1">
              <a:rPr lang="en-US" smtClean="0"/>
              <a:t>1/13/2022</a:t>
            </a:fld>
            <a:endParaRPr lang="en-US"/>
          </a:p>
        </p:txBody>
      </p:sp>
      <p:sp>
        <p:nvSpPr>
          <p:cNvPr id="5" name="Footer Placeholder 4">
            <a:extLst>
              <a:ext uri="{FF2B5EF4-FFF2-40B4-BE49-F238E27FC236}">
                <a16:creationId xmlns:a16="http://schemas.microsoft.com/office/drawing/2014/main" id="{96A219AB-9EDE-4C27-9536-B844804952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E6CA52-E012-4636-A6C7-B1A7E02C7A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78BCB5-CBF1-48F7-900D-8B710EFF1D54}" type="slidenum">
              <a:rPr lang="en-US" smtClean="0"/>
              <a:t>‹#›</a:t>
            </a:fld>
            <a:endParaRPr lang="en-US"/>
          </a:p>
        </p:txBody>
      </p:sp>
    </p:spTree>
    <p:extLst>
      <p:ext uri="{BB962C8B-B14F-4D97-AF65-F5344CB8AC3E}">
        <p14:creationId xmlns:p14="http://schemas.microsoft.com/office/powerpoint/2010/main" val="288824176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hf hdr="0" ftr="0" dt="0"/>
  <p:txStyles>
    <p:titleStyle>
      <a:lvl1pPr algn="l" defTabSz="914400" rtl="0" eaLnBrk="1" latinLnBrk="0" hangingPunct="1">
        <a:lnSpc>
          <a:spcPct val="90000"/>
        </a:lnSpc>
        <a:spcBef>
          <a:spcPct val="0"/>
        </a:spcBef>
        <a:buNone/>
        <a:defRPr sz="3200" b="1" kern="1200">
          <a:solidFill>
            <a:srgbClr val="0052CC"/>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1"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b="1" kern="1200">
          <a:solidFill>
            <a:srgbClr val="0052CC"/>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3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descr="A picture containing night sky&#10;&#10;Description automatically generated">
            <a:extLst>
              <a:ext uri="{FF2B5EF4-FFF2-40B4-BE49-F238E27FC236}">
                <a16:creationId xmlns:a16="http://schemas.microsoft.com/office/drawing/2014/main" id="{445A2208-EA2E-4FA8-A69C-FD28D97CD92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6735" t="9091" r="8917" b="1"/>
          <a:stretch/>
        </p:blipFill>
        <p:spPr>
          <a:xfrm>
            <a:off x="3523488" y="0"/>
            <a:ext cx="8668512" cy="6857990"/>
          </a:xfrm>
          <a:prstGeom prst="rect">
            <a:avLst/>
          </a:prstGeom>
        </p:spPr>
      </p:pic>
      <p:pic>
        <p:nvPicPr>
          <p:cNvPr id="10" name="Picture 9">
            <a:extLst>
              <a:ext uri="{FF2B5EF4-FFF2-40B4-BE49-F238E27FC236}">
                <a16:creationId xmlns:a16="http://schemas.microsoft.com/office/drawing/2014/main" id="{00D8B8BA-1A4A-4E42-AEB4-5827870E91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39209" y="393964"/>
            <a:ext cx="2147455" cy="587154"/>
          </a:xfrm>
          <a:prstGeom prst="rect">
            <a:avLst/>
          </a:prstGeom>
        </p:spPr>
      </p:pic>
      <p:sp>
        <p:nvSpPr>
          <p:cNvPr id="11" name="TextBox 10">
            <a:extLst>
              <a:ext uri="{FF2B5EF4-FFF2-40B4-BE49-F238E27FC236}">
                <a16:creationId xmlns:a16="http://schemas.microsoft.com/office/drawing/2014/main" id="{0B15BB56-5B11-4123-98C4-E6EA2C95331E}"/>
              </a:ext>
            </a:extLst>
          </p:cNvPr>
          <p:cNvSpPr txBox="1"/>
          <p:nvPr/>
        </p:nvSpPr>
        <p:spPr>
          <a:xfrm>
            <a:off x="391886" y="1270338"/>
            <a:ext cx="673562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dirty="0" smtClean="0">
                <a:solidFill>
                  <a:schemeClr val="bg1"/>
                </a:solidFill>
                <a:ea typeface="Open Sans" panose="020B0606030504020204" pitchFamily="34" charset="0"/>
                <a:cs typeface="Open Sans" panose="020B0606030504020204" pitchFamily="34" charset="0"/>
              </a:rPr>
              <a:t>Tìm hiểu về RabbitMQ</a:t>
            </a:r>
          </a:p>
        </p:txBody>
      </p:sp>
      <p:sp>
        <p:nvSpPr>
          <p:cNvPr id="3" name="Slide Number Placeholder 2"/>
          <p:cNvSpPr>
            <a:spLocks noGrp="1"/>
          </p:cNvSpPr>
          <p:nvPr>
            <p:ph type="sldNum" sz="quarter" idx="12"/>
          </p:nvPr>
        </p:nvSpPr>
        <p:spPr/>
        <p:txBody>
          <a:bodyPr/>
          <a:lstStyle/>
          <a:p>
            <a:fld id="{E678BCB5-CBF1-48F7-900D-8B710EFF1D54}" type="slidenum">
              <a:rPr lang="en-US" smtClean="0"/>
              <a:t>1</a:t>
            </a:fld>
            <a:endParaRPr lang="en-US"/>
          </a:p>
        </p:txBody>
      </p:sp>
    </p:spTree>
    <p:extLst>
      <p:ext uri="{BB962C8B-B14F-4D97-AF65-F5344CB8AC3E}">
        <p14:creationId xmlns:p14="http://schemas.microsoft.com/office/powerpoint/2010/main" val="17975095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7971" y="3164755"/>
            <a:ext cx="3333206" cy="920790"/>
          </a:xfrm>
        </p:spPr>
        <p:txBody>
          <a:bodyPr>
            <a:normAutofit/>
          </a:bodyPr>
          <a:lstStyle/>
          <a:p>
            <a:r>
              <a:rPr lang="en-US" dirty="0"/>
              <a:t>Topic </a:t>
            </a:r>
            <a:r>
              <a:rPr lang="en-US" dirty="0" smtClean="0"/>
              <a:t>Exchange</a:t>
            </a:r>
            <a:endParaRPr lang="en-US" dirty="0"/>
          </a:p>
        </p:txBody>
      </p:sp>
      <p:pic>
        <p:nvPicPr>
          <p:cNvPr id="5" name="Picture 4"/>
          <p:cNvPicPr>
            <a:picLocks noChangeAspect="1"/>
          </p:cNvPicPr>
          <p:nvPr/>
        </p:nvPicPr>
        <p:blipFill>
          <a:blip r:embed="rId2"/>
          <a:stretch>
            <a:fillRect/>
          </a:stretch>
        </p:blipFill>
        <p:spPr>
          <a:xfrm>
            <a:off x="3586402" y="477137"/>
            <a:ext cx="5743743" cy="6296026"/>
          </a:xfrm>
          <a:prstGeom prst="rect">
            <a:avLst/>
          </a:prstGeom>
        </p:spPr>
      </p:pic>
      <p:sp>
        <p:nvSpPr>
          <p:cNvPr id="4" name="Slide Number Placeholder 3"/>
          <p:cNvSpPr>
            <a:spLocks noGrp="1"/>
          </p:cNvSpPr>
          <p:nvPr>
            <p:ph type="sldNum" sz="quarter" idx="12"/>
          </p:nvPr>
        </p:nvSpPr>
        <p:spPr/>
        <p:txBody>
          <a:bodyPr/>
          <a:lstStyle/>
          <a:p>
            <a:fld id="{E678BCB5-CBF1-48F7-900D-8B710EFF1D54}" type="slidenum">
              <a:rPr lang="en-US" smtClean="0"/>
              <a:t>10</a:t>
            </a:fld>
            <a:endParaRPr lang="en-US"/>
          </a:p>
        </p:txBody>
      </p:sp>
    </p:spTree>
    <p:extLst>
      <p:ext uri="{BB962C8B-B14F-4D97-AF65-F5344CB8AC3E}">
        <p14:creationId xmlns:p14="http://schemas.microsoft.com/office/powerpoint/2010/main" val="16059965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76348" y="3373761"/>
            <a:ext cx="3333206" cy="920790"/>
          </a:xfrm>
        </p:spPr>
        <p:txBody>
          <a:bodyPr>
            <a:normAutofit/>
          </a:bodyPr>
          <a:lstStyle/>
          <a:p>
            <a:r>
              <a:rPr lang="en-US" dirty="0"/>
              <a:t>Headers </a:t>
            </a:r>
            <a:r>
              <a:rPr lang="en-US" dirty="0" smtClean="0"/>
              <a:t>Exchange</a:t>
            </a:r>
            <a:endParaRPr lang="en-US" dirty="0"/>
          </a:p>
        </p:txBody>
      </p:sp>
      <p:pic>
        <p:nvPicPr>
          <p:cNvPr id="6" name="Picture 5"/>
          <p:cNvPicPr>
            <a:picLocks noChangeAspect="1"/>
          </p:cNvPicPr>
          <p:nvPr/>
        </p:nvPicPr>
        <p:blipFill>
          <a:blip r:embed="rId2"/>
          <a:stretch>
            <a:fillRect/>
          </a:stretch>
        </p:blipFill>
        <p:spPr>
          <a:xfrm>
            <a:off x="4438106" y="1081431"/>
            <a:ext cx="4953000" cy="5505450"/>
          </a:xfrm>
          <a:prstGeom prst="rect">
            <a:avLst/>
          </a:prstGeom>
        </p:spPr>
      </p:pic>
      <p:sp>
        <p:nvSpPr>
          <p:cNvPr id="4" name="Slide Number Placeholder 3"/>
          <p:cNvSpPr>
            <a:spLocks noGrp="1"/>
          </p:cNvSpPr>
          <p:nvPr>
            <p:ph type="sldNum" sz="quarter" idx="12"/>
          </p:nvPr>
        </p:nvSpPr>
        <p:spPr/>
        <p:txBody>
          <a:bodyPr/>
          <a:lstStyle/>
          <a:p>
            <a:fld id="{E678BCB5-CBF1-48F7-900D-8B710EFF1D54}" type="slidenum">
              <a:rPr lang="en-US" smtClean="0"/>
              <a:t>11</a:t>
            </a:fld>
            <a:endParaRPr lang="en-US"/>
          </a:p>
        </p:txBody>
      </p:sp>
    </p:spTree>
    <p:extLst>
      <p:ext uri="{BB962C8B-B14F-4D97-AF65-F5344CB8AC3E}">
        <p14:creationId xmlns:p14="http://schemas.microsoft.com/office/powerpoint/2010/main" val="17637479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678BCB5-CBF1-48F7-900D-8B710EFF1D54}" type="slidenum">
              <a:rPr lang="en-US" smtClean="0"/>
              <a:t>12</a:t>
            </a:fld>
            <a:endParaRPr lang="en-US"/>
          </a:p>
        </p:txBody>
      </p:sp>
    </p:spTree>
    <p:extLst>
      <p:ext uri="{BB962C8B-B14F-4D97-AF65-F5344CB8AC3E}">
        <p14:creationId xmlns:p14="http://schemas.microsoft.com/office/powerpoint/2010/main" val="18361504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371600" y="573579"/>
            <a:ext cx="4724400" cy="62844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3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0F0F0"/>
              </a:solidFill>
              <a:effectLst/>
              <a:uLnTx/>
              <a:uFillTx/>
              <a:latin typeface="Arial"/>
              <a:ea typeface="+mn-ea"/>
              <a:cs typeface="+mn-cs"/>
            </a:endParaRPr>
          </a:p>
        </p:txBody>
      </p:sp>
      <p:pic>
        <p:nvPicPr>
          <p:cNvPr id="4" name="Picture Placeholder 3" descr="A large body of water with a city in the background&#10;&#10;Description automatically generated">
            <a:extLst>
              <a:ext uri="{FF2B5EF4-FFF2-40B4-BE49-F238E27FC236}">
                <a16:creationId xmlns:a16="http://schemas.microsoft.com/office/drawing/2014/main" id="{D747DF91-5545-480E-B9A5-2C4A45199348}"/>
              </a:ext>
            </a:extLst>
          </p:cNvPr>
          <p:cNvPicPr>
            <a:picLocks noGrp="1" noChangeAspect="1"/>
          </p:cNvPicPr>
          <p:nvPr>
            <p:ph type="pic" sz="quarter" idx="12"/>
          </p:nvPr>
        </p:nvPicPr>
        <p:blipFill rotWithShape="1">
          <a:blip r:embed="rId3" cstate="email">
            <a:extLst>
              <a:ext uri="{28A0092B-C50C-407E-A947-70E740481C1C}">
                <a14:useLocalDpi xmlns:a14="http://schemas.microsoft.com/office/drawing/2010/main"/>
              </a:ext>
            </a:extLst>
          </a:blip>
          <a:srcRect/>
          <a:stretch/>
        </p:blipFill>
        <p:spPr>
          <a:xfrm>
            <a:off x="6096000" y="0"/>
            <a:ext cx="6096000" cy="6858000"/>
          </a:xfrm>
        </p:spPr>
      </p:pic>
      <p:sp>
        <p:nvSpPr>
          <p:cNvPr id="8" name="Title 7"/>
          <p:cNvSpPr>
            <a:spLocks noGrp="1"/>
          </p:cNvSpPr>
          <p:nvPr>
            <p:ph type="title"/>
          </p:nvPr>
        </p:nvSpPr>
        <p:spPr>
          <a:xfrm>
            <a:off x="0" y="2605294"/>
            <a:ext cx="10146612" cy="1647411"/>
          </a:xfrm>
        </p:spPr>
        <p:txBody>
          <a:bodyPr/>
          <a:lstStyle/>
          <a:p>
            <a:r>
              <a:rPr lang="en-US" dirty="0"/>
              <a:t>Thank </a:t>
            </a:r>
            <a:r>
              <a:rPr lang="en-US" dirty="0">
                <a:solidFill>
                  <a:srgbClr val="FFFFFF"/>
                </a:solidFill>
              </a:rPr>
              <a:t>you</a:t>
            </a:r>
          </a:p>
        </p:txBody>
      </p:sp>
      <p:pic>
        <p:nvPicPr>
          <p:cNvPr id="12" name="Picture 11" descr="A picture containing drawing&#10;&#10;Description automatically generated">
            <a:extLst>
              <a:ext uri="{FF2B5EF4-FFF2-40B4-BE49-F238E27FC236}">
                <a16:creationId xmlns:a16="http://schemas.microsoft.com/office/drawing/2014/main" id="{680D46B4-7FBF-4505-A442-B570EBAD7E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spTree>
    <p:extLst>
      <p:ext uri="{BB962C8B-B14F-4D97-AF65-F5344CB8AC3E}">
        <p14:creationId xmlns:p14="http://schemas.microsoft.com/office/powerpoint/2010/main" val="14707874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2" descr="glass building under clear blue sky">
            <a:extLst>
              <a:ext uri="{FF2B5EF4-FFF2-40B4-BE49-F238E27FC236}">
                <a16:creationId xmlns:a16="http://schemas.microsoft.com/office/drawing/2014/main" id="{F7A1F0CE-E5A4-4485-A10C-33EB1C5F0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217" r="2217"/>
          <a:stretch>
            <a:fillRect/>
          </a:stretch>
        </p:blipFill>
        <p:spPr bwMode="auto">
          <a:xfrm>
            <a:off x="6200503" y="870660"/>
            <a:ext cx="5991496" cy="59873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6159140-9A47-AA48-B8B0-6B400CF44276}"/>
              </a:ext>
            </a:extLst>
          </p:cNvPr>
          <p:cNvSpPr txBox="1"/>
          <p:nvPr/>
        </p:nvSpPr>
        <p:spPr>
          <a:xfrm>
            <a:off x="1338943" y="1219946"/>
            <a:ext cx="6043748" cy="1107996"/>
          </a:xfrm>
          <a:prstGeom prst="rect">
            <a:avLst/>
          </a:prstGeom>
          <a:noFill/>
        </p:spPr>
        <p:txBody>
          <a:bodyPr wrap="square">
            <a:spAutoFit/>
          </a:bodyPr>
          <a:lstStyle/>
          <a:p>
            <a:r>
              <a:rPr lang="en-US" sz="6600" b="1" dirty="0" smtClean="0">
                <a:solidFill>
                  <a:srgbClr val="1862D0"/>
                </a:solidFill>
                <a:ea typeface="Roboto" panose="02000000000000000000" pitchFamily="2" charset="0"/>
                <a:cs typeface="Arial" panose="020B0604020202020204" pitchFamily="34" charset="0"/>
              </a:rPr>
              <a:t>Mục lục</a:t>
            </a:r>
            <a:endParaRPr lang="en-US" sz="6600" b="1" dirty="0">
              <a:solidFill>
                <a:srgbClr val="1862D0"/>
              </a:solidFill>
              <a:ea typeface="Roboto" panose="02000000000000000000" pitchFamily="2" charset="0"/>
              <a:cs typeface="Arial" panose="020B0604020202020204" pitchFamily="34" charset="0"/>
            </a:endParaRPr>
          </a:p>
        </p:txBody>
      </p:sp>
      <p:sp>
        <p:nvSpPr>
          <p:cNvPr id="6" name="TextBox 5"/>
          <p:cNvSpPr txBox="1"/>
          <p:nvPr/>
        </p:nvSpPr>
        <p:spPr>
          <a:xfrm>
            <a:off x="1338943" y="2572727"/>
            <a:ext cx="4548051"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Message broker là gì?</a:t>
            </a:r>
          </a:p>
          <a:p>
            <a:pPr marL="285750" indent="-285750">
              <a:buFont typeface="Arial" panose="020B0604020202020204" pitchFamily="34" charset="0"/>
              <a:buChar char="•"/>
            </a:pPr>
            <a:r>
              <a:rPr lang="en-US" dirty="0"/>
              <a:t>Message Broker pattern sequence diagram</a:t>
            </a:r>
          </a:p>
          <a:p>
            <a:pPr marL="285750" indent="-285750">
              <a:buFont typeface="Arial" panose="020B0604020202020204" pitchFamily="34" charset="0"/>
              <a:buChar char="•"/>
            </a:pPr>
            <a:r>
              <a:rPr lang="en-US" dirty="0" smtClean="0"/>
              <a:t>RabbitMQ là gì?</a:t>
            </a:r>
          </a:p>
          <a:p>
            <a:pPr marL="285750" indent="-285750">
              <a:buFont typeface="Arial" panose="020B0604020202020204" pitchFamily="34" charset="0"/>
              <a:buChar char="•"/>
            </a:pPr>
            <a:r>
              <a:rPr lang="en-US" dirty="0" smtClean="0"/>
              <a:t>Tạo sao nên sử dụng RabbitMQ</a:t>
            </a:r>
          </a:p>
          <a:p>
            <a:pPr marL="285750" indent="-285750">
              <a:buFont typeface="Arial" panose="020B0604020202020204" pitchFamily="34" charset="0"/>
              <a:buChar char="•"/>
            </a:pPr>
            <a:r>
              <a:rPr lang="en-US" dirty="0" smtClean="0"/>
              <a:t>Luồng tin nhắn trong RabbitMQ</a:t>
            </a:r>
          </a:p>
          <a:p>
            <a:pPr marL="285750" indent="-285750">
              <a:buFont typeface="Arial" panose="020B0604020202020204" pitchFamily="34" charset="0"/>
              <a:buChar char="•"/>
            </a:pPr>
            <a:r>
              <a:rPr lang="en-US" dirty="0" smtClean="0"/>
              <a:t>Các loại Exchange</a:t>
            </a:r>
          </a:p>
          <a:p>
            <a:pPr marL="285750" indent="-285750">
              <a:buFont typeface="Arial" panose="020B0604020202020204" pitchFamily="34" charset="0"/>
              <a:buChar char="•"/>
            </a:pPr>
            <a:r>
              <a:rPr lang="en-US" dirty="0" smtClean="0"/>
              <a:t>Demo</a:t>
            </a:r>
            <a:endParaRPr lang="en-US" dirty="0"/>
          </a:p>
        </p:txBody>
      </p:sp>
      <p:sp>
        <p:nvSpPr>
          <p:cNvPr id="3" name="Slide Number Placeholder 2"/>
          <p:cNvSpPr>
            <a:spLocks noGrp="1"/>
          </p:cNvSpPr>
          <p:nvPr>
            <p:ph type="sldNum" sz="quarter" idx="12"/>
          </p:nvPr>
        </p:nvSpPr>
        <p:spPr/>
        <p:txBody>
          <a:bodyPr/>
          <a:lstStyle/>
          <a:p>
            <a:fld id="{E678BCB5-CBF1-48F7-900D-8B710EFF1D54}" type="slidenum">
              <a:rPr lang="en-US" smtClean="0"/>
              <a:t>2</a:t>
            </a:fld>
            <a:endParaRPr lang="en-US"/>
          </a:p>
        </p:txBody>
      </p:sp>
    </p:spTree>
    <p:extLst>
      <p:ext uri="{BB962C8B-B14F-4D97-AF65-F5344CB8AC3E}">
        <p14:creationId xmlns:p14="http://schemas.microsoft.com/office/powerpoint/2010/main" val="33918180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Message broker là gì?</a:t>
            </a:r>
            <a:endParaRPr lang="en-US" dirty="0"/>
          </a:p>
        </p:txBody>
      </p:sp>
      <p:sp>
        <p:nvSpPr>
          <p:cNvPr id="4" name="Rectangle 3"/>
          <p:cNvSpPr/>
          <p:nvPr/>
        </p:nvSpPr>
        <p:spPr>
          <a:xfrm>
            <a:off x="838200" y="1690688"/>
            <a:ext cx="5275217" cy="2862322"/>
          </a:xfrm>
          <a:prstGeom prst="rect">
            <a:avLst/>
          </a:prstGeom>
        </p:spPr>
        <p:txBody>
          <a:bodyPr wrap="square">
            <a:spAutoFit/>
          </a:bodyPr>
          <a:lstStyle/>
          <a:p>
            <a:r>
              <a:rPr lang="vi-VN" b="1" dirty="0"/>
              <a:t>Message broker</a:t>
            </a:r>
            <a:r>
              <a:rPr lang="vi-VN" dirty="0"/>
              <a:t> </a:t>
            </a:r>
            <a:r>
              <a:rPr lang="vi-VN" dirty="0" smtClean="0"/>
              <a:t>là </a:t>
            </a:r>
            <a:r>
              <a:rPr lang="vi-VN" dirty="0"/>
              <a:t>một module trung gian trung chuyển </a:t>
            </a:r>
            <a:r>
              <a:rPr lang="vi-VN" i="1" dirty="0"/>
              <a:t>message</a:t>
            </a:r>
            <a:r>
              <a:rPr lang="vi-VN" dirty="0"/>
              <a:t> từ người gửi đến người nhận. Nó là một mô hình kiến trúc </a:t>
            </a:r>
            <a:r>
              <a:rPr lang="vi-VN" dirty="0" smtClean="0"/>
              <a:t>để </a:t>
            </a:r>
            <a:r>
              <a:rPr lang="vi-VN" dirty="0"/>
              <a:t>kiểm tra, trung chuyển và điều hướng </a:t>
            </a:r>
            <a:r>
              <a:rPr lang="vi-VN" i="1" dirty="0"/>
              <a:t>message</a:t>
            </a:r>
            <a:r>
              <a:rPr lang="vi-VN" dirty="0"/>
              <a:t>; làm trung gian giữa các ứng dụng với nhau, tối giản hóa giao tiếp giữa các ứng dụng đó và để tăng hiệu quả tối đa cho việc tách ra các khối nhỏ hơn. Nhiệm vụ chính của một </a:t>
            </a:r>
            <a:r>
              <a:rPr lang="vi-VN" b="1" dirty="0"/>
              <a:t>Message broker</a:t>
            </a:r>
            <a:r>
              <a:rPr lang="vi-VN" dirty="0"/>
              <a:t> là tiếp nhận những </a:t>
            </a:r>
            <a:r>
              <a:rPr lang="vi-VN" i="1" dirty="0"/>
              <a:t>message</a:t>
            </a:r>
            <a:r>
              <a:rPr lang="vi-VN" dirty="0"/>
              <a:t> từ các ứng dụng và thực hiện một thao tác nào đó.</a:t>
            </a:r>
            <a:endParaRPr lang="en-US" dirty="0"/>
          </a:p>
        </p:txBody>
      </p:sp>
      <p:pic>
        <p:nvPicPr>
          <p:cNvPr id="5" name="Picture 4"/>
          <p:cNvPicPr>
            <a:picLocks noChangeAspect="1"/>
          </p:cNvPicPr>
          <p:nvPr/>
        </p:nvPicPr>
        <p:blipFill>
          <a:blip r:embed="rId2"/>
          <a:stretch>
            <a:fillRect/>
          </a:stretch>
        </p:blipFill>
        <p:spPr>
          <a:xfrm>
            <a:off x="6113417" y="1449395"/>
            <a:ext cx="5553810" cy="3344908"/>
          </a:xfrm>
          <a:prstGeom prst="rect">
            <a:avLst/>
          </a:prstGeom>
        </p:spPr>
      </p:pic>
      <p:sp>
        <p:nvSpPr>
          <p:cNvPr id="6" name="Slide Number Placeholder 5"/>
          <p:cNvSpPr>
            <a:spLocks noGrp="1"/>
          </p:cNvSpPr>
          <p:nvPr>
            <p:ph type="sldNum" sz="quarter" idx="12"/>
          </p:nvPr>
        </p:nvSpPr>
        <p:spPr/>
        <p:txBody>
          <a:bodyPr/>
          <a:lstStyle/>
          <a:p>
            <a:fld id="{E678BCB5-CBF1-48F7-900D-8B710EFF1D54}" type="slidenum">
              <a:rPr lang="en-US" smtClean="0"/>
              <a:t>3</a:t>
            </a:fld>
            <a:endParaRPr lang="en-US"/>
          </a:p>
        </p:txBody>
      </p:sp>
    </p:spTree>
    <p:extLst>
      <p:ext uri="{BB962C8B-B14F-4D97-AF65-F5344CB8AC3E}">
        <p14:creationId xmlns:p14="http://schemas.microsoft.com/office/powerpoint/2010/main" val="39823062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90155" y="926652"/>
            <a:ext cx="6842760" cy="920790"/>
          </a:xfrm>
        </p:spPr>
        <p:txBody>
          <a:bodyPr>
            <a:normAutofit fontScale="90000"/>
          </a:bodyPr>
          <a:lstStyle/>
          <a:p>
            <a:r>
              <a:rPr lang="en-US" dirty="0"/>
              <a:t>Message Broker pattern sequence diagram</a:t>
            </a:r>
            <a:br>
              <a:rPr lang="en-US" dirty="0"/>
            </a:br>
            <a:endParaRPr lang="en-US" dirty="0"/>
          </a:p>
        </p:txBody>
      </p:sp>
      <p:pic>
        <p:nvPicPr>
          <p:cNvPr id="4" name="Picture 3"/>
          <p:cNvPicPr>
            <a:picLocks noChangeAspect="1"/>
          </p:cNvPicPr>
          <p:nvPr/>
        </p:nvPicPr>
        <p:blipFill>
          <a:blip r:embed="rId2"/>
          <a:stretch>
            <a:fillRect/>
          </a:stretch>
        </p:blipFill>
        <p:spPr>
          <a:xfrm>
            <a:off x="495710" y="1847442"/>
            <a:ext cx="4826316" cy="4039417"/>
          </a:xfrm>
          <a:prstGeom prst="rect">
            <a:avLst/>
          </a:prstGeom>
        </p:spPr>
      </p:pic>
      <p:pic>
        <p:nvPicPr>
          <p:cNvPr id="5" name="Picture 4"/>
          <p:cNvPicPr>
            <a:picLocks noChangeAspect="1"/>
          </p:cNvPicPr>
          <p:nvPr/>
        </p:nvPicPr>
        <p:blipFill>
          <a:blip r:embed="rId3"/>
          <a:stretch>
            <a:fillRect/>
          </a:stretch>
        </p:blipFill>
        <p:spPr>
          <a:xfrm>
            <a:off x="5825993" y="2540794"/>
            <a:ext cx="5980789" cy="2652713"/>
          </a:xfrm>
          <a:prstGeom prst="rect">
            <a:avLst/>
          </a:prstGeom>
        </p:spPr>
      </p:pic>
      <p:sp>
        <p:nvSpPr>
          <p:cNvPr id="6" name="Slide Number Placeholder 5"/>
          <p:cNvSpPr>
            <a:spLocks noGrp="1"/>
          </p:cNvSpPr>
          <p:nvPr>
            <p:ph type="sldNum" sz="quarter" idx="12"/>
          </p:nvPr>
        </p:nvSpPr>
        <p:spPr/>
        <p:txBody>
          <a:bodyPr/>
          <a:lstStyle/>
          <a:p>
            <a:fld id="{E678BCB5-CBF1-48F7-900D-8B710EFF1D54}" type="slidenum">
              <a:rPr lang="en-US" smtClean="0"/>
              <a:t>4</a:t>
            </a:fld>
            <a:endParaRPr lang="en-US"/>
          </a:p>
        </p:txBody>
      </p:sp>
    </p:spTree>
    <p:extLst>
      <p:ext uri="{BB962C8B-B14F-4D97-AF65-F5344CB8AC3E}">
        <p14:creationId xmlns:p14="http://schemas.microsoft.com/office/powerpoint/2010/main" val="23642290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769898"/>
            <a:ext cx="3333206" cy="920790"/>
          </a:xfrm>
        </p:spPr>
        <p:txBody>
          <a:bodyPr>
            <a:normAutofit/>
          </a:bodyPr>
          <a:lstStyle/>
          <a:p>
            <a:r>
              <a:rPr lang="en-US" dirty="0"/>
              <a:t>RabbitMQ là gì</a:t>
            </a:r>
            <a:r>
              <a:rPr lang="en-US" dirty="0" smtClean="0"/>
              <a:t>?</a:t>
            </a:r>
            <a:endParaRPr lang="en-US" dirty="0"/>
          </a:p>
        </p:txBody>
      </p:sp>
      <p:sp>
        <p:nvSpPr>
          <p:cNvPr id="2" name="Rectangle 1"/>
          <p:cNvSpPr/>
          <p:nvPr/>
        </p:nvSpPr>
        <p:spPr>
          <a:xfrm>
            <a:off x="742406" y="2878684"/>
            <a:ext cx="4649416" cy="1200329"/>
          </a:xfrm>
          <a:prstGeom prst="rect">
            <a:avLst/>
          </a:prstGeom>
        </p:spPr>
        <p:txBody>
          <a:bodyPr wrap="square">
            <a:spAutoFit/>
          </a:bodyPr>
          <a:lstStyle/>
          <a:p>
            <a:r>
              <a:rPr lang="en-US" dirty="0"/>
              <a:t>RabbitMQ </a:t>
            </a:r>
            <a:r>
              <a:rPr lang="en-US" dirty="0"/>
              <a:t>l</a:t>
            </a:r>
            <a:r>
              <a:rPr lang="en-US" dirty="0" smtClean="0"/>
              <a:t>à </a:t>
            </a:r>
            <a:r>
              <a:rPr lang="en-US" dirty="0"/>
              <a:t>một message broker sử dụng giao thức advanced message queue protocol </a:t>
            </a:r>
            <a:r>
              <a:rPr lang="en-US" dirty="0"/>
              <a:t>(</a:t>
            </a:r>
            <a:r>
              <a:rPr lang="en-US" dirty="0" smtClean="0"/>
              <a:t>AMQP) .Hay </a:t>
            </a:r>
            <a:r>
              <a:rPr lang="en-US" dirty="0"/>
              <a:t>còn gọi là phần mềm quản lý hàng đợi message. </a:t>
            </a:r>
          </a:p>
        </p:txBody>
      </p:sp>
      <p:pic>
        <p:nvPicPr>
          <p:cNvPr id="4" name="Picture 3"/>
          <p:cNvPicPr>
            <a:picLocks noChangeAspect="1"/>
          </p:cNvPicPr>
          <p:nvPr/>
        </p:nvPicPr>
        <p:blipFill>
          <a:blip r:embed="rId2"/>
          <a:stretch>
            <a:fillRect/>
          </a:stretch>
        </p:blipFill>
        <p:spPr>
          <a:xfrm>
            <a:off x="5523201" y="1936949"/>
            <a:ext cx="4660929" cy="3637798"/>
          </a:xfrm>
          <a:prstGeom prst="rect">
            <a:avLst/>
          </a:prstGeom>
        </p:spPr>
      </p:pic>
      <p:sp>
        <p:nvSpPr>
          <p:cNvPr id="6" name="Slide Number Placeholder 5"/>
          <p:cNvSpPr>
            <a:spLocks noGrp="1"/>
          </p:cNvSpPr>
          <p:nvPr>
            <p:ph type="sldNum" sz="quarter" idx="12"/>
          </p:nvPr>
        </p:nvSpPr>
        <p:spPr/>
        <p:txBody>
          <a:bodyPr/>
          <a:lstStyle/>
          <a:p>
            <a:fld id="{E678BCB5-CBF1-48F7-900D-8B710EFF1D54}" type="slidenum">
              <a:rPr lang="en-US" smtClean="0"/>
              <a:t>5</a:t>
            </a:fld>
            <a:endParaRPr lang="en-US"/>
          </a:p>
        </p:txBody>
      </p:sp>
    </p:spTree>
    <p:extLst>
      <p:ext uri="{BB962C8B-B14F-4D97-AF65-F5344CB8AC3E}">
        <p14:creationId xmlns:p14="http://schemas.microsoft.com/office/powerpoint/2010/main" val="791647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769898"/>
            <a:ext cx="5313218" cy="920790"/>
          </a:xfrm>
        </p:spPr>
        <p:txBody>
          <a:bodyPr>
            <a:normAutofit fontScale="90000"/>
          </a:bodyPr>
          <a:lstStyle/>
          <a:p>
            <a:r>
              <a:rPr lang="en-US" dirty="0" smtClean="0"/>
              <a:t>Tại sao nên sử dụng RabbitMQ?</a:t>
            </a:r>
            <a:endParaRPr lang="en-US" dirty="0"/>
          </a:p>
        </p:txBody>
      </p:sp>
      <p:sp>
        <p:nvSpPr>
          <p:cNvPr id="2" name="TextBox 1"/>
          <p:cNvSpPr txBox="1"/>
          <p:nvPr/>
        </p:nvSpPr>
        <p:spPr>
          <a:xfrm>
            <a:off x="931818" y="1907177"/>
            <a:ext cx="8682446"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Hỗ trợ nhiều giao thức message</a:t>
            </a:r>
          </a:p>
          <a:p>
            <a:pPr marL="285750" indent="-285750">
              <a:buFont typeface="Arial" panose="020B0604020202020204" pitchFamily="34" charset="0"/>
              <a:buChar char="•"/>
            </a:pPr>
            <a:r>
              <a:rPr lang="en-US" dirty="0" smtClean="0"/>
              <a:t>Khả năng tương thích</a:t>
            </a:r>
          </a:p>
          <a:p>
            <a:pPr marL="285750" indent="-285750">
              <a:buFont typeface="Arial" panose="020B0604020202020204" pitchFamily="34" charset="0"/>
              <a:buChar char="•"/>
            </a:pPr>
            <a:r>
              <a:rPr lang="en-US" dirty="0" smtClean="0"/>
              <a:t>Khả năng phân tán</a:t>
            </a:r>
          </a:p>
          <a:p>
            <a:pPr marL="285750" indent="-285750">
              <a:buFont typeface="Arial" panose="020B0604020202020204" pitchFamily="34" charset="0"/>
              <a:buChar char="•"/>
            </a:pPr>
            <a:r>
              <a:rPr lang="en-US" dirty="0" smtClean="0"/>
              <a:t>Khả năng giám sát hiệu quả</a:t>
            </a:r>
          </a:p>
          <a:p>
            <a:pPr marL="285750" indent="-285750">
              <a:buFont typeface="Arial" panose="020B0604020202020204" pitchFamily="34" charset="0"/>
              <a:buChar char="•"/>
            </a:pPr>
            <a:r>
              <a:rPr lang="en-US" dirty="0" smtClean="0"/>
              <a:t>Cung cấp rất nhiều tool và plugin được phát triển liên tục</a:t>
            </a:r>
          </a:p>
        </p:txBody>
      </p:sp>
      <p:pic>
        <p:nvPicPr>
          <p:cNvPr id="5" name="Picture 4"/>
          <p:cNvPicPr>
            <a:picLocks noChangeAspect="1"/>
          </p:cNvPicPr>
          <p:nvPr/>
        </p:nvPicPr>
        <p:blipFill>
          <a:blip r:embed="rId2"/>
          <a:stretch>
            <a:fillRect/>
          </a:stretch>
        </p:blipFill>
        <p:spPr>
          <a:xfrm>
            <a:off x="931818" y="3384505"/>
            <a:ext cx="4964701" cy="3188711"/>
          </a:xfrm>
          <a:prstGeom prst="rect">
            <a:avLst/>
          </a:prstGeom>
        </p:spPr>
      </p:pic>
      <p:sp>
        <p:nvSpPr>
          <p:cNvPr id="6" name="Slide Number Placeholder 5"/>
          <p:cNvSpPr>
            <a:spLocks noGrp="1"/>
          </p:cNvSpPr>
          <p:nvPr>
            <p:ph type="sldNum" sz="quarter" idx="12"/>
          </p:nvPr>
        </p:nvSpPr>
        <p:spPr/>
        <p:txBody>
          <a:bodyPr/>
          <a:lstStyle/>
          <a:p>
            <a:fld id="{E678BCB5-CBF1-48F7-900D-8B710EFF1D54}" type="slidenum">
              <a:rPr lang="en-US" smtClean="0"/>
              <a:t>6</a:t>
            </a:fld>
            <a:endParaRPr lang="en-US"/>
          </a:p>
        </p:txBody>
      </p:sp>
    </p:spTree>
    <p:extLst>
      <p:ext uri="{BB962C8B-B14F-4D97-AF65-F5344CB8AC3E}">
        <p14:creationId xmlns:p14="http://schemas.microsoft.com/office/powerpoint/2010/main" val="30397963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0520" y="3156046"/>
            <a:ext cx="3368040" cy="920790"/>
          </a:xfrm>
        </p:spPr>
        <p:txBody>
          <a:bodyPr>
            <a:normAutofit fontScale="90000"/>
          </a:bodyPr>
          <a:lstStyle/>
          <a:p>
            <a:r>
              <a:rPr lang="en-US" dirty="0"/>
              <a:t>Luồng tin nhắn trong RabbitMQ</a:t>
            </a:r>
          </a:p>
        </p:txBody>
      </p:sp>
      <p:pic>
        <p:nvPicPr>
          <p:cNvPr id="5" name="Picture 4"/>
          <p:cNvPicPr>
            <a:picLocks noChangeAspect="1"/>
          </p:cNvPicPr>
          <p:nvPr/>
        </p:nvPicPr>
        <p:blipFill>
          <a:blip r:embed="rId2"/>
          <a:stretch>
            <a:fillRect/>
          </a:stretch>
        </p:blipFill>
        <p:spPr>
          <a:xfrm>
            <a:off x="3840947" y="874884"/>
            <a:ext cx="5215968" cy="5717504"/>
          </a:xfrm>
          <a:prstGeom prst="rect">
            <a:avLst/>
          </a:prstGeom>
        </p:spPr>
      </p:pic>
      <p:sp>
        <p:nvSpPr>
          <p:cNvPr id="4" name="Slide Number Placeholder 3"/>
          <p:cNvSpPr>
            <a:spLocks noGrp="1"/>
          </p:cNvSpPr>
          <p:nvPr>
            <p:ph type="sldNum" sz="quarter" idx="12"/>
          </p:nvPr>
        </p:nvSpPr>
        <p:spPr/>
        <p:txBody>
          <a:bodyPr/>
          <a:lstStyle/>
          <a:p>
            <a:fld id="{E678BCB5-CBF1-48F7-900D-8B710EFF1D54}" type="slidenum">
              <a:rPr lang="en-US" smtClean="0"/>
              <a:t>7</a:t>
            </a:fld>
            <a:endParaRPr lang="en-US"/>
          </a:p>
        </p:txBody>
      </p:sp>
    </p:spTree>
    <p:extLst>
      <p:ext uri="{BB962C8B-B14F-4D97-AF65-F5344CB8AC3E}">
        <p14:creationId xmlns:p14="http://schemas.microsoft.com/office/powerpoint/2010/main" val="1359689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3103" y="3191255"/>
            <a:ext cx="3333206" cy="920790"/>
          </a:xfrm>
        </p:spPr>
        <p:txBody>
          <a:bodyPr>
            <a:normAutofit/>
          </a:bodyPr>
          <a:lstStyle/>
          <a:p>
            <a:r>
              <a:rPr lang="en-US" dirty="0"/>
              <a:t>Fanout </a:t>
            </a:r>
            <a:r>
              <a:rPr lang="en-US" dirty="0" smtClean="0"/>
              <a:t>Exchange</a:t>
            </a:r>
            <a:endParaRPr lang="en-US" dirty="0"/>
          </a:p>
        </p:txBody>
      </p:sp>
      <p:pic>
        <p:nvPicPr>
          <p:cNvPr id="5" name="Picture 4"/>
          <p:cNvPicPr>
            <a:picLocks noChangeAspect="1"/>
          </p:cNvPicPr>
          <p:nvPr/>
        </p:nvPicPr>
        <p:blipFill>
          <a:blip r:embed="rId2"/>
          <a:stretch>
            <a:fillRect/>
          </a:stretch>
        </p:blipFill>
        <p:spPr>
          <a:xfrm>
            <a:off x="3910149" y="769898"/>
            <a:ext cx="5785757" cy="5763504"/>
          </a:xfrm>
          <a:prstGeom prst="rect">
            <a:avLst/>
          </a:prstGeom>
        </p:spPr>
      </p:pic>
      <p:sp>
        <p:nvSpPr>
          <p:cNvPr id="4" name="Slide Number Placeholder 3"/>
          <p:cNvSpPr>
            <a:spLocks noGrp="1"/>
          </p:cNvSpPr>
          <p:nvPr>
            <p:ph type="sldNum" sz="quarter" idx="12"/>
          </p:nvPr>
        </p:nvSpPr>
        <p:spPr/>
        <p:txBody>
          <a:bodyPr/>
          <a:lstStyle/>
          <a:p>
            <a:fld id="{E678BCB5-CBF1-48F7-900D-8B710EFF1D54}" type="slidenum">
              <a:rPr lang="en-US" smtClean="0"/>
              <a:t>8</a:t>
            </a:fld>
            <a:endParaRPr lang="en-US"/>
          </a:p>
        </p:txBody>
      </p:sp>
    </p:spTree>
    <p:extLst>
      <p:ext uri="{BB962C8B-B14F-4D97-AF65-F5344CB8AC3E}">
        <p14:creationId xmlns:p14="http://schemas.microsoft.com/office/powerpoint/2010/main" val="23170704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11480" y="2973167"/>
            <a:ext cx="3333206" cy="920790"/>
          </a:xfrm>
        </p:spPr>
        <p:txBody>
          <a:bodyPr>
            <a:normAutofit/>
          </a:bodyPr>
          <a:lstStyle/>
          <a:p>
            <a:r>
              <a:rPr lang="en-US" dirty="0"/>
              <a:t>Direct Exchange</a:t>
            </a:r>
            <a:endParaRPr lang="en-US" b="0" dirty="0"/>
          </a:p>
        </p:txBody>
      </p:sp>
      <p:pic>
        <p:nvPicPr>
          <p:cNvPr id="5" name="Picture 4"/>
          <p:cNvPicPr>
            <a:picLocks noChangeAspect="1"/>
          </p:cNvPicPr>
          <p:nvPr/>
        </p:nvPicPr>
        <p:blipFill>
          <a:blip r:embed="rId2"/>
          <a:stretch>
            <a:fillRect/>
          </a:stretch>
        </p:blipFill>
        <p:spPr>
          <a:xfrm>
            <a:off x="3744686" y="496660"/>
            <a:ext cx="5681253" cy="6227527"/>
          </a:xfrm>
          <a:prstGeom prst="rect">
            <a:avLst/>
          </a:prstGeom>
        </p:spPr>
      </p:pic>
      <p:sp>
        <p:nvSpPr>
          <p:cNvPr id="4" name="Slide Number Placeholder 3"/>
          <p:cNvSpPr>
            <a:spLocks noGrp="1"/>
          </p:cNvSpPr>
          <p:nvPr>
            <p:ph type="sldNum" sz="quarter" idx="12"/>
          </p:nvPr>
        </p:nvSpPr>
        <p:spPr/>
        <p:txBody>
          <a:bodyPr/>
          <a:lstStyle/>
          <a:p>
            <a:fld id="{E678BCB5-CBF1-48F7-900D-8B710EFF1D54}" type="slidenum">
              <a:rPr lang="en-US" smtClean="0"/>
              <a:t>9</a:t>
            </a:fld>
            <a:endParaRPr lang="en-US"/>
          </a:p>
        </p:txBody>
      </p:sp>
    </p:spTree>
    <p:extLst>
      <p:ext uri="{BB962C8B-B14F-4D97-AF65-F5344CB8AC3E}">
        <p14:creationId xmlns:p14="http://schemas.microsoft.com/office/powerpoint/2010/main" val="327219293"/>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493FD996-5B9C-490A-957A-22065FE80477}" vid="{9320C231-603F-4A8A-835E-F9975FB9237B}"/>
    </a:ext>
  </a:extLst>
</a:theme>
</file>

<file path=ppt/theme/theme2.xml><?xml version="1.0" encoding="utf-8"?>
<a:theme xmlns:a="http://schemas.openxmlformats.org/drawingml/2006/main" name="1_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493FD996-5B9C-490A-957A-22065FE80477}" vid="{9320C231-603F-4A8A-835E-F9975FB9237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1658</TotalTime>
  <Words>147</Words>
  <Application>Microsoft Office PowerPoint</Application>
  <PresentationFormat>Widescreen</PresentationFormat>
  <Paragraphs>39</Paragraphs>
  <Slides>13</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Arial Black</vt:lpstr>
      <vt:lpstr>Calibri</vt:lpstr>
      <vt:lpstr>Lato</vt:lpstr>
      <vt:lpstr>Lato Black</vt:lpstr>
      <vt:lpstr>Open Sans</vt:lpstr>
      <vt:lpstr>Roboto</vt:lpstr>
      <vt:lpstr>Theme1</vt:lpstr>
      <vt:lpstr>1_Theme1</vt:lpstr>
      <vt:lpstr>PowerPoint Presentation</vt:lpstr>
      <vt:lpstr>PowerPoint Presentation</vt:lpstr>
      <vt:lpstr>Message broker là gì?</vt:lpstr>
      <vt:lpstr>Message Broker pattern sequence diagram </vt:lpstr>
      <vt:lpstr>RabbitMQ là gì?</vt:lpstr>
      <vt:lpstr>Tại sao nên sử dụng RabbitMQ?</vt:lpstr>
      <vt:lpstr>Luồng tin nhắn trong RabbitMQ</vt:lpstr>
      <vt:lpstr>Fanout Exchange</vt:lpstr>
      <vt:lpstr>Direct Exchange</vt:lpstr>
      <vt:lpstr>Topic Exchange</vt:lpstr>
      <vt:lpstr>Headers Exchange</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Nguyen Hoai Nam 152 (FPT Smart Cloud - CTV)</cp:lastModifiedBy>
  <cp:revision>56</cp:revision>
  <dcterms:created xsi:type="dcterms:W3CDTF">2021-11-22T13:47:19Z</dcterms:created>
  <dcterms:modified xsi:type="dcterms:W3CDTF">2022-01-13T10:28:19Z</dcterms:modified>
</cp:coreProperties>
</file>