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11"/>
  </p:notesMasterIdLst>
  <p:handoutMasterIdLst>
    <p:handoutMasterId r:id="rId12"/>
  </p:handoutMasterIdLst>
  <p:sldIdLst>
    <p:sldId id="257" r:id="rId3"/>
    <p:sldId id="258" r:id="rId4"/>
    <p:sldId id="274" r:id="rId5"/>
    <p:sldId id="282" r:id="rId6"/>
    <p:sldId id="283" r:id="rId7"/>
    <p:sldId id="284" r:id="rId8"/>
    <p:sldId id="28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500D7-FB6F-4DBB-B8C5-663CA00BDFE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20488-80A6-4CA0-B500-C1C3E7D33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119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33F4C-F8DF-4A84-92D0-2E4B8A24D28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B1D44-F162-4255-A58E-CB9BDE8B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759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E2375-F1B1-284C-A827-B0E603FDBD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9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C8E3-60DC-42D3-A802-A78714AC6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D7D2C-0374-4A2D-8B5A-DE959AEB6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38E8-CFA9-453C-A5EA-259FDDFB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086F-073C-47C6-8ED8-32ECB6CF8936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8253-84A5-47BC-868A-7F882A7B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0CC9A-F254-4C5C-8D74-37A7737A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5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22CA-D924-4B91-AE4E-EE756906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68DBE-D192-43EB-9D7A-C27C31832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A3CF-08FB-4262-8DB1-4E331B6D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511B-528A-405E-87AA-35A0B84B7687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D4668-B8C9-4F20-9869-38E7F0BA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868-465A-4932-8E2C-0435B198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4A0DD9-82B3-49EC-B846-6C77CC97F6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C321A2-1702-46F0-9391-33610E84BD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58" y="376494"/>
            <a:ext cx="1896084" cy="3296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39E041-D1CF-4A0B-AB21-8EC9B58817CC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AFA08-4188-44C1-9F17-A791F94ED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73667"/>
            <a:ext cx="2628900" cy="52032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1BA27-677B-44C4-BC64-43D6B07DB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73667"/>
            <a:ext cx="7734300" cy="52032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E7137-3929-45E7-B42A-9677BEC8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B6AD-5DCB-4FF7-BFC8-F6DAC7431496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81193-039B-4ED7-8EA5-5024371F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B6C6-E9D0-4BBD-B82A-5C443891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A7DC68-F622-40A4-BF1A-25ED754E0C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A01820-DB23-41BF-BFB3-5F6A39C64B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58" y="376494"/>
            <a:ext cx="1896084" cy="3296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3665B1-0AE4-4ABA-BED7-422987F846C3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0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D43E732-27B0-411B-8A5E-DB1F26C6D4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2" y="276358"/>
            <a:ext cx="1997813" cy="347204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6A4A2-2999-4845-A0D4-6F7BDE8F29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083B7C-1C4F-4E85-96B5-0399C32B66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4D7C3-E15E-47BA-8191-CFA31B63C9B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58" y="376494"/>
            <a:ext cx="1896084" cy="3296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3A3AD7-77CD-47FC-B95B-D958FFF32CA6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57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89C4CEA-F42E-4E55-BFE5-2D8CFB0A86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07398" y="0"/>
            <a:ext cx="37846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97DCEA-6749-405F-ABA5-C01FE45F3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9A4358-F84D-41B5-8882-F94C3C734FC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58" y="376494"/>
            <a:ext cx="1896084" cy="3296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DBF86E-0E20-4B95-BE09-767DC4509AE9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17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D43E732-27B0-411B-8A5E-DB1F26C6D4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2" y="276358"/>
            <a:ext cx="1997813" cy="3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84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7"/>
          <p:cNvSpPr>
            <a:spLocks noGrp="1"/>
          </p:cNvSpPr>
          <p:nvPr>
            <p:ph type="body" sz="quarter" idx="31" hasCustomPrompt="1"/>
          </p:nvPr>
        </p:nvSpPr>
        <p:spPr>
          <a:xfrm>
            <a:off x="620430" y="527768"/>
            <a:ext cx="1624948" cy="1275633"/>
          </a:xfrm>
          <a:prstGeom prst="rect">
            <a:avLst/>
          </a:prstGeom>
          <a:noFill/>
        </p:spPr>
        <p:txBody>
          <a:bodyPr vert="horz" wrap="none" lIns="0" tIns="0" rIns="0" bIns="0" anchor="t" anchorCtr="0">
            <a:noAutofit/>
          </a:bodyPr>
          <a:lstStyle>
            <a:lvl1pPr marL="0" indent="0" algn="l">
              <a:buNone/>
              <a:defRPr sz="10666" b="0" i="0" baseline="0">
                <a:solidFill>
                  <a:schemeClr val="bg1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lvl="0"/>
            <a:r>
              <a:rPr lang="es-ES_tradnl"/>
              <a:t>00</a:t>
            </a:r>
          </a:p>
        </p:txBody>
      </p:sp>
      <p:sp>
        <p:nvSpPr>
          <p:cNvPr id="20" name="Marcador de texto 7"/>
          <p:cNvSpPr>
            <a:spLocks noGrp="1"/>
          </p:cNvSpPr>
          <p:nvPr>
            <p:ph type="body" sz="quarter" idx="26" hasCustomPrompt="1"/>
          </p:nvPr>
        </p:nvSpPr>
        <p:spPr>
          <a:xfrm>
            <a:off x="609600" y="1295401"/>
            <a:ext cx="4572000" cy="304800"/>
          </a:xfrm>
          <a:prstGeom prst="rect">
            <a:avLst/>
          </a:prstGeom>
          <a:noFill/>
        </p:spPr>
        <p:txBody>
          <a:bodyPr vert="horz" wrap="none" lIns="0" tIns="0" rIns="0" bIns="0" anchor="t" anchorCtr="0">
            <a:noAutofit/>
          </a:bodyPr>
          <a:lstStyle>
            <a:lvl1pPr marL="0" indent="0" algn="l">
              <a:buNone/>
              <a:defRPr sz="2933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pPr lvl="0"/>
            <a:r>
              <a:rPr lang="es-ES_tradnl"/>
              <a:t>TITLE EXAMPLE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609600" y="2209802"/>
            <a:ext cx="2439080" cy="2070228"/>
          </a:xfrm>
          <a:prstGeom prst="rect">
            <a:avLst/>
          </a:prstGeom>
          <a:effectLst>
            <a:outerShdw blurRad="177800" dist="1397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anchor="ctr"/>
          <a:lstStyle>
            <a:lvl1pPr>
              <a:defRPr lang="en-US" sz="16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Drag your picture here</a:t>
            </a:r>
          </a:p>
        </p:txBody>
      </p:sp>
      <p:sp>
        <p:nvSpPr>
          <p:cNvPr id="24" name="Marcador de texto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" y="4357109"/>
            <a:ext cx="1787883" cy="246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0" rIns="91440" bIns="32004" anchor="t" anchorCtr="0">
            <a:spAutoFit/>
          </a:bodyPr>
          <a:lstStyle>
            <a:lvl1pPr marL="0" indent="0" algn="l">
              <a:lnSpc>
                <a:spcPct val="150000"/>
              </a:lnSpc>
              <a:buNone/>
              <a:defRPr sz="1067" b="0" i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lvl="0"/>
            <a:r>
              <a:rPr lang="en-US"/>
              <a:t>Company Position</a:t>
            </a:r>
          </a:p>
        </p:txBody>
      </p:sp>
      <p:sp>
        <p:nvSpPr>
          <p:cNvPr id="25" name="Marcador de texto 7"/>
          <p:cNvSpPr>
            <a:spLocks noGrp="1"/>
          </p:cNvSpPr>
          <p:nvPr>
            <p:ph type="body" sz="quarter" idx="36" hasCustomPrompt="1"/>
          </p:nvPr>
        </p:nvSpPr>
        <p:spPr>
          <a:xfrm>
            <a:off x="609600" y="4704962"/>
            <a:ext cx="2439080" cy="320729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>
              <a:lnSpc>
                <a:spcPct val="150000"/>
              </a:lnSpc>
              <a:buNone/>
              <a:defRPr sz="1600" b="1" i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lvl="0"/>
            <a:r>
              <a:rPr lang="en-US"/>
              <a:t>Team name here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3352801" y="2209802"/>
            <a:ext cx="2439080" cy="2070228"/>
          </a:xfrm>
          <a:prstGeom prst="rect">
            <a:avLst/>
          </a:prstGeom>
          <a:effectLst>
            <a:outerShdw blurRad="177800" dist="1397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anchor="ctr"/>
          <a:lstStyle>
            <a:lvl1pPr>
              <a:defRPr lang="en-US" sz="16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Drag your picture here</a:t>
            </a:r>
          </a:p>
        </p:txBody>
      </p:sp>
      <p:sp>
        <p:nvSpPr>
          <p:cNvPr id="26" name="Marcador de texto 7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1" y="4357109"/>
            <a:ext cx="1787883" cy="246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0" rIns="91440" bIns="32004" anchor="t" anchorCtr="0">
            <a:spAutoFit/>
          </a:bodyPr>
          <a:lstStyle>
            <a:lvl1pPr marL="0" indent="0" algn="l">
              <a:lnSpc>
                <a:spcPct val="150000"/>
              </a:lnSpc>
              <a:buNone/>
              <a:defRPr sz="1067" b="0" i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lvl="0"/>
            <a:r>
              <a:rPr lang="en-US"/>
              <a:t>Company Position</a:t>
            </a:r>
          </a:p>
        </p:txBody>
      </p:sp>
      <p:sp>
        <p:nvSpPr>
          <p:cNvPr id="27" name="Marcador de texto 7"/>
          <p:cNvSpPr>
            <a:spLocks noGrp="1"/>
          </p:cNvSpPr>
          <p:nvPr>
            <p:ph type="body" sz="quarter" idx="39" hasCustomPrompt="1"/>
          </p:nvPr>
        </p:nvSpPr>
        <p:spPr>
          <a:xfrm>
            <a:off x="3352801" y="4704962"/>
            <a:ext cx="2439080" cy="320729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>
              <a:lnSpc>
                <a:spcPct val="150000"/>
              </a:lnSpc>
              <a:buNone/>
              <a:defRPr sz="1600" b="1" i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lvl="0"/>
            <a:r>
              <a:rPr lang="en-US"/>
              <a:t>Team name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6095661" y="2209802"/>
            <a:ext cx="2439080" cy="2070228"/>
          </a:xfrm>
          <a:prstGeom prst="rect">
            <a:avLst/>
          </a:prstGeom>
          <a:effectLst>
            <a:outerShdw blurRad="177800" dist="1397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anchor="ctr"/>
          <a:lstStyle>
            <a:lvl1pPr>
              <a:defRPr lang="en-US" sz="16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Drag your picture here</a:t>
            </a:r>
          </a:p>
        </p:txBody>
      </p:sp>
      <p:sp>
        <p:nvSpPr>
          <p:cNvPr id="31" name="Marcador de texto 7"/>
          <p:cNvSpPr>
            <a:spLocks noGrp="1"/>
          </p:cNvSpPr>
          <p:nvPr>
            <p:ph type="body" sz="quarter" idx="41" hasCustomPrompt="1"/>
          </p:nvPr>
        </p:nvSpPr>
        <p:spPr>
          <a:xfrm>
            <a:off x="6095661" y="4357109"/>
            <a:ext cx="1787883" cy="246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0" rIns="91440" bIns="32004" anchor="t" anchorCtr="0">
            <a:spAutoFit/>
          </a:bodyPr>
          <a:lstStyle>
            <a:lvl1pPr marL="0" indent="0" algn="l">
              <a:lnSpc>
                <a:spcPct val="150000"/>
              </a:lnSpc>
              <a:buNone/>
              <a:defRPr sz="1067" b="0" i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lvl="0"/>
            <a:r>
              <a:rPr lang="en-US"/>
              <a:t>Company Position</a:t>
            </a:r>
          </a:p>
        </p:txBody>
      </p:sp>
      <p:sp>
        <p:nvSpPr>
          <p:cNvPr id="32" name="Marcador de texto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5661" y="4704962"/>
            <a:ext cx="2439080" cy="320729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>
              <a:lnSpc>
                <a:spcPct val="150000"/>
              </a:lnSpc>
              <a:buNone/>
              <a:defRPr sz="1600" b="1" i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lvl="0"/>
            <a:r>
              <a:rPr lang="en-US"/>
              <a:t>Team name here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43" hasCustomPrompt="1"/>
          </p:nvPr>
        </p:nvSpPr>
        <p:spPr>
          <a:xfrm>
            <a:off x="8838520" y="2209802"/>
            <a:ext cx="2439080" cy="2070228"/>
          </a:xfrm>
          <a:prstGeom prst="rect">
            <a:avLst/>
          </a:prstGeom>
          <a:effectLst>
            <a:outerShdw blurRad="177800" dist="1397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anchor="ctr"/>
          <a:lstStyle>
            <a:lvl1pPr>
              <a:defRPr lang="en-US" sz="16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Drag your picture here</a:t>
            </a:r>
          </a:p>
        </p:txBody>
      </p:sp>
      <p:sp>
        <p:nvSpPr>
          <p:cNvPr id="34" name="Marcador de texto 7"/>
          <p:cNvSpPr>
            <a:spLocks noGrp="1"/>
          </p:cNvSpPr>
          <p:nvPr>
            <p:ph type="body" sz="quarter" idx="44" hasCustomPrompt="1"/>
          </p:nvPr>
        </p:nvSpPr>
        <p:spPr>
          <a:xfrm>
            <a:off x="8838520" y="4357109"/>
            <a:ext cx="1787883" cy="246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0" rIns="91440" bIns="32004" anchor="t" anchorCtr="0">
            <a:spAutoFit/>
          </a:bodyPr>
          <a:lstStyle>
            <a:lvl1pPr marL="0" indent="0" algn="l">
              <a:lnSpc>
                <a:spcPct val="150000"/>
              </a:lnSpc>
              <a:buNone/>
              <a:defRPr sz="1067" b="0" i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lvl="0"/>
            <a:r>
              <a:rPr lang="en-US"/>
              <a:t>Company Position</a:t>
            </a:r>
          </a:p>
        </p:txBody>
      </p:sp>
      <p:sp>
        <p:nvSpPr>
          <p:cNvPr id="35" name="Marcador de texto 7"/>
          <p:cNvSpPr>
            <a:spLocks noGrp="1"/>
          </p:cNvSpPr>
          <p:nvPr>
            <p:ph type="body" sz="quarter" idx="45" hasCustomPrompt="1"/>
          </p:nvPr>
        </p:nvSpPr>
        <p:spPr>
          <a:xfrm>
            <a:off x="8838520" y="4704962"/>
            <a:ext cx="2439080" cy="320729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>
              <a:lnSpc>
                <a:spcPct val="150000"/>
              </a:lnSpc>
              <a:buNone/>
              <a:defRPr sz="1600" b="1" i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lvl="0"/>
            <a:r>
              <a:rPr lang="en-US"/>
              <a:t>Team name here</a:t>
            </a:r>
          </a:p>
        </p:txBody>
      </p:sp>
    </p:spTree>
    <p:extLst>
      <p:ext uri="{BB962C8B-B14F-4D97-AF65-F5344CB8AC3E}">
        <p14:creationId xmlns:p14="http://schemas.microsoft.com/office/powerpoint/2010/main" val="345638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4971" y="2605294"/>
            <a:ext cx="10146612" cy="1647411"/>
          </a:xfrm>
          <a:effectLst>
            <a:outerShdw blurRad="762000" dist="381000" dir="54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algn="ctr">
              <a:defRPr sz="9600" b="1" i="0"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C8E3-60DC-42D3-A802-A78714AC6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D7D2C-0374-4A2D-8B5A-DE959AEB6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38E8-CFA9-453C-A5EA-259FDDFB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B117-4B36-444A-8985-75824C69A959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8253-84A5-47BC-868A-7F882A7B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0CC9A-F254-4C5C-8D74-37A7737A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1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0DE6-44BA-4FCA-9F20-328F8A58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898"/>
            <a:ext cx="10515600" cy="9207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8D4DF-6D2A-4888-80A7-C7B1C765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9694-1A0B-4029-B1CA-909338C0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A4FD-CFE2-4CF5-8A06-1129F81F6790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CB99F-A96E-4894-BE48-218C3C60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F1065-BCA9-43C8-AE04-4A317867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919926-3BC9-4E3C-89E3-A7803C6B2F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D037DC-D34E-4B9A-AB39-91A51083924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58" y="376494"/>
            <a:ext cx="1896084" cy="3296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8D152E-D7A9-4FA7-B036-C59FCDF58B51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17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B5B6-4953-4AF4-A637-D1CAE9FF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7EDD2-28AE-4DCE-B620-730E202C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254DE-BD80-4F5E-A074-151C1670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C380-8876-4956-BA9A-C392561F25BE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5417F-49D8-4F7F-83C8-EB7D1E92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7852-83E3-4B02-A4E6-F8ACA918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4C1D461-7F07-496A-98DE-61FE35C09A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901826-92C4-4183-8B82-2992AAF8D9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58" y="376494"/>
            <a:ext cx="1896084" cy="3296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CFD52F-CBAA-46AD-9096-2067A26DED68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8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0DE6-44BA-4FCA-9F20-328F8A58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898"/>
            <a:ext cx="10515600" cy="9207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8D4DF-6D2A-4888-80A7-C7B1C765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9694-1A0B-4029-B1CA-909338C0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6739-43AE-4388-A955-D11CEF073A9F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CB99F-A96E-4894-BE48-218C3C60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F1065-BCA9-43C8-AE04-4A317867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919926-3BC9-4E3C-89E3-A7803C6B2F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D037DC-D34E-4B9A-AB39-91A51083924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58" y="376494"/>
            <a:ext cx="1896084" cy="3296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8D152E-D7A9-4FA7-B036-C59FCDF58B51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0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2738-2E6A-4A2F-AC7E-86D11D5D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5548"/>
            <a:ext cx="10515600" cy="805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EF34B-8020-4340-A79E-F66A8F5BF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EA7A2-1F39-412A-A3D5-BBC25D66D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F4727-B2D8-4B85-8EB6-10E1DA9C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49A0-BA1E-4988-BB9A-5A832BEE90A3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04FAB-CD61-4DCB-AD9F-0421D261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507AE-1D6D-40CF-9F21-77EFF31C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632C01-ADAE-47B7-8143-E92EE7308A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094DAC-8493-434F-8EF8-79EA8210BE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58" y="376494"/>
            <a:ext cx="1896084" cy="3296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934747-78BE-4807-B236-5AE6E3506F08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4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9441-048D-4FEF-8A16-4283B596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532" y="365125"/>
            <a:ext cx="831585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AC9CB-3B7F-4B2D-9E70-032B49A70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6089E-EF7A-4A56-8915-318C2C635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632F2-C074-48F3-A942-5215EFB6C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BE032-1F6A-473B-ADFC-CCB7FD4C1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299BA-5831-4A5E-8E4A-855AAE95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E2F3-B1F2-4AC6-835D-7CA8C89EA263}" type="datetime1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F7983-EC76-4F2D-85CC-61CCE88A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B28F1-4269-4A77-B9A0-5009155A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C95B7E-2497-43BB-A7FA-5DEA32F7AE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BF870B-BF41-423F-8512-1B8AC9B28072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93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72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16C4-1ADA-4BF8-A563-8C5B022C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5BE03-B666-4692-BCE9-F3420110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CDD0-7601-4B85-A0CC-60AF70A82B22}" type="datetime1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08E54-3BA0-441D-BA35-C9A42DB1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77CE3-9A2D-4AD9-958B-20EDE010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AE47FB-EA90-4581-A535-E17C46AFF9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24C0D-066D-491A-8FDB-857D03B727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58" y="376494"/>
            <a:ext cx="1896084" cy="3296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5C8CE0-C182-4A72-9420-054563D7AA09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52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73855-5EDC-4A89-9359-74B4A29E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C610-56ED-4573-ABA2-ECEDFC14ED2C}" type="datetime1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57E3A-120A-49A2-A88A-1ED18E67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6A3A6-F6E1-4FA4-80B4-91E3DB06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30D7495-E8AD-4947-B01C-ED8D7525B8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81F29-5E84-4481-91E8-08B0F3CCB0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58" y="376494"/>
            <a:ext cx="1896084" cy="3296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38637C-6CF1-4421-8697-F5E3B891451D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78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9F1A-F7E9-4721-ADD4-98A7EA55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80532"/>
            <a:ext cx="3932237" cy="11768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066C-F4C4-47B0-BB93-A81FD27B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2D32D-7D52-4561-879C-B6237412C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7907E-7B07-4A1C-A98B-D80A7B7F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ABB9-9673-4C1B-9A86-9DF31F90FC0B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5E90C-0141-4955-82DD-D23650C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55F25-F7CF-4F7F-BAD1-65B0AFA2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5B09AFC-4BA5-4E14-8EFD-BC4883897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E5BB8C-6334-46FA-ADB3-F3BD30A87A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58" y="376494"/>
            <a:ext cx="1896084" cy="3296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9262DF-321C-4F4B-B703-172D1D14B806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103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8C92-5A2F-437D-A931-196C80BD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8AD34-00BF-4622-AF57-B6D6D4A05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D277C-CCF8-4DDF-B839-FEDA8DE5F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1042B-EBB9-4C54-B6E4-7FF627AC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EB-5E1A-4B29-AB30-5C95DE614AE9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C352C-F832-4489-B88A-546B2A17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2DB1D-AEC9-4F57-9CCE-41B7FD11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186B18-D701-466C-92E6-80F793522F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7B63F-0762-4C6B-AA78-72BD26B969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58" y="376494"/>
            <a:ext cx="1896084" cy="3296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A0652C-E092-40CE-B2DE-88D66F947DF7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53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22CA-D924-4B91-AE4E-EE756906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68DBE-D192-43EB-9D7A-C27C31832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A3CF-08FB-4262-8DB1-4E331B6D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F456-DC85-4B76-95F3-D1A19ED18F7C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D4668-B8C9-4F20-9869-38E7F0BA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868-465A-4932-8E2C-0435B198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4A0DD9-82B3-49EC-B846-6C77CC97F6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C321A2-1702-46F0-9391-33610E84BD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58" y="376494"/>
            <a:ext cx="1896084" cy="3296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39E041-D1CF-4A0B-AB21-8EC9B58817CC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210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AFA08-4188-44C1-9F17-A791F94ED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73667"/>
            <a:ext cx="2628900" cy="52032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1BA27-677B-44C4-BC64-43D6B07DB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73667"/>
            <a:ext cx="7734300" cy="52032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E7137-3929-45E7-B42A-9677BEC8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F024-71AE-42A2-BB7F-F82718743037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81193-039B-4ED7-8EA5-5024371F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B6C6-E9D0-4BBD-B82A-5C443891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A7DC68-F622-40A4-BF1A-25ED754E0C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A01820-DB23-41BF-BFB3-5F6A39C64B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58" y="376494"/>
            <a:ext cx="1896084" cy="3296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3665B1-0AE4-4ABA-BED7-422987F846C3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507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D43E732-27B0-411B-8A5E-DB1F26C6D4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2" y="276358"/>
            <a:ext cx="1997813" cy="347204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6A4A2-2999-4845-A0D4-6F7BDE8F29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083B7C-1C4F-4E85-96B5-0399C32B66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4D7C3-E15E-47BA-8191-CFA31B63C9B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58" y="376494"/>
            <a:ext cx="1896084" cy="3296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3A3AD7-77CD-47FC-B95B-D958FFF32CA6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89C4CEA-F42E-4E55-BFE5-2D8CFB0A86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07398" y="0"/>
            <a:ext cx="37846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97DCEA-6749-405F-ABA5-C01FE45F3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9A4358-F84D-41B5-8882-F94C3C734FC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58" y="376494"/>
            <a:ext cx="1896084" cy="3296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DBF86E-0E20-4B95-BE09-767DC4509AE9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5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B5B6-4953-4AF4-A637-D1CAE9FF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7EDD2-28AE-4DCE-B620-730E202C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254DE-BD80-4F5E-A074-151C1670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5FE6-BCA6-4BED-A76C-1F1500E34384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5417F-49D8-4F7F-83C8-EB7D1E92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7852-83E3-4B02-A4E6-F8ACA918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4C1D461-7F07-496A-98DE-61FE35C09A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901826-92C4-4183-8B82-2992AAF8D9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58" y="376494"/>
            <a:ext cx="1896084" cy="3296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CFD52F-CBAA-46AD-9096-2067A26DED68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785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D43E732-27B0-411B-8A5E-DB1F26C6D4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2" y="276358"/>
            <a:ext cx="1997813" cy="3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300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texto 7"/>
          <p:cNvSpPr>
            <a:spLocks noGrp="1"/>
          </p:cNvSpPr>
          <p:nvPr>
            <p:ph type="body" sz="quarter" idx="31" hasCustomPrompt="1"/>
          </p:nvPr>
        </p:nvSpPr>
        <p:spPr>
          <a:xfrm>
            <a:off x="620430" y="527768"/>
            <a:ext cx="1624948" cy="1275633"/>
          </a:xfrm>
          <a:prstGeom prst="rect">
            <a:avLst/>
          </a:prstGeom>
          <a:noFill/>
        </p:spPr>
        <p:txBody>
          <a:bodyPr vert="horz" wrap="none" lIns="0" tIns="0" rIns="0" bIns="0" anchor="t" anchorCtr="0">
            <a:noAutofit/>
          </a:bodyPr>
          <a:lstStyle>
            <a:lvl1pPr marL="0" indent="0" algn="l">
              <a:buNone/>
              <a:defRPr sz="10666" b="0" i="0" baseline="0">
                <a:solidFill>
                  <a:schemeClr val="bg1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lvl="0"/>
            <a:r>
              <a:rPr lang="es-ES_tradnl"/>
              <a:t>00</a:t>
            </a:r>
          </a:p>
        </p:txBody>
      </p:sp>
      <p:sp>
        <p:nvSpPr>
          <p:cNvPr id="20" name="Marcador de texto 7"/>
          <p:cNvSpPr>
            <a:spLocks noGrp="1"/>
          </p:cNvSpPr>
          <p:nvPr>
            <p:ph type="body" sz="quarter" idx="26" hasCustomPrompt="1"/>
          </p:nvPr>
        </p:nvSpPr>
        <p:spPr>
          <a:xfrm>
            <a:off x="609600" y="1295401"/>
            <a:ext cx="4572000" cy="304800"/>
          </a:xfrm>
          <a:prstGeom prst="rect">
            <a:avLst/>
          </a:prstGeom>
          <a:noFill/>
        </p:spPr>
        <p:txBody>
          <a:bodyPr vert="horz" wrap="none" lIns="0" tIns="0" rIns="0" bIns="0" anchor="t" anchorCtr="0">
            <a:noAutofit/>
          </a:bodyPr>
          <a:lstStyle>
            <a:lvl1pPr marL="0" indent="0" algn="l">
              <a:buNone/>
              <a:defRPr sz="2933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pPr lvl="0"/>
            <a:r>
              <a:rPr lang="es-ES_tradnl"/>
              <a:t>TITLE EXAMPLE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609600" y="2209802"/>
            <a:ext cx="2439080" cy="2070228"/>
          </a:xfrm>
          <a:prstGeom prst="rect">
            <a:avLst/>
          </a:prstGeom>
          <a:effectLst>
            <a:outerShdw blurRad="177800" dist="1397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anchor="ctr"/>
          <a:lstStyle>
            <a:lvl1pPr>
              <a:defRPr lang="en-US" sz="16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Drag your picture here</a:t>
            </a:r>
          </a:p>
        </p:txBody>
      </p:sp>
      <p:sp>
        <p:nvSpPr>
          <p:cNvPr id="24" name="Marcador de texto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" y="4357109"/>
            <a:ext cx="1787883" cy="246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0" rIns="91440" bIns="32004" anchor="t" anchorCtr="0">
            <a:spAutoFit/>
          </a:bodyPr>
          <a:lstStyle>
            <a:lvl1pPr marL="0" indent="0" algn="l">
              <a:lnSpc>
                <a:spcPct val="150000"/>
              </a:lnSpc>
              <a:buNone/>
              <a:defRPr sz="1067" b="0" i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lvl="0"/>
            <a:r>
              <a:rPr lang="en-US"/>
              <a:t>Company Position</a:t>
            </a:r>
          </a:p>
        </p:txBody>
      </p:sp>
      <p:sp>
        <p:nvSpPr>
          <p:cNvPr id="25" name="Marcador de texto 7"/>
          <p:cNvSpPr>
            <a:spLocks noGrp="1"/>
          </p:cNvSpPr>
          <p:nvPr>
            <p:ph type="body" sz="quarter" idx="36" hasCustomPrompt="1"/>
          </p:nvPr>
        </p:nvSpPr>
        <p:spPr>
          <a:xfrm>
            <a:off x="609600" y="4704962"/>
            <a:ext cx="2439080" cy="320729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>
              <a:lnSpc>
                <a:spcPct val="150000"/>
              </a:lnSpc>
              <a:buNone/>
              <a:defRPr sz="1600" b="1" i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lvl="0"/>
            <a:r>
              <a:rPr lang="en-US"/>
              <a:t>Team name here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3352801" y="2209802"/>
            <a:ext cx="2439080" cy="2070228"/>
          </a:xfrm>
          <a:prstGeom prst="rect">
            <a:avLst/>
          </a:prstGeom>
          <a:effectLst>
            <a:outerShdw blurRad="177800" dist="1397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anchor="ctr"/>
          <a:lstStyle>
            <a:lvl1pPr>
              <a:defRPr lang="en-US" sz="16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Drag your picture here</a:t>
            </a:r>
          </a:p>
        </p:txBody>
      </p:sp>
      <p:sp>
        <p:nvSpPr>
          <p:cNvPr id="26" name="Marcador de texto 7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1" y="4357109"/>
            <a:ext cx="1787883" cy="246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0" rIns="91440" bIns="32004" anchor="t" anchorCtr="0">
            <a:spAutoFit/>
          </a:bodyPr>
          <a:lstStyle>
            <a:lvl1pPr marL="0" indent="0" algn="l">
              <a:lnSpc>
                <a:spcPct val="150000"/>
              </a:lnSpc>
              <a:buNone/>
              <a:defRPr sz="1067" b="0" i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lvl="0"/>
            <a:r>
              <a:rPr lang="en-US"/>
              <a:t>Company Position</a:t>
            </a:r>
          </a:p>
        </p:txBody>
      </p:sp>
      <p:sp>
        <p:nvSpPr>
          <p:cNvPr id="27" name="Marcador de texto 7"/>
          <p:cNvSpPr>
            <a:spLocks noGrp="1"/>
          </p:cNvSpPr>
          <p:nvPr>
            <p:ph type="body" sz="quarter" idx="39" hasCustomPrompt="1"/>
          </p:nvPr>
        </p:nvSpPr>
        <p:spPr>
          <a:xfrm>
            <a:off x="3352801" y="4704962"/>
            <a:ext cx="2439080" cy="320729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>
              <a:lnSpc>
                <a:spcPct val="150000"/>
              </a:lnSpc>
              <a:buNone/>
              <a:defRPr sz="1600" b="1" i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lvl="0"/>
            <a:r>
              <a:rPr lang="en-US"/>
              <a:t>Team name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6095661" y="2209802"/>
            <a:ext cx="2439080" cy="2070228"/>
          </a:xfrm>
          <a:prstGeom prst="rect">
            <a:avLst/>
          </a:prstGeom>
          <a:effectLst>
            <a:outerShdw blurRad="177800" dist="1397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anchor="ctr"/>
          <a:lstStyle>
            <a:lvl1pPr>
              <a:defRPr lang="en-US" sz="16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Drag your picture here</a:t>
            </a:r>
          </a:p>
        </p:txBody>
      </p:sp>
      <p:sp>
        <p:nvSpPr>
          <p:cNvPr id="31" name="Marcador de texto 7"/>
          <p:cNvSpPr>
            <a:spLocks noGrp="1"/>
          </p:cNvSpPr>
          <p:nvPr>
            <p:ph type="body" sz="quarter" idx="41" hasCustomPrompt="1"/>
          </p:nvPr>
        </p:nvSpPr>
        <p:spPr>
          <a:xfrm>
            <a:off x="6095661" y="4357109"/>
            <a:ext cx="1787883" cy="246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0" rIns="91440" bIns="32004" anchor="t" anchorCtr="0">
            <a:spAutoFit/>
          </a:bodyPr>
          <a:lstStyle>
            <a:lvl1pPr marL="0" indent="0" algn="l">
              <a:lnSpc>
                <a:spcPct val="150000"/>
              </a:lnSpc>
              <a:buNone/>
              <a:defRPr sz="1067" b="0" i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lvl="0"/>
            <a:r>
              <a:rPr lang="en-US"/>
              <a:t>Company Position</a:t>
            </a:r>
          </a:p>
        </p:txBody>
      </p:sp>
      <p:sp>
        <p:nvSpPr>
          <p:cNvPr id="32" name="Marcador de texto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5661" y="4704962"/>
            <a:ext cx="2439080" cy="320729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>
              <a:lnSpc>
                <a:spcPct val="150000"/>
              </a:lnSpc>
              <a:buNone/>
              <a:defRPr sz="1600" b="1" i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lvl="0"/>
            <a:r>
              <a:rPr lang="en-US"/>
              <a:t>Team name here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43" hasCustomPrompt="1"/>
          </p:nvPr>
        </p:nvSpPr>
        <p:spPr>
          <a:xfrm>
            <a:off x="8838520" y="2209802"/>
            <a:ext cx="2439080" cy="2070228"/>
          </a:xfrm>
          <a:prstGeom prst="rect">
            <a:avLst/>
          </a:prstGeom>
          <a:effectLst>
            <a:outerShdw blurRad="177800" dist="1397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anchor="ctr"/>
          <a:lstStyle>
            <a:lvl1pPr>
              <a:defRPr lang="en-US" sz="16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Drag your picture here</a:t>
            </a:r>
          </a:p>
        </p:txBody>
      </p:sp>
      <p:sp>
        <p:nvSpPr>
          <p:cNvPr id="34" name="Marcador de texto 7"/>
          <p:cNvSpPr>
            <a:spLocks noGrp="1"/>
          </p:cNvSpPr>
          <p:nvPr>
            <p:ph type="body" sz="quarter" idx="44" hasCustomPrompt="1"/>
          </p:nvPr>
        </p:nvSpPr>
        <p:spPr>
          <a:xfrm>
            <a:off x="8838520" y="4357109"/>
            <a:ext cx="1787883" cy="246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0" rIns="91440" bIns="32004" anchor="t" anchorCtr="0">
            <a:spAutoFit/>
          </a:bodyPr>
          <a:lstStyle>
            <a:lvl1pPr marL="0" indent="0" algn="l">
              <a:lnSpc>
                <a:spcPct val="150000"/>
              </a:lnSpc>
              <a:buNone/>
              <a:defRPr sz="1067" b="0" i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lvl="0"/>
            <a:r>
              <a:rPr lang="en-US"/>
              <a:t>Company Position</a:t>
            </a:r>
          </a:p>
        </p:txBody>
      </p:sp>
      <p:sp>
        <p:nvSpPr>
          <p:cNvPr id="35" name="Marcador de texto 7"/>
          <p:cNvSpPr>
            <a:spLocks noGrp="1"/>
          </p:cNvSpPr>
          <p:nvPr>
            <p:ph type="body" sz="quarter" idx="45" hasCustomPrompt="1"/>
          </p:nvPr>
        </p:nvSpPr>
        <p:spPr>
          <a:xfrm>
            <a:off x="8838520" y="4704962"/>
            <a:ext cx="2439080" cy="320729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>
              <a:lnSpc>
                <a:spcPct val="150000"/>
              </a:lnSpc>
              <a:buNone/>
              <a:defRPr sz="1600" b="1" i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pPr lvl="0"/>
            <a:r>
              <a:rPr lang="en-US"/>
              <a:t>Team name here</a:t>
            </a:r>
          </a:p>
        </p:txBody>
      </p:sp>
    </p:spTree>
    <p:extLst>
      <p:ext uri="{BB962C8B-B14F-4D97-AF65-F5344CB8AC3E}">
        <p14:creationId xmlns:p14="http://schemas.microsoft.com/office/powerpoint/2010/main" val="186916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4971" y="2605294"/>
            <a:ext cx="10146612" cy="1647411"/>
          </a:xfrm>
          <a:effectLst>
            <a:outerShdw blurRad="762000" dist="381000" dir="54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algn="ctr">
              <a:defRPr sz="9600" b="1" i="0"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9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2738-2E6A-4A2F-AC7E-86D11D5D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5548"/>
            <a:ext cx="10515600" cy="805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EF34B-8020-4340-A79E-F66A8F5BF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EA7A2-1F39-412A-A3D5-BBC25D66D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F4727-B2D8-4B85-8EB6-10E1DA9C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CA3A-7448-4839-B480-322C027E60A9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04FAB-CD61-4DCB-AD9F-0421D261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507AE-1D6D-40CF-9F21-77EFF31C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632C01-ADAE-47B7-8143-E92EE7308A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094DAC-8493-434F-8EF8-79EA8210BE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58" y="376494"/>
            <a:ext cx="1896084" cy="3296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934747-78BE-4807-B236-5AE6E3506F08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9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9441-048D-4FEF-8A16-4283B596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532" y="365125"/>
            <a:ext cx="831585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AC9CB-3B7F-4B2D-9E70-032B49A70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6089E-EF7A-4A56-8915-318C2C635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632F2-C074-48F3-A942-5215EFB6C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BE032-1F6A-473B-ADFC-CCB7FD4C1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299BA-5831-4A5E-8E4A-855AAE95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E9A9-2C9A-4CC4-BD61-8165B40511DB}" type="datetime1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F7983-EC76-4F2D-85CC-61CCE88A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B28F1-4269-4A77-B9A0-5009155A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C95B7E-2497-43BB-A7FA-5DEA32F7AE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BF870B-BF41-423F-8512-1B8AC9B28072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4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72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16C4-1ADA-4BF8-A563-8C5B022C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5BE03-B666-4692-BCE9-F3420110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EDCA-41EA-479E-897E-C71D8B9C27DD}" type="datetime1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08E54-3BA0-441D-BA35-C9A42DB1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77CE3-9A2D-4AD9-958B-20EDE010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AE47FB-EA90-4581-A535-E17C46AFF9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24C0D-066D-491A-8FDB-857D03B727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58" y="376494"/>
            <a:ext cx="1896084" cy="3296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5C8CE0-C182-4A72-9420-054563D7AA09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73855-5EDC-4A89-9359-74B4A29E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040C-17D5-4D52-8F2F-D238ACBCEC22}" type="datetime1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57E3A-120A-49A2-A88A-1ED18E67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6A3A6-F6E1-4FA4-80B4-91E3DB06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30D7495-E8AD-4947-B01C-ED8D7525B8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81F29-5E84-4481-91E8-08B0F3CCB0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58" y="376494"/>
            <a:ext cx="1896084" cy="3296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38637C-6CF1-4421-8697-F5E3B891451D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0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9F1A-F7E9-4721-ADD4-98A7EA55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80532"/>
            <a:ext cx="3932237" cy="11768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066C-F4C4-47B0-BB93-A81FD27B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2D32D-7D52-4561-879C-B6237412C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7907E-7B07-4A1C-A98B-D80A7B7F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3CCB-EC47-4E67-A43C-C0031F95AF43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5E90C-0141-4955-82DD-D23650C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55F25-F7CF-4F7F-BAD1-65B0AFA2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5B09AFC-4BA5-4E14-8EFD-BC4883897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E5BB8C-6334-46FA-ADB3-F3BD30A87A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58" y="376494"/>
            <a:ext cx="1896084" cy="3296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9262DF-321C-4F4B-B703-172D1D14B806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8C92-5A2F-437D-A931-196C80BD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8AD34-00BF-4622-AF57-B6D6D4A05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D277C-CCF8-4DDF-B839-FEDA8DE5F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1042B-EBB9-4C54-B6E4-7FF627AC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5635-F817-48D2-B811-D140AECDB97E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C352C-F832-4489-B88A-546B2A17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2DB1D-AEC9-4F57-9CCE-41B7FD11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186B18-D701-466C-92E6-80F793522F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7B63F-0762-4C6B-AA78-72BD26B969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58" y="376494"/>
            <a:ext cx="1896084" cy="3296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A0652C-E092-40CE-B2DE-88D66F947DF7}"/>
              </a:ext>
            </a:extLst>
          </p:cNvPr>
          <p:cNvSpPr/>
          <p:nvPr/>
        </p:nvSpPr>
        <p:spPr>
          <a:xfrm flipH="1">
            <a:off x="199243" y="0"/>
            <a:ext cx="45719" cy="771787"/>
          </a:xfrm>
          <a:prstGeom prst="rect">
            <a:avLst/>
          </a:prstGeom>
          <a:gradFill>
            <a:gsLst>
              <a:gs pos="26000">
                <a:srgbClr val="5039FE"/>
              </a:gs>
              <a:gs pos="83000">
                <a:srgbClr val="23DCF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5F7309-B9F5-4052-BC17-0D58D197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66" y="863600"/>
            <a:ext cx="9609667" cy="8270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E3517-55A5-4518-91F7-7D855ADC5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666" y="1825625"/>
            <a:ext cx="96096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72E92-8DC8-4832-B222-8A8C2AFBC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DD1A6-228A-416A-9886-24562BE2BDA9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219AB-9EDE-4C27-9536-B84480495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6CA52-E012-4636-A6C7-B1A7E02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8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52CC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0052C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5F7309-B9F5-4052-BC17-0D58D197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66" y="863600"/>
            <a:ext cx="9609667" cy="8270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E3517-55A5-4518-91F7-7D855ADC5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666" y="1825625"/>
            <a:ext cx="96096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72E92-8DC8-4832-B222-8A8C2AFBC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8C07F-FC15-4BDA-B038-DB1ED575DC8A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219AB-9EDE-4C27-9536-B84480495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6CA52-E012-4636-A6C7-B1A7E02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8BCB5-CBF1-48F7-900D-8B710EFF1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4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52CC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0052C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445A2208-EA2E-4FA8-A69C-FD28D97CD9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5" t="9091" r="8917" b="1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D8B8BA-1A4A-4E42-AEB4-5827870E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209" y="393964"/>
            <a:ext cx="2147455" cy="5871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5BB56-5B11-4123-98C4-E6EA2C95331E}"/>
              </a:ext>
            </a:extLst>
          </p:cNvPr>
          <p:cNvSpPr txBox="1"/>
          <p:nvPr/>
        </p:nvSpPr>
        <p:spPr>
          <a:xfrm>
            <a:off x="300446" y="393964"/>
            <a:ext cx="8502732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Xây dựng tính năng paste trên web console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glass building under clear blue sky">
            <a:extLst>
              <a:ext uri="{FF2B5EF4-FFF2-40B4-BE49-F238E27FC236}">
                <a16:creationId xmlns:a16="http://schemas.microsoft.com/office/drawing/2014/main" id="{F7A1F0CE-E5A4-4485-A10C-33EB1C5F0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" r="2217"/>
          <a:stretch>
            <a:fillRect/>
          </a:stretch>
        </p:blipFill>
        <p:spPr bwMode="auto">
          <a:xfrm>
            <a:off x="6200503" y="870660"/>
            <a:ext cx="5991496" cy="598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159140-9A47-AA48-B8B0-6B400CF44276}"/>
              </a:ext>
            </a:extLst>
          </p:cNvPr>
          <p:cNvSpPr txBox="1"/>
          <p:nvPr/>
        </p:nvSpPr>
        <p:spPr>
          <a:xfrm>
            <a:off x="1338943" y="1219946"/>
            <a:ext cx="604374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rgbClr val="1862D0"/>
                </a:solidFill>
                <a:ea typeface="Roboto" panose="02000000000000000000" pitchFamily="2" charset="0"/>
                <a:cs typeface="Arial" panose="020B0604020202020204" pitchFamily="34" charset="0"/>
              </a:rPr>
              <a:t>Mục lục</a:t>
            </a:r>
            <a:endParaRPr lang="en-US" sz="6600" b="1" dirty="0">
              <a:solidFill>
                <a:srgbClr val="1862D0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8943" y="2547560"/>
            <a:ext cx="4548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VNC là gì?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noVNC là gì?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</a:t>
            </a:r>
            <a:r>
              <a:rPr lang="en-US" dirty="0" smtClean="0"/>
              <a:t>ết nối VNC console </a:t>
            </a:r>
            <a:r>
              <a:rPr lang="en-US" dirty="0"/>
              <a:t>dựa trên </a:t>
            </a:r>
            <a:r>
              <a:rPr lang="en-US" dirty="0" smtClean="0"/>
              <a:t>noVNC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RFB Object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2677075"/>
            <a:ext cx="3333206" cy="920790"/>
          </a:xfrm>
        </p:spPr>
        <p:txBody>
          <a:bodyPr>
            <a:normAutofit/>
          </a:bodyPr>
          <a:lstStyle/>
          <a:p>
            <a:r>
              <a:rPr lang="en-US" dirty="0" smtClean="0"/>
              <a:t>VNC </a:t>
            </a:r>
            <a:r>
              <a:rPr lang="en-US" dirty="0"/>
              <a:t>là 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475" y="1300571"/>
            <a:ext cx="6685325" cy="43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2372" y="1486107"/>
            <a:ext cx="3333206" cy="920790"/>
          </a:xfrm>
        </p:spPr>
        <p:txBody>
          <a:bodyPr>
            <a:normAutofit/>
          </a:bodyPr>
          <a:lstStyle/>
          <a:p>
            <a:r>
              <a:rPr lang="en-US" dirty="0" smtClean="0"/>
              <a:t>noVNC </a:t>
            </a:r>
            <a:r>
              <a:rPr lang="en-US" dirty="0"/>
              <a:t>là 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389" y="1486107"/>
            <a:ext cx="6605452" cy="33027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06897"/>
            <a:ext cx="5886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-apple-system"/>
              </a:rPr>
              <a:t>noVNC is both a HTML VNC client JavaScript library and an application built on top of that library. noVNC runs well in any modern browser including mobile browsers (iOS and Android).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94434" y="778146"/>
            <a:ext cx="3690257" cy="9207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Kết nối VNC console dựa trên noVNC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s://docs.openstack.org/nova/latest/_images/SCH_5009_V00_NUAC-VNC_Open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1" y="1927924"/>
            <a:ext cx="10296525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4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3612" y="3073174"/>
            <a:ext cx="3690257" cy="9207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RFB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011" y="1698936"/>
            <a:ext cx="7765191" cy="36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BCB5-CBF1-48F7-900D-8B710EFF1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371600" y="573579"/>
            <a:ext cx="4724400" cy="6284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Picture Placeholder 3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D747DF91-5545-480E-B9A5-2C4A4519934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2605294"/>
            <a:ext cx="10146612" cy="1647411"/>
          </a:xfrm>
        </p:spPr>
        <p:txBody>
          <a:bodyPr/>
          <a:lstStyle/>
          <a:p>
            <a:r>
              <a:rPr lang="en-US" dirty="0"/>
              <a:t>Thank </a:t>
            </a:r>
            <a:r>
              <a:rPr lang="en-US" dirty="0">
                <a:solidFill>
                  <a:srgbClr val="FFFFFF"/>
                </a:solidFill>
              </a:rPr>
              <a:t>you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0D46B4-7FBF-4505-A442-B570EBAD7E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32" y="276358"/>
            <a:ext cx="1805646" cy="49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8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93FD996-5B9C-490A-957A-22065FE80477}" vid="{9320C231-603F-4A8A-835E-F9975FB9237B}"/>
    </a:ext>
  </a:extLst>
</a:theme>
</file>

<file path=ppt/theme/theme2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93FD996-5B9C-490A-957A-22065FE80477}" vid="{9320C231-603F-4A8A-835E-F9975FB923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1786</TotalTime>
  <Words>89</Words>
  <Application>Microsoft Office PowerPoint</Application>
  <PresentationFormat>Widescreen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-apple-system</vt:lpstr>
      <vt:lpstr>Arial</vt:lpstr>
      <vt:lpstr>Arial Black</vt:lpstr>
      <vt:lpstr>Calibri</vt:lpstr>
      <vt:lpstr>Lato</vt:lpstr>
      <vt:lpstr>Lato Black</vt:lpstr>
      <vt:lpstr>Open Sans</vt:lpstr>
      <vt:lpstr>Roboto</vt:lpstr>
      <vt:lpstr>Theme1</vt:lpstr>
      <vt:lpstr>1_Theme1</vt:lpstr>
      <vt:lpstr>PowerPoint Presentation</vt:lpstr>
      <vt:lpstr>PowerPoint Presentation</vt:lpstr>
      <vt:lpstr>VNC là gì?</vt:lpstr>
      <vt:lpstr>noVNC là gì?</vt:lpstr>
      <vt:lpstr>Kết nối VNC console dựa trên noVNC</vt:lpstr>
      <vt:lpstr>RFB Object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Nguyen Hoai Nam 152 (FPT Smart Cloud - CTV)</cp:lastModifiedBy>
  <cp:revision>64</cp:revision>
  <dcterms:created xsi:type="dcterms:W3CDTF">2021-11-22T13:47:19Z</dcterms:created>
  <dcterms:modified xsi:type="dcterms:W3CDTF">2022-02-10T06:19:17Z</dcterms:modified>
</cp:coreProperties>
</file>