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CF582-2A6F-584C-B9D0-CB11C59BBBA0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5983-6E63-4C4D-8817-F3F7EA95B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1:  </a:t>
            </a:r>
            <a:r>
              <a:rPr lang="en-US" b="1" baseline="0" dirty="0" smtClean="0"/>
              <a:t>What samples </a:t>
            </a:r>
            <a:r>
              <a:rPr lang="en-US" baseline="0" dirty="0" smtClean="0"/>
              <a:t>did the run of the script </a:t>
            </a:r>
            <a:r>
              <a:rPr lang="en-US" b="1" baseline="0" dirty="0" smtClean="0"/>
              <a:t>collect</a:t>
            </a:r>
            <a:r>
              <a:rPr lang="en-US" baseline="0" dirty="0" smtClean="0"/>
              <a:t> </a:t>
            </a:r>
            <a:r>
              <a:rPr lang="en-US" b="1" baseline="0" dirty="0" smtClean="0"/>
              <a:t>images</a:t>
            </a:r>
            <a:r>
              <a:rPr lang="en-US" baseline="0" dirty="0" smtClean="0"/>
              <a:t> from?</a:t>
            </a:r>
          </a:p>
          <a:p>
            <a:pPr algn="l"/>
            <a:r>
              <a:rPr lang="en-US" baseline="0" dirty="0" smtClean="0"/>
              <a:t>Scientist: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contents of the run/{}/q55 directories. The names of subdirectories are the names of the samples collected 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Return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of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seen by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collect_data_set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recorded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expansions of URI template for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raw_image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</a:t>
            </a:r>
            <a:r>
              <a:rPr lang="en-US" baseline="0" dirty="0" smtClean="0"/>
              <a:t> 2</a:t>
            </a:r>
            <a:r>
              <a:rPr lang="en-US" i="0" baseline="0" dirty="0" smtClean="0"/>
              <a:t>: 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energies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used during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images from sample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baseline="0" dirty="0" smtClean="0"/>
          </a:p>
          <a:p>
            <a:r>
              <a:rPr lang="en-US" baseline="0" dirty="0" smtClean="0"/>
              <a:t>Scientist:  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contents of the run/raw/q55/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directory. The names of subdirectories indicate the values of the energies.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look for all persisted outputs of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collect_data_set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include both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expanded URI template for the output. Extract the value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each such path for which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Query</a:t>
            </a:r>
            <a:r>
              <a:rPr lang="en-US" i="0" baseline="0" dirty="0" smtClean="0"/>
              <a:t> 3: 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is the raw image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 to corrected image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DRT322_11000ev_028.img </a:t>
            </a:r>
            <a:endParaRPr lang="en-US" b="1" i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Scientist:  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 at the image files nested within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directory. Find the image file that contains the values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file access path.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Extract the URI template variable names and values from the path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DRT322_11000ev_028.img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by the port named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corrected_image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look at the paths for all files output by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port, and return the file whose path includes template variables with names and values matching those for DRT322_11000ev_028.img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5</a:t>
            </a:r>
            <a:r>
              <a:rPr lang="en-US" i="1" baseline="0" dirty="0" smtClean="0"/>
              <a:t>: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of the cassette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which the sample leading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DRT240_10000eV_010.img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taken?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YW: S</a:t>
            </a:r>
            <a:r>
              <a:rPr lang="en-US" sz="1200" dirty="0" smtClean="0">
                <a:effectLst/>
                <a:latin typeface="NimbusRomNo9L"/>
              </a:rPr>
              <a:t>earch the upstream lineage of data provided to </a:t>
            </a:r>
            <a:r>
              <a:rPr lang="en-US" sz="1200" b="1" dirty="0" err="1" smtClean="0">
                <a:effectLst/>
                <a:latin typeface="CMTT9"/>
              </a:rPr>
              <a:t>transform_images</a:t>
            </a:r>
            <a:r>
              <a:rPr lang="en-US" sz="1200" dirty="0" smtClean="0">
                <a:effectLst/>
                <a:latin typeface="NimbusRomNo9L"/>
              </a:rPr>
              <a:t>, looking for URI templates that include </a:t>
            </a:r>
            <a:r>
              <a:rPr lang="en-US" sz="1200" b="1" dirty="0" err="1" smtClean="0">
                <a:effectLst/>
                <a:latin typeface="CMTT9"/>
              </a:rPr>
              <a:t>cassette_id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and </a:t>
            </a:r>
            <a:r>
              <a:rPr lang="en-US" sz="1200" b="1" dirty="0" err="1" smtClean="0">
                <a:effectLst/>
                <a:latin typeface="CMTT9"/>
              </a:rPr>
              <a:t>sample_id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as template variables. Return the value of </a:t>
            </a:r>
            <a:r>
              <a:rPr lang="en-US" sz="1200" b="1" dirty="0" err="1" smtClean="0">
                <a:effectLst/>
                <a:latin typeface="CMTT9"/>
              </a:rPr>
              <a:t>cassette_id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that occurs in URI expansions where </a:t>
            </a:r>
            <a:r>
              <a:rPr lang="en-US" sz="1200" b="1" dirty="0" err="1" smtClean="0">
                <a:effectLst/>
                <a:latin typeface="CMTT9"/>
              </a:rPr>
              <a:t>sample_id</a:t>
            </a:r>
            <a:r>
              <a:rPr lang="en-US" sz="1200" dirty="0" smtClean="0">
                <a:effectLst/>
                <a:latin typeface="CMTT9"/>
              </a:rPr>
              <a:t> </a:t>
            </a:r>
            <a:r>
              <a:rPr lang="en-US" sz="1200" dirty="0" smtClean="0">
                <a:effectLst/>
                <a:latin typeface="NimbusRomNo9L"/>
              </a:rPr>
              <a:t>matches </a:t>
            </a:r>
            <a:r>
              <a:rPr lang="en-US" sz="1200" b="1" dirty="0" smtClean="0">
                <a:effectLst/>
                <a:latin typeface="CMTT9"/>
              </a:rPr>
              <a:t>DRT240</a:t>
            </a:r>
            <a:r>
              <a:rPr lang="en-US" sz="1200" dirty="0" smtClean="0">
                <a:effectLst/>
                <a:latin typeface="NimbusRomNo9L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5983-6E63-4C4D-8817-F3F7EA95B8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4D50-FB0D-E041-A628-31494AE72CC1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B7CF-6F13-3C4C-9056-97C96969A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mark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28" y="148903"/>
            <a:ext cx="8529720" cy="6858000"/>
          </a:xfrm>
          <a:prstGeom prst="rect">
            <a:avLst/>
          </a:prstGeom>
        </p:spPr>
      </p:pic>
      <p:pic>
        <p:nvPicPr>
          <p:cNvPr id="8" name="Picture 7" descr="tree-unmark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12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7" y="148896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3634828" y="3950139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51986" y="3086539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1986" y="1658882"/>
            <a:ext cx="735726" cy="332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7" y="148896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36" y="1305308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7448330" y="3144345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04960" y="3298495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3716" y="3948387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9974" y="4007946"/>
            <a:ext cx="530773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59201" y="4007948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" y="148903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" y="502662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993227" y="2347311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2685" y="3464904"/>
            <a:ext cx="1001338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1711" y="501168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8266" y="5015186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9728" y="5006428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1166" y="4006203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43998" y="4009700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9399" y="4000942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49854" y="3147846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6648" y="4901319"/>
            <a:ext cx="424795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1444" y="3473663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image_028.raw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62685" y="490131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87410" y="4899587"/>
            <a:ext cx="1539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DRT322_11000ev_028.img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15732" y="3491181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1783" y="4922395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84345" y="4258445"/>
            <a:ext cx="867103" cy="567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4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" y="148903"/>
            <a:ext cx="8773238" cy="6858000"/>
          </a:xfrm>
          <a:prstGeom prst="rect">
            <a:avLst/>
          </a:prstGeom>
        </p:spPr>
      </p:pic>
      <p:pic>
        <p:nvPicPr>
          <p:cNvPr id="3" name="Picture 2" descr="tree-unmark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" y="502662"/>
            <a:ext cx="2378292" cy="54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>
          <a:xfrm>
            <a:off x="993227" y="921577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007" y="787095"/>
            <a:ext cx="272884" cy="187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1711" y="5011689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1166" y="4006203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6226" y="1072781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82424" y="4257351"/>
            <a:ext cx="424795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0557" y="140756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i</a:t>
            </a:r>
            <a:r>
              <a:rPr lang="en-US" sz="800" b="1" dirty="0" smtClean="0">
                <a:latin typeface="Courier"/>
                <a:cs typeface="Courier"/>
              </a:rPr>
              <a:t>mage_010.raw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06112" y="4266168"/>
            <a:ext cx="530773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2130" y="4264563"/>
            <a:ext cx="1539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"/>
                <a:cs typeface="Courier"/>
              </a:rPr>
              <a:t>DRT240_10000ev_010.img</a:t>
            </a:r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17473" y="1425084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16503" y="4282081"/>
            <a:ext cx="221371" cy="19792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84345" y="4258445"/>
            <a:ext cx="867103" cy="567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72270" y="4006555"/>
            <a:ext cx="598896" cy="2487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28266" y="5015186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39728" y="5006428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43998" y="4009700"/>
            <a:ext cx="450149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9399" y="4000942"/>
            <a:ext cx="814551" cy="248744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328</Words>
  <Application>Microsoft Macintosh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McPhillips</dc:creator>
  <cp:lastModifiedBy>Timothy McPhillips</cp:lastModifiedBy>
  <cp:revision>14</cp:revision>
  <dcterms:created xsi:type="dcterms:W3CDTF">2015-07-07T18:01:55Z</dcterms:created>
  <dcterms:modified xsi:type="dcterms:W3CDTF">2015-07-07T20:31:09Z</dcterms:modified>
</cp:coreProperties>
</file>