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err="1"/>
              <a:t>Medbook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Paola Rodríguez</a:t>
            </a:r>
          </a:p>
        </p:txBody>
      </p:sp>
    </p:spTree>
    <p:extLst>
      <p:ext uri="{BB962C8B-B14F-4D97-AF65-F5344CB8AC3E}">
        <p14:creationId xmlns:p14="http://schemas.microsoft.com/office/powerpoint/2010/main" val="32450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medbook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8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7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0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2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25</TotalTime>
  <Words>12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Medbook</vt:lpstr>
      <vt:lpstr>What is medbook?</vt:lpstr>
      <vt:lpstr>Architecture</vt:lpstr>
      <vt:lpstr>Plugins</vt:lpstr>
      <vt:lpstr>Pending tasks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Medbook</dc:title>
  <dc:creator>Paola Rodriguez</dc:creator>
  <cp:lastModifiedBy>Paola Rodriguez</cp:lastModifiedBy>
  <cp:revision>3</cp:revision>
  <dcterms:created xsi:type="dcterms:W3CDTF">2016-03-17T00:29:12Z</dcterms:created>
  <dcterms:modified xsi:type="dcterms:W3CDTF">2016-03-17T00:54:31Z</dcterms:modified>
</cp:coreProperties>
</file>