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SEN MARKET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ELABORE PAR: </a:t>
            </a:r>
          </a:p>
          <a:p>
            <a:r>
              <a:rPr lang="fr-FR" dirty="0" smtClean="0"/>
              <a:t>OUSMANE DIEYE</a:t>
            </a:r>
          </a:p>
          <a:p>
            <a:r>
              <a:rPr lang="fr-FR" dirty="0" smtClean="0"/>
              <a:t>PAPA OUMAR DIEYE</a:t>
            </a:r>
          </a:p>
          <a:p>
            <a:r>
              <a:rPr lang="fr-FR" dirty="0" smtClean="0"/>
              <a:t>HABIBATOU SOW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41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303061"/>
            <a:ext cx="8534401" cy="2281600"/>
          </a:xfrm>
        </p:spPr>
        <p:txBody>
          <a:bodyPr/>
          <a:lstStyle/>
          <a:p>
            <a:r>
              <a:rPr lang="fr-FR" dirty="0" smtClean="0"/>
              <a:t>PRESENTATION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4213" y="3180566"/>
            <a:ext cx="9136191" cy="3220233"/>
          </a:xfrm>
        </p:spPr>
        <p:txBody>
          <a:bodyPr>
            <a:normAutofit/>
          </a:bodyPr>
          <a:lstStyle/>
          <a:p>
            <a:r>
              <a:rPr lang="fr-FR" dirty="0"/>
              <a:t>La mise en place d’une boutique peut-être très difficile et </a:t>
            </a:r>
            <a:r>
              <a:rPr lang="fr-FR" dirty="0" smtClean="0"/>
              <a:t>nécessite </a:t>
            </a:r>
            <a:r>
              <a:rPr lang="fr-FR" dirty="0"/>
              <a:t>des moyens fastidieux. En effet ces fonds peuvent servir  à renforcer les produits. C’est dans ce contexte que nous avons développé une application Sen </a:t>
            </a:r>
            <a:r>
              <a:rPr lang="fr-FR" dirty="0" err="1"/>
              <a:t>Market</a:t>
            </a:r>
            <a:r>
              <a:rPr lang="fr-FR" dirty="0"/>
              <a:t> qui facilitera la vente de produits en ligne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C’est dans ce contexte que pour mettre en pratique nos connaissances concernant </a:t>
            </a:r>
            <a:r>
              <a:rPr lang="fr-FR" dirty="0" smtClean="0"/>
              <a:t>programmation web mobile multiplateformes nous </a:t>
            </a:r>
            <a:r>
              <a:rPr lang="fr-FR" dirty="0"/>
              <a:t>avons eu à </a:t>
            </a:r>
            <a:r>
              <a:rPr lang="fr-FR" dirty="0" smtClean="0"/>
              <a:t>développé </a:t>
            </a:r>
            <a:r>
              <a:rPr lang="fr-FR" dirty="0"/>
              <a:t>une application nommé Sen </a:t>
            </a:r>
            <a:r>
              <a:rPr lang="fr-FR" dirty="0" err="1"/>
              <a:t>Market</a:t>
            </a:r>
            <a:r>
              <a:rPr lang="fr-FR" dirty="0"/>
              <a:t>!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1681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15093" y="-1140800"/>
            <a:ext cx="8534401" cy="2281600"/>
          </a:xfrm>
        </p:spPr>
        <p:txBody>
          <a:bodyPr/>
          <a:lstStyle/>
          <a:p>
            <a:r>
              <a:rPr lang="fr-FR" dirty="0" smtClean="0"/>
              <a:t>TECHNLOGIES UTILISEES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6593"/>
            <a:ext cx="8023318" cy="27245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962" y="4061630"/>
            <a:ext cx="6543038" cy="279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7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4185" y="-1606464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fr-FR" sz="6600" dirty="0" smtClean="0"/>
              <a:t>SEN MARKET</a:t>
            </a:r>
            <a:endParaRPr lang="fr-FR" sz="6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451" y="1271391"/>
            <a:ext cx="3142468" cy="558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8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4185" y="-1606464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fr-FR" sz="6600" dirty="0" smtClean="0"/>
              <a:t>SEN MARKET</a:t>
            </a:r>
            <a:endParaRPr lang="fr-FR" sz="6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906" y="1365454"/>
            <a:ext cx="3089557" cy="549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4185" y="-1606464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fr-FR" sz="6600" dirty="0" smtClean="0"/>
              <a:t>SEN MARKET</a:t>
            </a:r>
            <a:endParaRPr lang="fr-FR" sz="6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906" y="1365454"/>
            <a:ext cx="3089557" cy="549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6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303061"/>
            <a:ext cx="8534401" cy="22816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4213" y="3042780"/>
            <a:ext cx="8534400" cy="1498600"/>
          </a:xfrm>
        </p:spPr>
        <p:txBody>
          <a:bodyPr>
            <a:noAutofit/>
          </a:bodyPr>
          <a:lstStyle/>
          <a:p>
            <a:r>
              <a:rPr lang="fr-FR" dirty="0"/>
              <a:t>Nous avons conçu et réaliser cette application  de </a:t>
            </a:r>
            <a:r>
              <a:rPr lang="fr-FR" dirty="0" smtClean="0"/>
              <a:t>vente en ligue nommé </a:t>
            </a:r>
            <a:r>
              <a:rPr lang="fr-FR" dirty="0"/>
              <a:t>« </a:t>
            </a:r>
            <a:r>
              <a:rPr lang="fr-FR" dirty="0" smtClean="0"/>
              <a:t>SEN MARKET</a:t>
            </a:r>
            <a:r>
              <a:rPr lang="fr-FR" dirty="0"/>
              <a:t> » permettant:</a:t>
            </a:r>
          </a:p>
          <a:p>
            <a:r>
              <a:rPr lang="fr-FR" dirty="0" smtClean="0"/>
              <a:t>Consulter les produits disponibles</a:t>
            </a:r>
            <a:endParaRPr lang="fr-FR" dirty="0"/>
          </a:p>
          <a:p>
            <a:r>
              <a:rPr lang="fr-FR" b="1" dirty="0"/>
              <a:t>Comme améliorations </a:t>
            </a:r>
            <a:r>
              <a:rPr lang="fr-FR" b="1" dirty="0" smtClean="0"/>
              <a:t>prévus</a:t>
            </a:r>
            <a:r>
              <a:rPr lang="fr-FR" dirty="0" smtClean="0"/>
              <a:t>:</a:t>
            </a:r>
            <a:endParaRPr lang="fr-FR" dirty="0"/>
          </a:p>
          <a:p>
            <a:r>
              <a:rPr lang="fr-FR" dirty="0"/>
              <a:t> </a:t>
            </a:r>
            <a:r>
              <a:rPr lang="fr-FR" dirty="0" smtClean="0"/>
              <a:t>Ajouter de produit dans le panier.</a:t>
            </a:r>
          </a:p>
          <a:p>
            <a:r>
              <a:rPr lang="fr-FR" dirty="0" smtClean="0"/>
              <a:t> Commander un produits</a:t>
            </a:r>
          </a:p>
          <a:p>
            <a:r>
              <a:rPr lang="fr-FR" dirty="0" smtClean="0"/>
              <a:t> Gérer son compte</a:t>
            </a:r>
          </a:p>
          <a:p>
            <a:r>
              <a:rPr lang="fr-FR" dirty="0" smtClean="0"/>
              <a:t> Interface pour les vendeurs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981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125</TotalTime>
  <Words>109</Words>
  <Application>Microsoft Office PowerPoint</Application>
  <PresentationFormat>Grand écran</PresentationFormat>
  <Paragraphs>22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Secteur</vt:lpstr>
      <vt:lpstr>SEN MARKET</vt:lpstr>
      <vt:lpstr>PRESENTATION</vt:lpstr>
      <vt:lpstr>TECHNLOGIES UTILISEES</vt:lpstr>
      <vt:lpstr>SEN MARKET</vt:lpstr>
      <vt:lpstr>SEN MARKET</vt:lpstr>
      <vt:lpstr>SEN MARKET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 MARKET</dc:title>
  <dc:creator>Papa Oumar Dieye</dc:creator>
  <cp:lastModifiedBy>Papa Oumar Dieye</cp:lastModifiedBy>
  <cp:revision>8</cp:revision>
  <dcterms:created xsi:type="dcterms:W3CDTF">2019-05-30T21:26:08Z</dcterms:created>
  <dcterms:modified xsi:type="dcterms:W3CDTF">2019-05-30T23:31:28Z</dcterms:modified>
</cp:coreProperties>
</file>