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Figtree"/>
      <p:regular r:id="rId33"/>
      <p:bold r:id="rId34"/>
      <p:italic r:id="rId35"/>
      <p:boldItalic r:id="rId36"/>
    </p:embeddedFont>
    <p:embeddedFont>
      <p:font typeface="Figtree ExtraBold"/>
      <p:bold r:id="rId37"/>
      <p:boldItalic r:id="rId38"/>
    </p:embeddedFont>
    <p:embeddedFont>
      <p:font typeface="Figtree SemiBold"/>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gtreeSemiBold-bold.fntdata"/><Relationship Id="rId20" Type="http://schemas.openxmlformats.org/officeDocument/2006/relationships/slide" Target="slides/slide15.xml"/><Relationship Id="rId42" Type="http://schemas.openxmlformats.org/officeDocument/2006/relationships/font" Target="fonts/FigtreeSemiBold-boldItalic.fntdata"/><Relationship Id="rId41" Type="http://schemas.openxmlformats.org/officeDocument/2006/relationships/font" Target="fonts/FigtreeSemi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Figtree-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Figtree-italic.fntdata"/><Relationship Id="rId12" Type="http://schemas.openxmlformats.org/officeDocument/2006/relationships/slide" Target="slides/slide7.xml"/><Relationship Id="rId34" Type="http://schemas.openxmlformats.org/officeDocument/2006/relationships/font" Target="fonts/Figtree-bold.fntdata"/><Relationship Id="rId15" Type="http://schemas.openxmlformats.org/officeDocument/2006/relationships/slide" Target="slides/slide10.xml"/><Relationship Id="rId37" Type="http://schemas.openxmlformats.org/officeDocument/2006/relationships/font" Target="fonts/FigtreeExtraBold-bold.fntdata"/><Relationship Id="rId14" Type="http://schemas.openxmlformats.org/officeDocument/2006/relationships/slide" Target="slides/slide9.xml"/><Relationship Id="rId36" Type="http://schemas.openxmlformats.org/officeDocument/2006/relationships/font" Target="fonts/Figtree-boldItalic.fntdata"/><Relationship Id="rId17" Type="http://schemas.openxmlformats.org/officeDocument/2006/relationships/slide" Target="slides/slide12.xml"/><Relationship Id="rId39" Type="http://schemas.openxmlformats.org/officeDocument/2006/relationships/font" Target="fonts/FigtreeSemiBold-regular.fntdata"/><Relationship Id="rId16" Type="http://schemas.openxmlformats.org/officeDocument/2006/relationships/slide" Target="slides/slide11.xml"/><Relationship Id="rId38" Type="http://schemas.openxmlformats.org/officeDocument/2006/relationships/font" Target="fonts/FigtreeExtraBold-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32d89463d2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32d89463d2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32d89463d28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32d89463d28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32d89463d28_0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32d89463d28_0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32d89463d28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32d89463d28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32d89463d28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32d89463d28_0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32d89463d28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32d89463d28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32d89463d28_0_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32d89463d28_0_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32d89463d28_0_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32d89463d28_0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32d89463d28_0_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32d89463d28_0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32d89463d28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32d89463d28_0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32d89463d28_0_8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32d89463d28_0_8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32d89463d28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32d89463d28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32d89463d28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32d89463d28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32d89463d28_0_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32d89463d28_0_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32d89463d28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32d89463d28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32d89463d28_0_9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32d89463d28_0_9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32d89463d28_0_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32d89463d28_0_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32d89463d28_0_9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32d89463d28_0_9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32d89463d28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32d89463d28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32d89463d28_0_9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32d89463d28_0_9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32d89463d28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32d89463d28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32d89463d28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32d89463d28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32d89463d28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32d89463d28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32d89463d28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32d89463d28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32d89463d28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32d89463d28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32d89463d28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32d89463d28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32d89463d28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32d89463d28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_1">
    <p:spTree>
      <p:nvGrpSpPr>
        <p:cNvPr id="9" name="Shape 9"/>
        <p:cNvGrpSpPr/>
        <p:nvPr/>
      </p:nvGrpSpPr>
      <p:grpSpPr>
        <a:xfrm>
          <a:off x="0" y="0"/>
          <a:ext cx="0" cy="0"/>
          <a:chOff x="0" y="0"/>
          <a:chExt cx="0" cy="0"/>
        </a:xfrm>
      </p:grpSpPr>
      <p:sp>
        <p:nvSpPr>
          <p:cNvPr id="10" name="Google Shape;10;p2"/>
          <p:cNvSpPr txBox="1"/>
          <p:nvPr>
            <p:ph type="title"/>
          </p:nvPr>
        </p:nvSpPr>
        <p:spPr>
          <a:xfrm>
            <a:off x="311700" y="2150850"/>
            <a:ext cx="8520600" cy="841800"/>
          </a:xfrm>
          <a:prstGeom prst="rect">
            <a:avLst/>
          </a:prstGeom>
        </p:spPr>
        <p:txBody>
          <a:bodyPr anchorCtr="0" anchor="ctr" bIns="0" lIns="0" spcFirstLastPara="1" rIns="0" wrap="square" tIns="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1" name="Google Shape;11;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
  <p:cSld name="BLANK_1">
    <p:spTree>
      <p:nvGrpSpPr>
        <p:cNvPr id="44" name="Shape 44"/>
        <p:cNvGrpSpPr/>
        <p:nvPr/>
      </p:nvGrpSpPr>
      <p:grpSpPr>
        <a:xfrm>
          <a:off x="0" y="0"/>
          <a:ext cx="0" cy="0"/>
          <a:chOff x="0" y="0"/>
          <a:chExt cx="0" cy="0"/>
        </a:xfrm>
      </p:grpSpPr>
      <p:sp>
        <p:nvSpPr>
          <p:cNvPr id="45" name="Google Shape;4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46" name="Shape 46"/>
        <p:cNvGrpSpPr/>
        <p:nvPr/>
      </p:nvGrpSpPr>
      <p:grpSpPr>
        <a:xfrm>
          <a:off x="0" y="0"/>
          <a:ext cx="0" cy="0"/>
          <a:chOff x="0" y="0"/>
          <a:chExt cx="0" cy="0"/>
        </a:xfrm>
      </p:grpSpPr>
      <p:sp>
        <p:nvSpPr>
          <p:cNvPr id="47" name="Google Shape;47;p12"/>
          <p:cNvSpPr txBox="1"/>
          <p:nvPr>
            <p:ph type="title"/>
          </p:nvPr>
        </p:nvSpPr>
        <p:spPr>
          <a:xfrm>
            <a:off x="677325" y="1832775"/>
            <a:ext cx="3217200" cy="1484100"/>
          </a:xfrm>
          <a:prstGeom prst="rect">
            <a:avLst/>
          </a:prstGeom>
        </p:spPr>
        <p:txBody>
          <a:bodyPr anchorCtr="0" anchor="ctr" bIns="0" lIns="0" spcFirstLastPara="1" rIns="0" wrap="square" tIns="0">
            <a:normAutofit/>
          </a:bodyPr>
          <a:lstStyle>
            <a:lvl1pPr lvl="0">
              <a:spcBef>
                <a:spcPts val="0"/>
              </a:spcBef>
              <a:spcAft>
                <a:spcPts val="0"/>
              </a:spcAft>
              <a:buSzPts val="4200"/>
              <a:buNone/>
              <a:defRPr sz="42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48" name="Google Shape;4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49" name="Google Shape;49;p12"/>
          <p:cNvSpPr txBox="1"/>
          <p:nvPr>
            <p:ph idx="1" type="subTitle"/>
          </p:nvPr>
        </p:nvSpPr>
        <p:spPr>
          <a:xfrm>
            <a:off x="4406650" y="393750"/>
            <a:ext cx="4409700" cy="54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0" name="Google Shape;50;p12"/>
          <p:cNvSpPr txBox="1"/>
          <p:nvPr>
            <p:ph idx="2" type="subTitle"/>
          </p:nvPr>
        </p:nvSpPr>
        <p:spPr>
          <a:xfrm>
            <a:off x="4406650" y="1151705"/>
            <a:ext cx="4409700" cy="54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1" name="Google Shape;51;p12"/>
          <p:cNvSpPr txBox="1"/>
          <p:nvPr>
            <p:ph idx="3" type="subTitle"/>
          </p:nvPr>
        </p:nvSpPr>
        <p:spPr>
          <a:xfrm>
            <a:off x="4406650" y="3425570"/>
            <a:ext cx="4409700" cy="54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2" name="Google Shape;52;p12"/>
          <p:cNvSpPr txBox="1"/>
          <p:nvPr>
            <p:ph idx="4" type="subTitle"/>
          </p:nvPr>
        </p:nvSpPr>
        <p:spPr>
          <a:xfrm>
            <a:off x="4406650" y="1909660"/>
            <a:ext cx="4409700" cy="54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3" name="Google Shape;53;p12"/>
          <p:cNvSpPr txBox="1"/>
          <p:nvPr>
            <p:ph idx="5" type="subTitle"/>
          </p:nvPr>
        </p:nvSpPr>
        <p:spPr>
          <a:xfrm>
            <a:off x="4406650" y="4183525"/>
            <a:ext cx="4409700" cy="54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 name="Google Shape;54;p12"/>
          <p:cNvSpPr txBox="1"/>
          <p:nvPr>
            <p:ph idx="6" type="subTitle"/>
          </p:nvPr>
        </p:nvSpPr>
        <p:spPr>
          <a:xfrm>
            <a:off x="4406650" y="2667615"/>
            <a:ext cx="4409700" cy="54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5" name="Shape 55"/>
        <p:cNvGrpSpPr/>
        <p:nvPr/>
      </p:nvGrpSpPr>
      <p:grpSpPr>
        <a:xfrm>
          <a:off x="0" y="0"/>
          <a:ext cx="0" cy="0"/>
          <a:chOff x="0" y="0"/>
          <a:chExt cx="0" cy="0"/>
        </a:xfrm>
      </p:grpSpPr>
      <p:sp>
        <p:nvSpPr>
          <p:cNvPr id="56" name="Google Shape;56;p13"/>
          <p:cNvSpPr txBox="1"/>
          <p:nvPr>
            <p:ph type="title"/>
          </p:nvPr>
        </p:nvSpPr>
        <p:spPr>
          <a:xfrm>
            <a:off x="311700" y="445025"/>
            <a:ext cx="8520600" cy="572700"/>
          </a:xfrm>
          <a:prstGeom prst="rect">
            <a:avLst/>
          </a:prstGeom>
        </p:spPr>
        <p:txBody>
          <a:bodyPr anchorCtr="0" anchor="b" bIns="0" lIns="0" spcFirstLastPara="1" rIns="0" wrap="square" tIns="0">
            <a:norm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57" name="Google Shape;57;p13"/>
          <p:cNvSpPr txBox="1"/>
          <p:nvPr>
            <p:ph idx="1" type="body"/>
          </p:nvPr>
        </p:nvSpPr>
        <p:spPr>
          <a:xfrm>
            <a:off x="311700" y="1152475"/>
            <a:ext cx="4473900" cy="3416400"/>
          </a:xfrm>
          <a:prstGeom prst="rect">
            <a:avLst/>
          </a:prstGeom>
        </p:spPr>
        <p:txBody>
          <a:bodyPr anchorCtr="0" anchor="t" bIns="91425" lIns="91425" spcFirstLastPara="1" rIns="91425" wrap="square" tIns="91425">
            <a:normAutofit/>
          </a:bodyPr>
          <a:lstStyle>
            <a:lvl1pPr indent="-323850" lvl="0" marL="457200">
              <a:spcBef>
                <a:spcPts val="0"/>
              </a:spcBef>
              <a:spcAft>
                <a:spcPts val="0"/>
              </a:spcAft>
              <a:buSzPts val="15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8" name="Google Shape;58;p13"/>
          <p:cNvSpPr/>
          <p:nvPr>
            <p:ph idx="2" type="pic"/>
          </p:nvPr>
        </p:nvSpPr>
        <p:spPr>
          <a:xfrm>
            <a:off x="4992024" y="1152775"/>
            <a:ext cx="3840300" cy="3416400"/>
          </a:xfrm>
          <a:prstGeom prst="rect">
            <a:avLst/>
          </a:prstGeom>
          <a:noFill/>
          <a:ln>
            <a:noFill/>
          </a:ln>
        </p:spPr>
      </p:sp>
      <p:sp>
        <p:nvSpPr>
          <p:cNvPr id="59" name="Google Shape;59;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60" name="Shape 60"/>
        <p:cNvGrpSpPr/>
        <p:nvPr/>
      </p:nvGrpSpPr>
      <p:grpSpPr>
        <a:xfrm>
          <a:off x="0" y="0"/>
          <a:ext cx="0" cy="0"/>
          <a:chOff x="0" y="0"/>
          <a:chExt cx="0" cy="0"/>
        </a:xfrm>
      </p:grpSpPr>
      <p:sp>
        <p:nvSpPr>
          <p:cNvPr id="61" name="Google Shape;61;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62" name="Google Shape;62;p14"/>
          <p:cNvSpPr txBox="1"/>
          <p:nvPr>
            <p:ph type="title"/>
          </p:nvPr>
        </p:nvSpPr>
        <p:spPr>
          <a:xfrm>
            <a:off x="483175" y="450025"/>
            <a:ext cx="8184600" cy="758100"/>
          </a:xfrm>
          <a:prstGeom prst="rect">
            <a:avLst/>
          </a:prstGeom>
        </p:spPr>
        <p:txBody>
          <a:bodyPr anchorCtr="0" anchor="ctr" bIns="0" lIns="0" spcFirstLastPara="1" rIns="0" wrap="square" tIns="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3" name="Google Shape;63;p14"/>
          <p:cNvSpPr txBox="1"/>
          <p:nvPr>
            <p:ph idx="1" type="body"/>
          </p:nvPr>
        </p:nvSpPr>
        <p:spPr>
          <a:xfrm>
            <a:off x="483150" y="2237788"/>
            <a:ext cx="3619800" cy="2373600"/>
          </a:xfrm>
          <a:prstGeom prst="rect">
            <a:avLst/>
          </a:prstGeom>
        </p:spPr>
        <p:txBody>
          <a:bodyPr anchorCtr="0" anchor="t" bIns="91425" lIns="91425" spcFirstLastPara="1" rIns="91425" wrap="square" tIns="91425">
            <a:normAutofit/>
          </a:bodyPr>
          <a:lstStyle>
            <a:lvl1pPr indent="-323850" lvl="0" marL="457200">
              <a:spcBef>
                <a:spcPts val="0"/>
              </a:spcBef>
              <a:spcAft>
                <a:spcPts val="0"/>
              </a:spcAft>
              <a:buSzPts val="15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4" name="Google Shape;64;p14"/>
          <p:cNvSpPr txBox="1"/>
          <p:nvPr>
            <p:ph idx="2" type="body"/>
          </p:nvPr>
        </p:nvSpPr>
        <p:spPr>
          <a:xfrm>
            <a:off x="5048000" y="2237788"/>
            <a:ext cx="3619800" cy="23736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5" name="Google Shape;65;p14"/>
          <p:cNvSpPr txBox="1"/>
          <p:nvPr>
            <p:ph idx="3" type="subTitle"/>
          </p:nvPr>
        </p:nvSpPr>
        <p:spPr>
          <a:xfrm>
            <a:off x="483150" y="1336161"/>
            <a:ext cx="3619800" cy="54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6" name="Google Shape;66;p14"/>
          <p:cNvSpPr txBox="1"/>
          <p:nvPr>
            <p:ph idx="4" type="subTitle"/>
          </p:nvPr>
        </p:nvSpPr>
        <p:spPr>
          <a:xfrm>
            <a:off x="5048000" y="1336161"/>
            <a:ext cx="3619800" cy="54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67" name="Shape 67"/>
        <p:cNvGrpSpPr/>
        <p:nvPr/>
      </p:nvGrpSpPr>
      <p:grpSpPr>
        <a:xfrm>
          <a:off x="0" y="0"/>
          <a:ext cx="0" cy="0"/>
          <a:chOff x="0" y="0"/>
          <a:chExt cx="0" cy="0"/>
        </a:xfrm>
      </p:grpSpPr>
      <p:sp>
        <p:nvSpPr>
          <p:cNvPr id="68" name="Google Shape;68;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69" name="Google Shape;69;p15"/>
          <p:cNvSpPr txBox="1"/>
          <p:nvPr>
            <p:ph idx="1" type="body"/>
          </p:nvPr>
        </p:nvSpPr>
        <p:spPr>
          <a:xfrm>
            <a:off x="483175" y="2417500"/>
            <a:ext cx="2455500" cy="2373600"/>
          </a:xfrm>
          <a:prstGeom prst="rect">
            <a:avLst/>
          </a:prstGeom>
        </p:spPr>
        <p:txBody>
          <a:bodyPr anchorCtr="0" anchor="t" bIns="91425" lIns="91425" spcFirstLastPara="1" rIns="91425" wrap="square" tIns="91425">
            <a:normAutofit/>
          </a:bodyPr>
          <a:lstStyle>
            <a:lvl1pPr indent="-323850" lvl="0" marL="457200">
              <a:spcBef>
                <a:spcPts val="0"/>
              </a:spcBef>
              <a:spcAft>
                <a:spcPts val="0"/>
              </a:spcAft>
              <a:buSzPts val="15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70" name="Google Shape;70;p15"/>
          <p:cNvSpPr txBox="1"/>
          <p:nvPr>
            <p:ph idx="2" type="body"/>
          </p:nvPr>
        </p:nvSpPr>
        <p:spPr>
          <a:xfrm>
            <a:off x="3347725" y="2417500"/>
            <a:ext cx="2455500" cy="23736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1" name="Google Shape;71;p15"/>
          <p:cNvSpPr txBox="1"/>
          <p:nvPr>
            <p:ph idx="3" type="body"/>
          </p:nvPr>
        </p:nvSpPr>
        <p:spPr>
          <a:xfrm>
            <a:off x="6212275" y="2417500"/>
            <a:ext cx="2455500" cy="23736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2" name="Google Shape;72;p15"/>
          <p:cNvSpPr txBox="1"/>
          <p:nvPr>
            <p:ph type="title"/>
          </p:nvPr>
        </p:nvSpPr>
        <p:spPr>
          <a:xfrm>
            <a:off x="483175" y="450025"/>
            <a:ext cx="8184600" cy="758100"/>
          </a:xfrm>
          <a:prstGeom prst="rect">
            <a:avLst/>
          </a:prstGeom>
        </p:spPr>
        <p:txBody>
          <a:bodyPr anchorCtr="0" anchor="ctr" bIns="0" lIns="0" spcFirstLastPara="1" rIns="0" wrap="square" tIns="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3" name="Google Shape;73;p15"/>
          <p:cNvSpPr txBox="1"/>
          <p:nvPr>
            <p:ph idx="4" type="subTitle"/>
          </p:nvPr>
        </p:nvSpPr>
        <p:spPr>
          <a:xfrm>
            <a:off x="483175" y="1336150"/>
            <a:ext cx="2455500" cy="778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4" name="Google Shape;74;p15"/>
          <p:cNvSpPr txBox="1"/>
          <p:nvPr>
            <p:ph idx="5" type="subTitle"/>
          </p:nvPr>
        </p:nvSpPr>
        <p:spPr>
          <a:xfrm>
            <a:off x="3347725" y="1336150"/>
            <a:ext cx="2455500" cy="778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5" name="Google Shape;75;p15"/>
          <p:cNvSpPr txBox="1"/>
          <p:nvPr>
            <p:ph idx="6" type="subTitle"/>
          </p:nvPr>
        </p:nvSpPr>
        <p:spPr>
          <a:xfrm>
            <a:off x="6212275" y="1336150"/>
            <a:ext cx="2455500" cy="778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76" name="Shape 76"/>
        <p:cNvGrpSpPr/>
        <p:nvPr/>
      </p:nvGrpSpPr>
      <p:grpSpPr>
        <a:xfrm>
          <a:off x="0" y="0"/>
          <a:ext cx="0" cy="0"/>
          <a:chOff x="0" y="0"/>
          <a:chExt cx="0" cy="0"/>
        </a:xfrm>
      </p:grpSpPr>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78" name="Google Shape;78;p16"/>
          <p:cNvSpPr txBox="1"/>
          <p:nvPr>
            <p:ph idx="1" type="body"/>
          </p:nvPr>
        </p:nvSpPr>
        <p:spPr>
          <a:xfrm>
            <a:off x="366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79" name="Google Shape;79;p16"/>
          <p:cNvSpPr txBox="1"/>
          <p:nvPr>
            <p:ph idx="2" type="body"/>
          </p:nvPr>
        </p:nvSpPr>
        <p:spPr>
          <a:xfrm>
            <a:off x="4938725" y="1759093"/>
            <a:ext cx="3838500" cy="11385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80" name="Google Shape;80;p16"/>
          <p:cNvSpPr txBox="1"/>
          <p:nvPr>
            <p:ph idx="3" type="body"/>
          </p:nvPr>
        </p:nvSpPr>
        <p:spPr>
          <a:xfrm>
            <a:off x="366750" y="3648575"/>
            <a:ext cx="3838500" cy="11385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81" name="Google Shape;81;p16"/>
          <p:cNvSpPr txBox="1"/>
          <p:nvPr>
            <p:ph idx="4" type="body"/>
          </p:nvPr>
        </p:nvSpPr>
        <p:spPr>
          <a:xfrm>
            <a:off x="4938750" y="3648575"/>
            <a:ext cx="3838500" cy="11385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82" name="Google Shape;82;p16"/>
          <p:cNvSpPr txBox="1"/>
          <p:nvPr>
            <p:ph type="title"/>
          </p:nvPr>
        </p:nvSpPr>
        <p:spPr>
          <a:xfrm>
            <a:off x="366750" y="450025"/>
            <a:ext cx="8184600" cy="758100"/>
          </a:xfrm>
          <a:prstGeom prst="rect">
            <a:avLst/>
          </a:prstGeom>
        </p:spPr>
        <p:txBody>
          <a:bodyPr anchorCtr="0" anchor="ctr" bIns="0" lIns="0" spcFirstLastPara="1" rIns="0" wrap="square" tIns="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3" name="Google Shape;83;p16"/>
          <p:cNvSpPr txBox="1"/>
          <p:nvPr>
            <p:ph idx="5" type="subTitle"/>
          </p:nvPr>
        </p:nvSpPr>
        <p:spPr>
          <a:xfrm>
            <a:off x="366763" y="1277907"/>
            <a:ext cx="3838500" cy="481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4" name="Google Shape;84;p16"/>
          <p:cNvSpPr txBox="1"/>
          <p:nvPr>
            <p:ph idx="6" type="subTitle"/>
          </p:nvPr>
        </p:nvSpPr>
        <p:spPr>
          <a:xfrm>
            <a:off x="4938738" y="1277907"/>
            <a:ext cx="3838500" cy="481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5" name="Google Shape;85;p16"/>
          <p:cNvSpPr txBox="1"/>
          <p:nvPr>
            <p:ph idx="7" type="subTitle"/>
          </p:nvPr>
        </p:nvSpPr>
        <p:spPr>
          <a:xfrm>
            <a:off x="4938761" y="3167363"/>
            <a:ext cx="3838500" cy="481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6" name="Google Shape;86;p16"/>
          <p:cNvSpPr txBox="1"/>
          <p:nvPr>
            <p:ph idx="8" type="subTitle"/>
          </p:nvPr>
        </p:nvSpPr>
        <p:spPr>
          <a:xfrm>
            <a:off x="366750" y="3167363"/>
            <a:ext cx="3838500" cy="481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b" bIns="0" lIns="0" spcFirstLastPara="1" rIns="0" wrap="square" tIns="0">
            <a:norm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89" name="Google Shape;8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90" name="Google Shape;90;p17"/>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91" name="Shape 91"/>
        <p:cNvGrpSpPr/>
        <p:nvPr/>
      </p:nvGrpSpPr>
      <p:grpSpPr>
        <a:xfrm>
          <a:off x="0" y="0"/>
          <a:ext cx="0" cy="0"/>
          <a:chOff x="0" y="0"/>
          <a:chExt cx="0" cy="0"/>
        </a:xfrm>
      </p:grpSpPr>
      <p:sp>
        <p:nvSpPr>
          <p:cNvPr id="92" name="Google Shape;92;p18"/>
          <p:cNvSpPr txBox="1"/>
          <p:nvPr>
            <p:ph idx="1" type="body"/>
          </p:nvPr>
        </p:nvSpPr>
        <p:spPr>
          <a:xfrm>
            <a:off x="311700"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3" name="Google Shape;93;p18"/>
          <p:cNvSpPr/>
          <p:nvPr>
            <p:ph idx="2" type="pic"/>
          </p:nvPr>
        </p:nvSpPr>
        <p:spPr>
          <a:xfrm>
            <a:off x="4804825" y="1133300"/>
            <a:ext cx="4027500" cy="2392800"/>
          </a:xfrm>
          <a:prstGeom prst="rect">
            <a:avLst/>
          </a:prstGeom>
          <a:noFill/>
          <a:ln>
            <a:noFill/>
          </a:ln>
        </p:spPr>
      </p:sp>
      <p:sp>
        <p:nvSpPr>
          <p:cNvPr id="94" name="Google Shape;94;p18"/>
          <p:cNvSpPr/>
          <p:nvPr>
            <p:ph idx="3" type="pic"/>
          </p:nvPr>
        </p:nvSpPr>
        <p:spPr>
          <a:xfrm>
            <a:off x="311725" y="1133300"/>
            <a:ext cx="4027500" cy="2392800"/>
          </a:xfrm>
          <a:prstGeom prst="rect">
            <a:avLst/>
          </a:prstGeom>
          <a:noFill/>
          <a:ln>
            <a:noFill/>
          </a:ln>
        </p:spPr>
      </p:sp>
      <p:sp>
        <p:nvSpPr>
          <p:cNvPr id="95" name="Google Shape;95;p18"/>
          <p:cNvSpPr txBox="1"/>
          <p:nvPr>
            <p:ph idx="4" type="body"/>
          </p:nvPr>
        </p:nvSpPr>
        <p:spPr>
          <a:xfrm>
            <a:off x="4804825" y="4080225"/>
            <a:ext cx="4027500" cy="926100"/>
          </a:xfrm>
          <a:prstGeom prst="rect">
            <a:avLst/>
          </a:prstGeom>
          <a:noFill/>
          <a:ln>
            <a:noFill/>
          </a:ln>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6" name="Google Shape;9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97" name="Google Shape;97;p18"/>
          <p:cNvSpPr txBox="1"/>
          <p:nvPr>
            <p:ph type="title"/>
          </p:nvPr>
        </p:nvSpPr>
        <p:spPr>
          <a:xfrm>
            <a:off x="311700" y="445025"/>
            <a:ext cx="8520600" cy="572700"/>
          </a:xfrm>
          <a:prstGeom prst="rect">
            <a:avLst/>
          </a:prstGeom>
        </p:spPr>
        <p:txBody>
          <a:bodyPr anchorCtr="0" anchor="b" bIns="0" lIns="0" spcFirstLastPara="1" rIns="0" wrap="square" tIns="0">
            <a:norm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98" name="Google Shape;98;p18"/>
          <p:cNvSpPr txBox="1"/>
          <p:nvPr>
            <p:ph idx="5" type="subTitle"/>
          </p:nvPr>
        </p:nvSpPr>
        <p:spPr>
          <a:xfrm>
            <a:off x="311725" y="3582900"/>
            <a:ext cx="4027500" cy="481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99" name="Google Shape;99;p18"/>
          <p:cNvSpPr txBox="1"/>
          <p:nvPr>
            <p:ph idx="6" type="subTitle"/>
          </p:nvPr>
        </p:nvSpPr>
        <p:spPr>
          <a:xfrm>
            <a:off x="4804825" y="3582900"/>
            <a:ext cx="4027500" cy="481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00" name="Shape 100"/>
        <p:cNvGrpSpPr/>
        <p:nvPr/>
      </p:nvGrpSpPr>
      <p:grpSpPr>
        <a:xfrm>
          <a:off x="0" y="0"/>
          <a:ext cx="0" cy="0"/>
          <a:chOff x="0" y="0"/>
          <a:chExt cx="0" cy="0"/>
        </a:xfrm>
      </p:grpSpPr>
      <p:sp>
        <p:nvSpPr>
          <p:cNvPr id="101" name="Google Shape;101;p19"/>
          <p:cNvSpPr txBox="1"/>
          <p:nvPr>
            <p:ph idx="1" type="body"/>
          </p:nvPr>
        </p:nvSpPr>
        <p:spPr>
          <a:xfrm>
            <a:off x="31170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2" name="Google Shape;102;p19"/>
          <p:cNvSpPr/>
          <p:nvPr>
            <p:ph idx="2" type="pic"/>
          </p:nvPr>
        </p:nvSpPr>
        <p:spPr>
          <a:xfrm>
            <a:off x="6205225" y="1128325"/>
            <a:ext cx="2627100" cy="2273100"/>
          </a:xfrm>
          <a:prstGeom prst="rect">
            <a:avLst/>
          </a:prstGeom>
          <a:noFill/>
          <a:ln>
            <a:noFill/>
          </a:ln>
        </p:spPr>
      </p:sp>
      <p:sp>
        <p:nvSpPr>
          <p:cNvPr id="103" name="Google Shape;103;p19"/>
          <p:cNvSpPr/>
          <p:nvPr>
            <p:ph idx="3" type="pic"/>
          </p:nvPr>
        </p:nvSpPr>
        <p:spPr>
          <a:xfrm>
            <a:off x="311725" y="1128325"/>
            <a:ext cx="2627100" cy="2273100"/>
          </a:xfrm>
          <a:prstGeom prst="rect">
            <a:avLst/>
          </a:prstGeom>
          <a:noFill/>
          <a:ln>
            <a:noFill/>
          </a:ln>
        </p:spPr>
      </p:sp>
      <p:sp>
        <p:nvSpPr>
          <p:cNvPr id="104" name="Google Shape;104;p19"/>
          <p:cNvSpPr txBox="1"/>
          <p:nvPr>
            <p:ph idx="4" type="body"/>
          </p:nvPr>
        </p:nvSpPr>
        <p:spPr>
          <a:xfrm>
            <a:off x="6205225" y="3911700"/>
            <a:ext cx="2627100" cy="1018500"/>
          </a:xfrm>
          <a:prstGeom prst="rect">
            <a:avLst/>
          </a:prstGeom>
          <a:noFill/>
          <a:ln>
            <a:noFill/>
          </a:ln>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5" name="Google Shape;105;p19"/>
          <p:cNvSpPr/>
          <p:nvPr>
            <p:ph idx="5" type="pic"/>
          </p:nvPr>
        </p:nvSpPr>
        <p:spPr>
          <a:xfrm>
            <a:off x="3255250" y="1128325"/>
            <a:ext cx="2627100" cy="2273100"/>
          </a:xfrm>
          <a:prstGeom prst="rect">
            <a:avLst/>
          </a:prstGeom>
          <a:noFill/>
          <a:ln>
            <a:noFill/>
          </a:ln>
        </p:spPr>
      </p:sp>
      <p:sp>
        <p:nvSpPr>
          <p:cNvPr id="106" name="Google Shape;106;p19"/>
          <p:cNvSpPr txBox="1"/>
          <p:nvPr>
            <p:ph idx="6" type="body"/>
          </p:nvPr>
        </p:nvSpPr>
        <p:spPr>
          <a:xfrm>
            <a:off x="3255250" y="3911700"/>
            <a:ext cx="2627100" cy="1018500"/>
          </a:xfrm>
          <a:prstGeom prst="rect">
            <a:avLst/>
          </a:prstGeom>
          <a:noFill/>
          <a:ln>
            <a:noFill/>
          </a:ln>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08" name="Google Shape;108;p19"/>
          <p:cNvSpPr txBox="1"/>
          <p:nvPr>
            <p:ph type="title"/>
          </p:nvPr>
        </p:nvSpPr>
        <p:spPr>
          <a:xfrm>
            <a:off x="311700" y="445025"/>
            <a:ext cx="8520600" cy="572700"/>
          </a:xfrm>
          <a:prstGeom prst="rect">
            <a:avLst/>
          </a:prstGeom>
        </p:spPr>
        <p:txBody>
          <a:bodyPr anchorCtr="0" anchor="b" bIns="0" lIns="0" spcFirstLastPara="1" rIns="0" wrap="square" tIns="0">
            <a:norm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09" name="Google Shape;109;p19"/>
          <p:cNvSpPr txBox="1"/>
          <p:nvPr>
            <p:ph idx="7" type="subTitle"/>
          </p:nvPr>
        </p:nvSpPr>
        <p:spPr>
          <a:xfrm>
            <a:off x="311725" y="3430500"/>
            <a:ext cx="2627100" cy="481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0" name="Google Shape;110;p19"/>
          <p:cNvSpPr txBox="1"/>
          <p:nvPr>
            <p:ph idx="8" type="subTitle"/>
          </p:nvPr>
        </p:nvSpPr>
        <p:spPr>
          <a:xfrm>
            <a:off x="6205225" y="3430500"/>
            <a:ext cx="2627100" cy="481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1" name="Google Shape;111;p19"/>
          <p:cNvSpPr txBox="1"/>
          <p:nvPr>
            <p:ph idx="9" type="subTitle"/>
          </p:nvPr>
        </p:nvSpPr>
        <p:spPr>
          <a:xfrm>
            <a:off x="3255250" y="3430500"/>
            <a:ext cx="2627100" cy="481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12" name="Shape 112"/>
        <p:cNvGrpSpPr/>
        <p:nvPr/>
      </p:nvGrpSpPr>
      <p:grpSpPr>
        <a:xfrm>
          <a:off x="0" y="0"/>
          <a:ext cx="0" cy="0"/>
          <a:chOff x="0" y="0"/>
          <a:chExt cx="0" cy="0"/>
        </a:xfrm>
      </p:grpSpPr>
      <p:sp>
        <p:nvSpPr>
          <p:cNvPr id="113" name="Google Shape;113;p20"/>
          <p:cNvSpPr/>
          <p:nvPr>
            <p:ph idx="2" type="pic"/>
          </p:nvPr>
        </p:nvSpPr>
        <p:spPr>
          <a:xfrm>
            <a:off x="311700" y="445025"/>
            <a:ext cx="8520600" cy="4218300"/>
          </a:xfrm>
          <a:prstGeom prst="rect">
            <a:avLst/>
          </a:prstGeom>
          <a:noFill/>
          <a:ln>
            <a:noFill/>
          </a:ln>
        </p:spPr>
      </p:sp>
      <p:sp>
        <p:nvSpPr>
          <p:cNvPr id="114" name="Google Shape;114;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12" name="Shape 12"/>
        <p:cNvGrpSpPr/>
        <p:nvPr/>
      </p:nvGrpSpPr>
      <p:grpSpPr>
        <a:xfrm>
          <a:off x="0" y="0"/>
          <a:ext cx="0" cy="0"/>
          <a:chOff x="0" y="0"/>
          <a:chExt cx="0" cy="0"/>
        </a:xfrm>
      </p:grpSpPr>
      <p:sp>
        <p:nvSpPr>
          <p:cNvPr id="13" name="Google Shape;13;p3"/>
          <p:cNvSpPr txBox="1"/>
          <p:nvPr>
            <p:ph type="title"/>
          </p:nvPr>
        </p:nvSpPr>
        <p:spPr>
          <a:xfrm>
            <a:off x="311700" y="445025"/>
            <a:ext cx="8520600" cy="572700"/>
          </a:xfrm>
          <a:prstGeom prst="rect">
            <a:avLst/>
          </a:prstGeom>
        </p:spPr>
        <p:txBody>
          <a:bodyPr anchorCtr="0" anchor="b" bIns="0" lIns="0" spcFirstLastPara="1" rIns="0" wrap="square" tIns="0">
            <a:norm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4" name="Google Shape;14;p3"/>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15" name="Shape 115"/>
        <p:cNvGrpSpPr/>
        <p:nvPr/>
      </p:nvGrpSpPr>
      <p:grpSpPr>
        <a:xfrm>
          <a:off x="0" y="0"/>
          <a:ext cx="0" cy="0"/>
          <a:chOff x="0" y="0"/>
          <a:chExt cx="0" cy="0"/>
        </a:xfrm>
      </p:grpSpPr>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17" name="Google Shape;117;p21"/>
          <p:cNvSpPr/>
          <p:nvPr>
            <p:ph idx="2" type="pic"/>
          </p:nvPr>
        </p:nvSpPr>
        <p:spPr>
          <a:xfrm>
            <a:off x="3389600" y="118913"/>
            <a:ext cx="1643700" cy="1535100"/>
          </a:xfrm>
          <a:prstGeom prst="rect">
            <a:avLst/>
          </a:prstGeom>
          <a:noFill/>
          <a:ln>
            <a:noFill/>
          </a:ln>
        </p:spPr>
      </p:sp>
      <p:sp>
        <p:nvSpPr>
          <p:cNvPr id="118" name="Google Shape;118;p21"/>
          <p:cNvSpPr/>
          <p:nvPr>
            <p:ph idx="3" type="pic"/>
          </p:nvPr>
        </p:nvSpPr>
        <p:spPr>
          <a:xfrm>
            <a:off x="5195935" y="118913"/>
            <a:ext cx="1643700" cy="1535100"/>
          </a:xfrm>
          <a:prstGeom prst="rect">
            <a:avLst/>
          </a:prstGeom>
          <a:noFill/>
          <a:ln>
            <a:noFill/>
          </a:ln>
        </p:spPr>
      </p:sp>
      <p:sp>
        <p:nvSpPr>
          <p:cNvPr id="119" name="Google Shape;119;p21"/>
          <p:cNvSpPr/>
          <p:nvPr>
            <p:ph idx="4" type="pic"/>
          </p:nvPr>
        </p:nvSpPr>
        <p:spPr>
          <a:xfrm>
            <a:off x="7002270" y="118913"/>
            <a:ext cx="1643700" cy="1535100"/>
          </a:xfrm>
          <a:prstGeom prst="rect">
            <a:avLst/>
          </a:prstGeom>
          <a:noFill/>
          <a:ln>
            <a:noFill/>
          </a:ln>
        </p:spPr>
      </p:sp>
      <p:sp>
        <p:nvSpPr>
          <p:cNvPr id="120" name="Google Shape;120;p21"/>
          <p:cNvSpPr/>
          <p:nvPr>
            <p:ph idx="5" type="pic"/>
          </p:nvPr>
        </p:nvSpPr>
        <p:spPr>
          <a:xfrm>
            <a:off x="3389588" y="1804212"/>
            <a:ext cx="1643700" cy="1535100"/>
          </a:xfrm>
          <a:prstGeom prst="rect">
            <a:avLst/>
          </a:prstGeom>
          <a:noFill/>
          <a:ln>
            <a:noFill/>
          </a:ln>
        </p:spPr>
      </p:sp>
      <p:sp>
        <p:nvSpPr>
          <p:cNvPr id="121" name="Google Shape;121;p21"/>
          <p:cNvSpPr/>
          <p:nvPr>
            <p:ph idx="6" type="pic"/>
          </p:nvPr>
        </p:nvSpPr>
        <p:spPr>
          <a:xfrm>
            <a:off x="5195922" y="1804212"/>
            <a:ext cx="1643700" cy="1535100"/>
          </a:xfrm>
          <a:prstGeom prst="rect">
            <a:avLst/>
          </a:prstGeom>
          <a:noFill/>
          <a:ln>
            <a:noFill/>
          </a:ln>
        </p:spPr>
      </p:sp>
      <p:sp>
        <p:nvSpPr>
          <p:cNvPr id="122" name="Google Shape;122;p21"/>
          <p:cNvSpPr/>
          <p:nvPr>
            <p:ph idx="7" type="pic"/>
          </p:nvPr>
        </p:nvSpPr>
        <p:spPr>
          <a:xfrm>
            <a:off x="7002257" y="1804212"/>
            <a:ext cx="1643700" cy="1535100"/>
          </a:xfrm>
          <a:prstGeom prst="rect">
            <a:avLst/>
          </a:prstGeom>
          <a:noFill/>
          <a:ln>
            <a:noFill/>
          </a:ln>
        </p:spPr>
      </p:sp>
      <p:sp>
        <p:nvSpPr>
          <p:cNvPr id="123" name="Google Shape;123;p21"/>
          <p:cNvSpPr txBox="1"/>
          <p:nvPr>
            <p:ph type="title"/>
          </p:nvPr>
        </p:nvSpPr>
        <p:spPr>
          <a:xfrm>
            <a:off x="351550" y="445025"/>
            <a:ext cx="2596800" cy="1706400"/>
          </a:xfrm>
          <a:prstGeom prst="rect">
            <a:avLst/>
          </a:prstGeom>
        </p:spPr>
        <p:txBody>
          <a:bodyPr anchorCtr="0" anchor="b" bIns="0" lIns="0" spcFirstLastPara="1" rIns="0" wrap="square" tIns="0">
            <a:sp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24" name="Google Shape;124;p21"/>
          <p:cNvSpPr/>
          <p:nvPr>
            <p:ph idx="8" type="pic"/>
          </p:nvPr>
        </p:nvSpPr>
        <p:spPr>
          <a:xfrm>
            <a:off x="3389588" y="3489487"/>
            <a:ext cx="1643700" cy="1535100"/>
          </a:xfrm>
          <a:prstGeom prst="rect">
            <a:avLst/>
          </a:prstGeom>
          <a:noFill/>
          <a:ln>
            <a:noFill/>
          </a:ln>
        </p:spPr>
      </p:sp>
      <p:sp>
        <p:nvSpPr>
          <p:cNvPr id="125" name="Google Shape;125;p21"/>
          <p:cNvSpPr/>
          <p:nvPr>
            <p:ph idx="9" type="pic"/>
          </p:nvPr>
        </p:nvSpPr>
        <p:spPr>
          <a:xfrm>
            <a:off x="5195922" y="3489487"/>
            <a:ext cx="1643700" cy="1535100"/>
          </a:xfrm>
          <a:prstGeom prst="rect">
            <a:avLst/>
          </a:prstGeom>
          <a:noFill/>
          <a:ln>
            <a:noFill/>
          </a:ln>
        </p:spPr>
      </p:sp>
      <p:sp>
        <p:nvSpPr>
          <p:cNvPr id="126" name="Google Shape;126;p21"/>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127" name="Shape 127"/>
        <p:cNvGrpSpPr/>
        <p:nvPr/>
      </p:nvGrpSpPr>
      <p:grpSpPr>
        <a:xfrm>
          <a:off x="0" y="0"/>
          <a:ext cx="0" cy="0"/>
          <a:chOff x="0" y="0"/>
          <a:chExt cx="0" cy="0"/>
        </a:xfrm>
      </p:grpSpPr>
      <p:grpSp>
        <p:nvGrpSpPr>
          <p:cNvPr id="128" name="Google Shape;128;p22"/>
          <p:cNvGrpSpPr/>
          <p:nvPr/>
        </p:nvGrpSpPr>
        <p:grpSpPr>
          <a:xfrm>
            <a:off x="81" y="-57"/>
            <a:ext cx="9144360" cy="5143800"/>
            <a:chOff x="81" y="-57"/>
            <a:chExt cx="9144360" cy="5143800"/>
          </a:xfrm>
        </p:grpSpPr>
        <p:sp>
          <p:nvSpPr>
            <p:cNvPr id="129" name="Google Shape;129;p22"/>
            <p:cNvSpPr/>
            <p:nvPr/>
          </p:nvSpPr>
          <p:spPr>
            <a:xfrm rot="-5400000">
              <a:off x="-735519" y="735543"/>
              <a:ext cx="5143800" cy="3672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sp>
          <p:nvSpPr>
            <p:cNvPr id="130" name="Google Shape;130;p22"/>
            <p:cNvSpPr/>
            <p:nvPr/>
          </p:nvSpPr>
          <p:spPr>
            <a:xfrm rot="-5400000">
              <a:off x="2000361" y="735543"/>
              <a:ext cx="5143800" cy="3672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sp>
          <p:nvSpPr>
            <p:cNvPr id="131" name="Google Shape;131;p22"/>
            <p:cNvSpPr/>
            <p:nvPr/>
          </p:nvSpPr>
          <p:spPr>
            <a:xfrm rot="-5400000">
              <a:off x="4736241" y="735543"/>
              <a:ext cx="5143800" cy="3672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grpSp>
      <p:sp>
        <p:nvSpPr>
          <p:cNvPr id="132" name="Google Shape;132;p22"/>
          <p:cNvSpPr txBox="1"/>
          <p:nvPr>
            <p:ph type="ctrTitle"/>
          </p:nvPr>
        </p:nvSpPr>
        <p:spPr>
          <a:xfrm>
            <a:off x="429300" y="1681700"/>
            <a:ext cx="8285400" cy="1362300"/>
          </a:xfrm>
          <a:prstGeom prst="rect">
            <a:avLst/>
          </a:prstGeom>
        </p:spPr>
        <p:txBody>
          <a:bodyPr anchorCtr="0" anchor="b" bIns="91425" lIns="91425" spcFirstLastPara="1" rIns="91425" wrap="square" tIns="91425">
            <a:noAutofit/>
          </a:bodyPr>
          <a:lstStyle>
            <a:lvl1pPr lvl="0">
              <a:spcBef>
                <a:spcPts val="0"/>
              </a:spcBef>
              <a:spcAft>
                <a:spcPts val="0"/>
              </a:spcAft>
              <a:buSzPts val="4500"/>
              <a:buFont typeface="Figtree ExtraBold"/>
              <a:buNone/>
              <a:defRPr b="0" sz="4500">
                <a:latin typeface="Figtree ExtraBold"/>
                <a:ea typeface="Figtree ExtraBold"/>
                <a:cs typeface="Figtree ExtraBold"/>
                <a:sym typeface="Figtree ExtraBold"/>
              </a:defRPr>
            </a:lvl1pPr>
            <a:lvl2pPr lvl="1">
              <a:spcBef>
                <a:spcPts val="0"/>
              </a:spcBef>
              <a:spcAft>
                <a:spcPts val="0"/>
              </a:spcAft>
              <a:buSzPts val="4500"/>
              <a:buFont typeface="Figtree ExtraBold"/>
              <a:buNone/>
              <a:defRPr b="0" sz="4500">
                <a:latin typeface="Figtree ExtraBold"/>
                <a:ea typeface="Figtree ExtraBold"/>
                <a:cs typeface="Figtree ExtraBold"/>
                <a:sym typeface="Figtree ExtraBold"/>
              </a:defRPr>
            </a:lvl2pPr>
            <a:lvl3pPr lvl="2">
              <a:spcBef>
                <a:spcPts val="0"/>
              </a:spcBef>
              <a:spcAft>
                <a:spcPts val="0"/>
              </a:spcAft>
              <a:buSzPts val="4500"/>
              <a:buFont typeface="Figtree ExtraBold"/>
              <a:buNone/>
              <a:defRPr b="0" sz="4500">
                <a:latin typeface="Figtree ExtraBold"/>
                <a:ea typeface="Figtree ExtraBold"/>
                <a:cs typeface="Figtree ExtraBold"/>
                <a:sym typeface="Figtree ExtraBold"/>
              </a:defRPr>
            </a:lvl3pPr>
            <a:lvl4pPr lvl="3">
              <a:spcBef>
                <a:spcPts val="0"/>
              </a:spcBef>
              <a:spcAft>
                <a:spcPts val="0"/>
              </a:spcAft>
              <a:buSzPts val="4500"/>
              <a:buFont typeface="Figtree ExtraBold"/>
              <a:buNone/>
              <a:defRPr b="0" sz="4500">
                <a:latin typeface="Figtree ExtraBold"/>
                <a:ea typeface="Figtree ExtraBold"/>
                <a:cs typeface="Figtree ExtraBold"/>
                <a:sym typeface="Figtree ExtraBold"/>
              </a:defRPr>
            </a:lvl4pPr>
            <a:lvl5pPr lvl="4">
              <a:spcBef>
                <a:spcPts val="0"/>
              </a:spcBef>
              <a:spcAft>
                <a:spcPts val="0"/>
              </a:spcAft>
              <a:buSzPts val="4500"/>
              <a:buFont typeface="Figtree ExtraBold"/>
              <a:buNone/>
              <a:defRPr b="0" sz="4500">
                <a:latin typeface="Figtree ExtraBold"/>
                <a:ea typeface="Figtree ExtraBold"/>
                <a:cs typeface="Figtree ExtraBold"/>
                <a:sym typeface="Figtree ExtraBold"/>
              </a:defRPr>
            </a:lvl5pPr>
            <a:lvl6pPr lvl="5">
              <a:spcBef>
                <a:spcPts val="0"/>
              </a:spcBef>
              <a:spcAft>
                <a:spcPts val="0"/>
              </a:spcAft>
              <a:buSzPts val="4500"/>
              <a:buFont typeface="Figtree ExtraBold"/>
              <a:buNone/>
              <a:defRPr b="0" sz="4500">
                <a:latin typeface="Figtree ExtraBold"/>
                <a:ea typeface="Figtree ExtraBold"/>
                <a:cs typeface="Figtree ExtraBold"/>
                <a:sym typeface="Figtree ExtraBold"/>
              </a:defRPr>
            </a:lvl6pPr>
            <a:lvl7pPr lvl="6">
              <a:spcBef>
                <a:spcPts val="0"/>
              </a:spcBef>
              <a:spcAft>
                <a:spcPts val="0"/>
              </a:spcAft>
              <a:buSzPts val="4500"/>
              <a:buFont typeface="Figtree ExtraBold"/>
              <a:buNone/>
              <a:defRPr b="0" sz="4500">
                <a:latin typeface="Figtree ExtraBold"/>
                <a:ea typeface="Figtree ExtraBold"/>
                <a:cs typeface="Figtree ExtraBold"/>
                <a:sym typeface="Figtree ExtraBold"/>
              </a:defRPr>
            </a:lvl7pPr>
            <a:lvl8pPr lvl="7">
              <a:spcBef>
                <a:spcPts val="0"/>
              </a:spcBef>
              <a:spcAft>
                <a:spcPts val="0"/>
              </a:spcAft>
              <a:buSzPts val="4500"/>
              <a:buFont typeface="Figtree ExtraBold"/>
              <a:buNone/>
              <a:defRPr b="0" sz="4500">
                <a:latin typeface="Figtree ExtraBold"/>
                <a:ea typeface="Figtree ExtraBold"/>
                <a:cs typeface="Figtree ExtraBold"/>
                <a:sym typeface="Figtree ExtraBold"/>
              </a:defRPr>
            </a:lvl8pPr>
            <a:lvl9pPr lvl="8">
              <a:spcBef>
                <a:spcPts val="0"/>
              </a:spcBef>
              <a:spcAft>
                <a:spcPts val="0"/>
              </a:spcAft>
              <a:buSzPts val="4500"/>
              <a:buFont typeface="Figtree ExtraBold"/>
              <a:buNone/>
              <a:defRPr b="0" sz="4500">
                <a:latin typeface="Figtree ExtraBold"/>
                <a:ea typeface="Figtree ExtraBold"/>
                <a:cs typeface="Figtree ExtraBold"/>
                <a:sym typeface="Figtree ExtraBold"/>
              </a:defRPr>
            </a:lvl9pPr>
          </a:lstStyle>
          <a:p/>
        </p:txBody>
      </p:sp>
      <p:sp>
        <p:nvSpPr>
          <p:cNvPr id="133" name="Google Shape;133;p22"/>
          <p:cNvSpPr txBox="1"/>
          <p:nvPr>
            <p:ph idx="1" type="subTitle"/>
          </p:nvPr>
        </p:nvSpPr>
        <p:spPr>
          <a:xfrm>
            <a:off x="429300" y="3116325"/>
            <a:ext cx="8285400" cy="6498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1500"/>
              <a:buFont typeface="Figtree"/>
              <a:buNone/>
              <a:defRPr sz="1500">
                <a:solidFill>
                  <a:schemeClr val="dk1"/>
                </a:solidFill>
                <a:latin typeface="Figtree"/>
                <a:ea typeface="Figtree"/>
                <a:cs typeface="Figtree"/>
                <a:sym typeface="Figtree"/>
              </a:defRPr>
            </a:lvl1pPr>
            <a:lvl2pPr lvl="1" algn="ctr">
              <a:spcBef>
                <a:spcPts val="0"/>
              </a:spcBef>
              <a:spcAft>
                <a:spcPts val="0"/>
              </a:spcAft>
              <a:buClr>
                <a:schemeClr val="dk1"/>
              </a:buClr>
              <a:buSzPts val="1500"/>
              <a:buFont typeface="Figtree"/>
              <a:buNone/>
              <a:defRPr sz="1500">
                <a:solidFill>
                  <a:schemeClr val="dk1"/>
                </a:solidFill>
                <a:latin typeface="Figtree"/>
                <a:ea typeface="Figtree"/>
                <a:cs typeface="Figtree"/>
                <a:sym typeface="Figtree"/>
              </a:defRPr>
            </a:lvl2pPr>
            <a:lvl3pPr lvl="2" algn="ctr">
              <a:spcBef>
                <a:spcPts val="0"/>
              </a:spcBef>
              <a:spcAft>
                <a:spcPts val="0"/>
              </a:spcAft>
              <a:buClr>
                <a:schemeClr val="dk1"/>
              </a:buClr>
              <a:buSzPts val="1500"/>
              <a:buFont typeface="Figtree"/>
              <a:buNone/>
              <a:defRPr sz="1500">
                <a:solidFill>
                  <a:schemeClr val="dk1"/>
                </a:solidFill>
                <a:latin typeface="Figtree"/>
                <a:ea typeface="Figtree"/>
                <a:cs typeface="Figtree"/>
                <a:sym typeface="Figtree"/>
              </a:defRPr>
            </a:lvl3pPr>
            <a:lvl4pPr lvl="3" algn="ctr">
              <a:spcBef>
                <a:spcPts val="0"/>
              </a:spcBef>
              <a:spcAft>
                <a:spcPts val="0"/>
              </a:spcAft>
              <a:buClr>
                <a:schemeClr val="dk1"/>
              </a:buClr>
              <a:buSzPts val="1500"/>
              <a:buFont typeface="Figtree"/>
              <a:buNone/>
              <a:defRPr sz="1500">
                <a:solidFill>
                  <a:schemeClr val="dk1"/>
                </a:solidFill>
                <a:latin typeface="Figtree"/>
                <a:ea typeface="Figtree"/>
                <a:cs typeface="Figtree"/>
                <a:sym typeface="Figtree"/>
              </a:defRPr>
            </a:lvl4pPr>
            <a:lvl5pPr lvl="4" algn="ctr">
              <a:spcBef>
                <a:spcPts val="0"/>
              </a:spcBef>
              <a:spcAft>
                <a:spcPts val="0"/>
              </a:spcAft>
              <a:buClr>
                <a:schemeClr val="dk1"/>
              </a:buClr>
              <a:buSzPts val="1500"/>
              <a:buFont typeface="Figtree"/>
              <a:buNone/>
              <a:defRPr sz="1500">
                <a:solidFill>
                  <a:schemeClr val="dk1"/>
                </a:solidFill>
                <a:latin typeface="Figtree"/>
                <a:ea typeface="Figtree"/>
                <a:cs typeface="Figtree"/>
                <a:sym typeface="Figtree"/>
              </a:defRPr>
            </a:lvl5pPr>
            <a:lvl6pPr lvl="5" algn="ctr">
              <a:spcBef>
                <a:spcPts val="0"/>
              </a:spcBef>
              <a:spcAft>
                <a:spcPts val="0"/>
              </a:spcAft>
              <a:buClr>
                <a:schemeClr val="dk1"/>
              </a:buClr>
              <a:buSzPts val="1500"/>
              <a:buFont typeface="Figtree"/>
              <a:buNone/>
              <a:defRPr sz="1500">
                <a:solidFill>
                  <a:schemeClr val="dk1"/>
                </a:solidFill>
                <a:latin typeface="Figtree"/>
                <a:ea typeface="Figtree"/>
                <a:cs typeface="Figtree"/>
                <a:sym typeface="Figtree"/>
              </a:defRPr>
            </a:lvl6pPr>
            <a:lvl7pPr lvl="6" algn="ctr">
              <a:spcBef>
                <a:spcPts val="0"/>
              </a:spcBef>
              <a:spcAft>
                <a:spcPts val="0"/>
              </a:spcAft>
              <a:buClr>
                <a:schemeClr val="dk1"/>
              </a:buClr>
              <a:buSzPts val="1500"/>
              <a:buFont typeface="Figtree"/>
              <a:buNone/>
              <a:defRPr sz="1500">
                <a:solidFill>
                  <a:schemeClr val="dk1"/>
                </a:solidFill>
                <a:latin typeface="Figtree"/>
                <a:ea typeface="Figtree"/>
                <a:cs typeface="Figtree"/>
                <a:sym typeface="Figtree"/>
              </a:defRPr>
            </a:lvl7pPr>
            <a:lvl8pPr lvl="7" algn="ctr">
              <a:spcBef>
                <a:spcPts val="0"/>
              </a:spcBef>
              <a:spcAft>
                <a:spcPts val="0"/>
              </a:spcAft>
              <a:buClr>
                <a:schemeClr val="dk1"/>
              </a:buClr>
              <a:buSzPts val="1500"/>
              <a:buFont typeface="Figtree"/>
              <a:buNone/>
              <a:defRPr sz="1500">
                <a:solidFill>
                  <a:schemeClr val="dk1"/>
                </a:solidFill>
                <a:latin typeface="Figtree"/>
                <a:ea typeface="Figtree"/>
                <a:cs typeface="Figtree"/>
                <a:sym typeface="Figtree"/>
              </a:defRPr>
            </a:lvl8pPr>
            <a:lvl9pPr lvl="8" algn="ctr">
              <a:spcBef>
                <a:spcPts val="0"/>
              </a:spcBef>
              <a:spcAft>
                <a:spcPts val="0"/>
              </a:spcAft>
              <a:buClr>
                <a:schemeClr val="dk1"/>
              </a:buClr>
              <a:buSzPts val="1500"/>
              <a:buFont typeface="Figtree"/>
              <a:buNone/>
              <a:defRPr sz="1500">
                <a:solidFill>
                  <a:schemeClr val="dk1"/>
                </a:solidFill>
                <a:latin typeface="Figtree"/>
                <a:ea typeface="Figtree"/>
                <a:cs typeface="Figtree"/>
                <a:sym typeface="Figtre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and body" type="secHead">
  <p:cSld name="SECTION_HEADER">
    <p:bg>
      <p:bgPr>
        <a:solidFill>
          <a:schemeClr val="lt2"/>
        </a:solidFill>
      </p:bgPr>
    </p:bg>
    <p:spTree>
      <p:nvGrpSpPr>
        <p:cNvPr id="134" name="Shape 134"/>
        <p:cNvGrpSpPr/>
        <p:nvPr/>
      </p:nvGrpSpPr>
      <p:grpSpPr>
        <a:xfrm>
          <a:off x="0" y="0"/>
          <a:ext cx="0" cy="0"/>
          <a:chOff x="0" y="0"/>
          <a:chExt cx="0" cy="0"/>
        </a:xfrm>
      </p:grpSpPr>
      <p:grpSp>
        <p:nvGrpSpPr>
          <p:cNvPr id="135" name="Google Shape;135;p23"/>
          <p:cNvGrpSpPr/>
          <p:nvPr/>
        </p:nvGrpSpPr>
        <p:grpSpPr>
          <a:xfrm>
            <a:off x="1500" y="656450"/>
            <a:ext cx="9144473" cy="4268250"/>
            <a:chOff x="1500" y="656450"/>
            <a:chExt cx="9144473" cy="4268250"/>
          </a:xfrm>
        </p:grpSpPr>
        <p:sp>
          <p:nvSpPr>
            <p:cNvPr id="136" name="Google Shape;136;p23"/>
            <p:cNvSpPr/>
            <p:nvPr/>
          </p:nvSpPr>
          <p:spPr>
            <a:xfrm rot="-5400000">
              <a:off x="3342986" y="195800"/>
              <a:ext cx="2461500" cy="338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sp>
          <p:nvSpPr>
            <p:cNvPr id="137" name="Google Shape;137;p23"/>
            <p:cNvSpPr/>
            <p:nvPr/>
          </p:nvSpPr>
          <p:spPr>
            <a:xfrm rot="-5400000">
              <a:off x="462150" y="195800"/>
              <a:ext cx="2461500" cy="338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sp>
          <p:nvSpPr>
            <p:cNvPr id="138" name="Google Shape;138;p23"/>
            <p:cNvSpPr/>
            <p:nvPr/>
          </p:nvSpPr>
          <p:spPr>
            <a:xfrm>
              <a:off x="2401856" y="1764425"/>
              <a:ext cx="1463100" cy="2052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a:ea typeface="Figtree"/>
                <a:cs typeface="Figtree"/>
                <a:sym typeface="Figtree"/>
              </a:endParaRPr>
            </a:p>
          </p:txBody>
        </p:sp>
        <p:sp>
          <p:nvSpPr>
            <p:cNvPr id="139" name="Google Shape;139;p23"/>
            <p:cNvSpPr/>
            <p:nvPr/>
          </p:nvSpPr>
          <p:spPr>
            <a:xfrm rot="-5400000">
              <a:off x="6223823" y="195800"/>
              <a:ext cx="2461500" cy="338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sp>
          <p:nvSpPr>
            <p:cNvPr id="140" name="Google Shape;140;p23"/>
            <p:cNvSpPr/>
            <p:nvPr/>
          </p:nvSpPr>
          <p:spPr>
            <a:xfrm rot="-5400000">
              <a:off x="3342986" y="2002550"/>
              <a:ext cx="2461500" cy="338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sp>
          <p:nvSpPr>
            <p:cNvPr id="141" name="Google Shape;141;p23"/>
            <p:cNvSpPr/>
            <p:nvPr/>
          </p:nvSpPr>
          <p:spPr>
            <a:xfrm rot="-5400000">
              <a:off x="462150" y="2002550"/>
              <a:ext cx="2461500" cy="338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sp>
          <p:nvSpPr>
            <p:cNvPr id="142" name="Google Shape;142;p23"/>
            <p:cNvSpPr/>
            <p:nvPr/>
          </p:nvSpPr>
          <p:spPr>
            <a:xfrm rot="-5400000">
              <a:off x="6223823" y="2002550"/>
              <a:ext cx="2461500" cy="3382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sp>
          <p:nvSpPr>
            <p:cNvPr id="143" name="Google Shape;143;p23"/>
            <p:cNvSpPr/>
            <p:nvPr/>
          </p:nvSpPr>
          <p:spPr>
            <a:xfrm>
              <a:off x="5282615" y="1764425"/>
              <a:ext cx="1463100" cy="2052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a:ea typeface="Figtree"/>
                <a:cs typeface="Figtree"/>
                <a:sym typeface="Figtree"/>
              </a:endParaRPr>
            </a:p>
          </p:txBody>
        </p:sp>
      </p:grpSp>
      <p:sp>
        <p:nvSpPr>
          <p:cNvPr id="144" name="Google Shape;144;p23"/>
          <p:cNvSpPr txBox="1"/>
          <p:nvPr>
            <p:ph idx="1" type="body"/>
          </p:nvPr>
        </p:nvSpPr>
        <p:spPr>
          <a:xfrm>
            <a:off x="932400" y="2949400"/>
            <a:ext cx="7279200" cy="8772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Font typeface="Figtree"/>
              <a:buChar char="●"/>
              <a:defRPr/>
            </a:lvl1pPr>
            <a:lvl2pPr indent="-323850" lvl="1" marL="914400">
              <a:spcBef>
                <a:spcPts val="0"/>
              </a:spcBef>
              <a:spcAft>
                <a:spcPts val="0"/>
              </a:spcAft>
              <a:buSzPts val="1500"/>
              <a:buFont typeface="Figtree"/>
              <a:buChar char="○"/>
              <a:defRPr/>
            </a:lvl2pPr>
            <a:lvl3pPr indent="-323850" lvl="2" marL="1371600">
              <a:spcBef>
                <a:spcPts val="0"/>
              </a:spcBef>
              <a:spcAft>
                <a:spcPts val="0"/>
              </a:spcAft>
              <a:buSzPts val="1500"/>
              <a:buFont typeface="Figtree"/>
              <a:buChar char="■"/>
              <a:defRPr/>
            </a:lvl3pPr>
            <a:lvl4pPr indent="-323850" lvl="3" marL="1828800">
              <a:spcBef>
                <a:spcPts val="0"/>
              </a:spcBef>
              <a:spcAft>
                <a:spcPts val="0"/>
              </a:spcAft>
              <a:buSzPts val="1500"/>
              <a:buFont typeface="Figtree"/>
              <a:buChar char="●"/>
              <a:defRPr/>
            </a:lvl4pPr>
            <a:lvl5pPr indent="-323850" lvl="4" marL="2286000">
              <a:spcBef>
                <a:spcPts val="0"/>
              </a:spcBef>
              <a:spcAft>
                <a:spcPts val="0"/>
              </a:spcAft>
              <a:buSzPts val="1500"/>
              <a:buFont typeface="Figtree"/>
              <a:buChar char="○"/>
              <a:defRPr/>
            </a:lvl5pPr>
            <a:lvl6pPr indent="-323850" lvl="5" marL="2743200">
              <a:spcBef>
                <a:spcPts val="0"/>
              </a:spcBef>
              <a:spcAft>
                <a:spcPts val="0"/>
              </a:spcAft>
              <a:buSzPts val="1500"/>
              <a:buFont typeface="Figtree"/>
              <a:buChar char="■"/>
              <a:defRPr/>
            </a:lvl6pPr>
            <a:lvl7pPr indent="-323850" lvl="6" marL="3200400">
              <a:spcBef>
                <a:spcPts val="0"/>
              </a:spcBef>
              <a:spcAft>
                <a:spcPts val="0"/>
              </a:spcAft>
              <a:buSzPts val="1500"/>
              <a:buFont typeface="Figtree"/>
              <a:buChar char="●"/>
              <a:defRPr/>
            </a:lvl7pPr>
            <a:lvl8pPr indent="-323850" lvl="7" marL="3657600">
              <a:spcBef>
                <a:spcPts val="0"/>
              </a:spcBef>
              <a:spcAft>
                <a:spcPts val="0"/>
              </a:spcAft>
              <a:buSzPts val="1500"/>
              <a:buFont typeface="Figtree"/>
              <a:buChar char="○"/>
              <a:defRPr/>
            </a:lvl8pPr>
            <a:lvl9pPr indent="-323850" lvl="8" marL="4114800">
              <a:spcBef>
                <a:spcPts val="0"/>
              </a:spcBef>
              <a:spcAft>
                <a:spcPts val="0"/>
              </a:spcAft>
              <a:buSzPts val="1500"/>
              <a:buFont typeface="Figtree"/>
              <a:buChar char="■"/>
              <a:defRPr/>
            </a:lvl9pPr>
          </a:lstStyle>
          <a:p/>
        </p:txBody>
      </p:sp>
      <p:sp>
        <p:nvSpPr>
          <p:cNvPr id="145" name="Google Shape;145;p23"/>
          <p:cNvSpPr txBox="1"/>
          <p:nvPr>
            <p:ph type="title"/>
          </p:nvPr>
        </p:nvSpPr>
        <p:spPr>
          <a:xfrm>
            <a:off x="932400" y="1881350"/>
            <a:ext cx="7279200" cy="572700"/>
          </a:xfrm>
          <a:prstGeom prst="rect">
            <a:avLst/>
          </a:prstGeom>
        </p:spPr>
        <p:txBody>
          <a:bodyPr anchorCtr="0" anchor="b" bIns="0" lIns="0" spcFirstLastPara="1" rIns="0" wrap="square" tIns="0">
            <a:noAutofit/>
          </a:bodyPr>
          <a:lstStyle>
            <a:lvl1pPr lvl="0">
              <a:spcBef>
                <a:spcPts val="0"/>
              </a:spcBef>
              <a:spcAft>
                <a:spcPts val="0"/>
              </a:spcAft>
              <a:buSzPts val="3500"/>
              <a:buFont typeface="Figtree"/>
              <a:buNone/>
              <a:defRPr/>
            </a:lvl1pPr>
            <a:lvl2pPr lvl="1">
              <a:spcBef>
                <a:spcPts val="0"/>
              </a:spcBef>
              <a:spcAft>
                <a:spcPts val="0"/>
              </a:spcAft>
              <a:buSzPts val="3500"/>
              <a:buFont typeface="Figtree"/>
              <a:buNone/>
              <a:defRPr/>
            </a:lvl2pPr>
            <a:lvl3pPr lvl="2">
              <a:spcBef>
                <a:spcPts val="0"/>
              </a:spcBef>
              <a:spcAft>
                <a:spcPts val="0"/>
              </a:spcAft>
              <a:buSzPts val="3500"/>
              <a:buFont typeface="Figtree"/>
              <a:buNone/>
              <a:defRPr/>
            </a:lvl3pPr>
            <a:lvl4pPr lvl="3">
              <a:spcBef>
                <a:spcPts val="0"/>
              </a:spcBef>
              <a:spcAft>
                <a:spcPts val="0"/>
              </a:spcAft>
              <a:buSzPts val="3500"/>
              <a:buFont typeface="Figtree"/>
              <a:buNone/>
              <a:defRPr/>
            </a:lvl4pPr>
            <a:lvl5pPr lvl="4">
              <a:spcBef>
                <a:spcPts val="0"/>
              </a:spcBef>
              <a:spcAft>
                <a:spcPts val="0"/>
              </a:spcAft>
              <a:buSzPts val="3500"/>
              <a:buFont typeface="Figtree"/>
              <a:buNone/>
              <a:defRPr/>
            </a:lvl5pPr>
            <a:lvl6pPr lvl="5">
              <a:spcBef>
                <a:spcPts val="0"/>
              </a:spcBef>
              <a:spcAft>
                <a:spcPts val="0"/>
              </a:spcAft>
              <a:buSzPts val="3500"/>
              <a:buFont typeface="Figtree"/>
              <a:buNone/>
              <a:defRPr/>
            </a:lvl6pPr>
            <a:lvl7pPr lvl="6">
              <a:spcBef>
                <a:spcPts val="0"/>
              </a:spcBef>
              <a:spcAft>
                <a:spcPts val="0"/>
              </a:spcAft>
              <a:buSzPts val="3500"/>
              <a:buFont typeface="Figtree"/>
              <a:buNone/>
              <a:defRPr/>
            </a:lvl7pPr>
            <a:lvl8pPr lvl="7">
              <a:spcBef>
                <a:spcPts val="0"/>
              </a:spcBef>
              <a:spcAft>
                <a:spcPts val="0"/>
              </a:spcAft>
              <a:buSzPts val="3500"/>
              <a:buFont typeface="Figtree"/>
              <a:buNone/>
              <a:defRPr/>
            </a:lvl8pPr>
            <a:lvl9pPr lvl="8">
              <a:spcBef>
                <a:spcPts val="0"/>
              </a:spcBef>
              <a:spcAft>
                <a:spcPts val="0"/>
              </a:spcAft>
              <a:buSzPts val="3500"/>
              <a:buFont typeface="Figtree"/>
              <a:buNone/>
              <a:defRPr/>
            </a:lvl9pPr>
          </a:lstStyle>
          <a:p/>
        </p:txBody>
      </p:sp>
      <p:sp>
        <p:nvSpPr>
          <p:cNvPr id="146" name="Google Shape;146;p23"/>
          <p:cNvSpPr/>
          <p:nvPr/>
        </p:nvSpPr>
        <p:spPr>
          <a:xfrm>
            <a:off x="110838" y="113400"/>
            <a:ext cx="7947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147" name="Google Shape;147;p23"/>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148" name="Google Shape;148;p23"/>
          <p:cNvCxnSpPr/>
          <p:nvPr/>
        </p:nvCxnSpPr>
        <p:spPr>
          <a:xfrm>
            <a:off x="111000" y="443900"/>
            <a:ext cx="8922000" cy="0"/>
          </a:xfrm>
          <a:prstGeom prst="straightConnector1">
            <a:avLst/>
          </a:prstGeom>
          <a:noFill/>
          <a:ln cap="flat" cmpd="sng" w="9525">
            <a:solidFill>
              <a:schemeClr val="lt1"/>
            </a:solidFill>
            <a:prstDash val="solid"/>
            <a:round/>
            <a:headEnd len="med" w="med" type="none"/>
            <a:tailEnd len="med" w="med" type="none"/>
          </a:ln>
        </p:spPr>
      </p:cxnSp>
      <p:sp>
        <p:nvSpPr>
          <p:cNvPr id="149" name="Google Shape;149;p23"/>
          <p:cNvSpPr/>
          <p:nvPr/>
        </p:nvSpPr>
        <p:spPr>
          <a:xfrm>
            <a:off x="74437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150" name="Google Shape;150;p23"/>
          <p:cNvSpPr/>
          <p:nvPr/>
        </p:nvSpPr>
        <p:spPr>
          <a:xfrm>
            <a:off x="57764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151" name="Google Shape;151;p23"/>
          <p:cNvSpPr txBox="1"/>
          <p:nvPr>
            <p:ph idx="2" type="subTitle"/>
          </p:nvPr>
        </p:nvSpPr>
        <p:spPr>
          <a:xfrm>
            <a:off x="5809350"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
        <p:nvSpPr>
          <p:cNvPr id="152" name="Google Shape;152;p23"/>
          <p:cNvSpPr txBox="1"/>
          <p:nvPr>
            <p:ph idx="3" type="subTitle"/>
          </p:nvPr>
        </p:nvSpPr>
        <p:spPr>
          <a:xfrm>
            <a:off x="7476775"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SECTION_HEADER_1">
    <p:bg>
      <p:bgPr>
        <a:solidFill>
          <a:schemeClr val="lt2"/>
        </a:solidFill>
      </p:bgPr>
    </p:bg>
    <p:spTree>
      <p:nvGrpSpPr>
        <p:cNvPr id="153" name="Shape 153"/>
        <p:cNvGrpSpPr/>
        <p:nvPr/>
      </p:nvGrpSpPr>
      <p:grpSpPr>
        <a:xfrm>
          <a:off x="0" y="0"/>
          <a:ext cx="0" cy="0"/>
          <a:chOff x="0" y="0"/>
          <a:chExt cx="0" cy="0"/>
        </a:xfrm>
      </p:grpSpPr>
      <p:sp>
        <p:nvSpPr>
          <p:cNvPr id="154" name="Google Shape;154;p24"/>
          <p:cNvSpPr txBox="1"/>
          <p:nvPr>
            <p:ph idx="1" type="body"/>
          </p:nvPr>
        </p:nvSpPr>
        <p:spPr>
          <a:xfrm>
            <a:off x="932400" y="2949400"/>
            <a:ext cx="7279200" cy="8772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Font typeface="Figtree"/>
              <a:buChar char="●"/>
              <a:defRPr/>
            </a:lvl1pPr>
            <a:lvl2pPr indent="-323850" lvl="1" marL="914400">
              <a:spcBef>
                <a:spcPts val="0"/>
              </a:spcBef>
              <a:spcAft>
                <a:spcPts val="0"/>
              </a:spcAft>
              <a:buSzPts val="1500"/>
              <a:buFont typeface="Figtree"/>
              <a:buChar char="○"/>
              <a:defRPr/>
            </a:lvl2pPr>
            <a:lvl3pPr indent="-323850" lvl="2" marL="1371600">
              <a:spcBef>
                <a:spcPts val="0"/>
              </a:spcBef>
              <a:spcAft>
                <a:spcPts val="0"/>
              </a:spcAft>
              <a:buSzPts val="1500"/>
              <a:buFont typeface="Figtree"/>
              <a:buChar char="■"/>
              <a:defRPr/>
            </a:lvl3pPr>
            <a:lvl4pPr indent="-323850" lvl="3" marL="1828800">
              <a:spcBef>
                <a:spcPts val="0"/>
              </a:spcBef>
              <a:spcAft>
                <a:spcPts val="0"/>
              </a:spcAft>
              <a:buSzPts val="1500"/>
              <a:buFont typeface="Figtree"/>
              <a:buChar char="●"/>
              <a:defRPr/>
            </a:lvl4pPr>
            <a:lvl5pPr indent="-323850" lvl="4" marL="2286000">
              <a:spcBef>
                <a:spcPts val="0"/>
              </a:spcBef>
              <a:spcAft>
                <a:spcPts val="0"/>
              </a:spcAft>
              <a:buSzPts val="1500"/>
              <a:buFont typeface="Figtree"/>
              <a:buChar char="○"/>
              <a:defRPr/>
            </a:lvl5pPr>
            <a:lvl6pPr indent="-323850" lvl="5" marL="2743200">
              <a:spcBef>
                <a:spcPts val="0"/>
              </a:spcBef>
              <a:spcAft>
                <a:spcPts val="0"/>
              </a:spcAft>
              <a:buSzPts val="1500"/>
              <a:buFont typeface="Figtree"/>
              <a:buChar char="■"/>
              <a:defRPr/>
            </a:lvl6pPr>
            <a:lvl7pPr indent="-323850" lvl="6" marL="3200400">
              <a:spcBef>
                <a:spcPts val="0"/>
              </a:spcBef>
              <a:spcAft>
                <a:spcPts val="0"/>
              </a:spcAft>
              <a:buSzPts val="1500"/>
              <a:buFont typeface="Figtree"/>
              <a:buChar char="●"/>
              <a:defRPr/>
            </a:lvl7pPr>
            <a:lvl8pPr indent="-323850" lvl="7" marL="3657600">
              <a:spcBef>
                <a:spcPts val="0"/>
              </a:spcBef>
              <a:spcAft>
                <a:spcPts val="0"/>
              </a:spcAft>
              <a:buSzPts val="1500"/>
              <a:buFont typeface="Figtree"/>
              <a:buChar char="○"/>
              <a:defRPr/>
            </a:lvl8pPr>
            <a:lvl9pPr indent="-323850" lvl="8" marL="4114800">
              <a:spcBef>
                <a:spcPts val="0"/>
              </a:spcBef>
              <a:spcAft>
                <a:spcPts val="0"/>
              </a:spcAft>
              <a:buSzPts val="1500"/>
              <a:buFont typeface="Figtree"/>
              <a:buChar char="■"/>
              <a:defRPr/>
            </a:lvl9pPr>
          </a:lstStyle>
          <a:p/>
        </p:txBody>
      </p:sp>
      <p:sp>
        <p:nvSpPr>
          <p:cNvPr id="155" name="Google Shape;155;p24"/>
          <p:cNvSpPr txBox="1"/>
          <p:nvPr>
            <p:ph type="title"/>
          </p:nvPr>
        </p:nvSpPr>
        <p:spPr>
          <a:xfrm>
            <a:off x="932400" y="1881350"/>
            <a:ext cx="7279200" cy="572700"/>
          </a:xfrm>
          <a:prstGeom prst="rect">
            <a:avLst/>
          </a:prstGeom>
        </p:spPr>
        <p:txBody>
          <a:bodyPr anchorCtr="0" anchor="b" bIns="0" lIns="0" spcFirstLastPara="1" rIns="0" wrap="square" tIns="0">
            <a:noAutofit/>
          </a:bodyPr>
          <a:lstStyle>
            <a:lvl1pPr lvl="0">
              <a:spcBef>
                <a:spcPts val="0"/>
              </a:spcBef>
              <a:spcAft>
                <a:spcPts val="0"/>
              </a:spcAft>
              <a:buSzPts val="3500"/>
              <a:buFont typeface="Figtree"/>
              <a:buNone/>
              <a:defRPr/>
            </a:lvl1pPr>
            <a:lvl2pPr lvl="1">
              <a:spcBef>
                <a:spcPts val="0"/>
              </a:spcBef>
              <a:spcAft>
                <a:spcPts val="0"/>
              </a:spcAft>
              <a:buSzPts val="3500"/>
              <a:buFont typeface="Figtree"/>
              <a:buNone/>
              <a:defRPr/>
            </a:lvl2pPr>
            <a:lvl3pPr lvl="2">
              <a:spcBef>
                <a:spcPts val="0"/>
              </a:spcBef>
              <a:spcAft>
                <a:spcPts val="0"/>
              </a:spcAft>
              <a:buSzPts val="3500"/>
              <a:buFont typeface="Figtree"/>
              <a:buNone/>
              <a:defRPr/>
            </a:lvl3pPr>
            <a:lvl4pPr lvl="3">
              <a:spcBef>
                <a:spcPts val="0"/>
              </a:spcBef>
              <a:spcAft>
                <a:spcPts val="0"/>
              </a:spcAft>
              <a:buSzPts val="3500"/>
              <a:buFont typeface="Figtree"/>
              <a:buNone/>
              <a:defRPr/>
            </a:lvl4pPr>
            <a:lvl5pPr lvl="4">
              <a:spcBef>
                <a:spcPts val="0"/>
              </a:spcBef>
              <a:spcAft>
                <a:spcPts val="0"/>
              </a:spcAft>
              <a:buSzPts val="3500"/>
              <a:buFont typeface="Figtree"/>
              <a:buNone/>
              <a:defRPr/>
            </a:lvl5pPr>
            <a:lvl6pPr lvl="5">
              <a:spcBef>
                <a:spcPts val="0"/>
              </a:spcBef>
              <a:spcAft>
                <a:spcPts val="0"/>
              </a:spcAft>
              <a:buSzPts val="3500"/>
              <a:buFont typeface="Figtree"/>
              <a:buNone/>
              <a:defRPr/>
            </a:lvl6pPr>
            <a:lvl7pPr lvl="6">
              <a:spcBef>
                <a:spcPts val="0"/>
              </a:spcBef>
              <a:spcAft>
                <a:spcPts val="0"/>
              </a:spcAft>
              <a:buSzPts val="3500"/>
              <a:buFont typeface="Figtree"/>
              <a:buNone/>
              <a:defRPr/>
            </a:lvl7pPr>
            <a:lvl8pPr lvl="7">
              <a:spcBef>
                <a:spcPts val="0"/>
              </a:spcBef>
              <a:spcAft>
                <a:spcPts val="0"/>
              </a:spcAft>
              <a:buSzPts val="3500"/>
              <a:buFont typeface="Figtree"/>
              <a:buNone/>
              <a:defRPr/>
            </a:lvl8pPr>
            <a:lvl9pPr lvl="8">
              <a:spcBef>
                <a:spcPts val="0"/>
              </a:spcBef>
              <a:spcAft>
                <a:spcPts val="0"/>
              </a:spcAft>
              <a:buSzPts val="3500"/>
              <a:buFont typeface="Figtree"/>
              <a:buNone/>
              <a:defRPr/>
            </a:lvl9pPr>
          </a:lstStyle>
          <a:p/>
        </p:txBody>
      </p:sp>
      <p:sp>
        <p:nvSpPr>
          <p:cNvPr id="156" name="Google Shape;156;p24"/>
          <p:cNvSpPr/>
          <p:nvPr/>
        </p:nvSpPr>
        <p:spPr>
          <a:xfrm>
            <a:off x="110838" y="113400"/>
            <a:ext cx="7947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157" name="Google Shape;157;p24"/>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158" name="Google Shape;158;p24"/>
          <p:cNvCxnSpPr/>
          <p:nvPr/>
        </p:nvCxnSpPr>
        <p:spPr>
          <a:xfrm>
            <a:off x="111000" y="443900"/>
            <a:ext cx="8922000" cy="0"/>
          </a:xfrm>
          <a:prstGeom prst="straightConnector1">
            <a:avLst/>
          </a:prstGeom>
          <a:noFill/>
          <a:ln cap="flat" cmpd="sng" w="9525">
            <a:solidFill>
              <a:schemeClr val="lt1"/>
            </a:solidFill>
            <a:prstDash val="solid"/>
            <a:round/>
            <a:headEnd len="med" w="med" type="none"/>
            <a:tailEnd len="med" w="med" type="none"/>
          </a:ln>
        </p:spPr>
      </p:cxnSp>
      <p:sp>
        <p:nvSpPr>
          <p:cNvPr id="159" name="Google Shape;159;p24"/>
          <p:cNvSpPr/>
          <p:nvPr/>
        </p:nvSpPr>
        <p:spPr>
          <a:xfrm>
            <a:off x="74437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160" name="Google Shape;160;p24"/>
          <p:cNvSpPr/>
          <p:nvPr/>
        </p:nvSpPr>
        <p:spPr>
          <a:xfrm>
            <a:off x="57764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161" name="Google Shape;161;p24"/>
          <p:cNvSpPr txBox="1"/>
          <p:nvPr>
            <p:ph idx="2" type="subTitle"/>
          </p:nvPr>
        </p:nvSpPr>
        <p:spPr>
          <a:xfrm>
            <a:off x="5809350"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
        <p:nvSpPr>
          <p:cNvPr id="162" name="Google Shape;162;p24"/>
          <p:cNvSpPr txBox="1"/>
          <p:nvPr>
            <p:ph idx="3" type="subTitle"/>
          </p:nvPr>
        </p:nvSpPr>
        <p:spPr>
          <a:xfrm>
            <a:off x="7476775"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 type="tx">
  <p:cSld name="TITLE_AND_BODY">
    <p:bg>
      <p:bgPr>
        <a:solidFill>
          <a:schemeClr val="accent1"/>
        </a:solidFill>
      </p:bgPr>
    </p:bg>
    <p:spTree>
      <p:nvGrpSpPr>
        <p:cNvPr id="163" name="Shape 163"/>
        <p:cNvGrpSpPr/>
        <p:nvPr/>
      </p:nvGrpSpPr>
      <p:grpSpPr>
        <a:xfrm>
          <a:off x="0" y="0"/>
          <a:ext cx="0" cy="0"/>
          <a:chOff x="0" y="0"/>
          <a:chExt cx="0" cy="0"/>
        </a:xfrm>
      </p:grpSpPr>
      <p:sp>
        <p:nvSpPr>
          <p:cNvPr id="164" name="Google Shape;164;p25"/>
          <p:cNvSpPr/>
          <p:nvPr/>
        </p:nvSpPr>
        <p:spPr>
          <a:xfrm>
            <a:off x="0" y="635100"/>
            <a:ext cx="4572000" cy="42894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5" name="Google Shape;165;p25"/>
          <p:cNvSpPr/>
          <p:nvPr>
            <p:ph idx="2" type="pic"/>
          </p:nvPr>
        </p:nvSpPr>
        <p:spPr>
          <a:xfrm>
            <a:off x="4572000" y="635100"/>
            <a:ext cx="4572000" cy="4289400"/>
          </a:xfrm>
          <a:prstGeom prst="roundRect">
            <a:avLst>
              <a:gd fmla="val 50000" name="adj"/>
            </a:avLst>
          </a:prstGeom>
          <a:noFill/>
          <a:ln>
            <a:noFill/>
          </a:ln>
        </p:spPr>
      </p:sp>
      <p:sp>
        <p:nvSpPr>
          <p:cNvPr id="166" name="Google Shape;166;p25"/>
          <p:cNvSpPr txBox="1"/>
          <p:nvPr>
            <p:ph type="title"/>
          </p:nvPr>
        </p:nvSpPr>
        <p:spPr>
          <a:xfrm>
            <a:off x="639300" y="1960688"/>
            <a:ext cx="3293400" cy="523200"/>
          </a:xfrm>
          <a:prstGeom prst="rect">
            <a:avLst/>
          </a:prstGeom>
        </p:spPr>
        <p:txBody>
          <a:bodyPr anchorCtr="0" anchor="b" bIns="0" lIns="0" spcFirstLastPara="1" rIns="0" wrap="square" tIns="0">
            <a:noAutofit/>
          </a:bodyPr>
          <a:lstStyle>
            <a:lvl1pPr lvl="0">
              <a:spcBef>
                <a:spcPts val="0"/>
              </a:spcBef>
              <a:spcAft>
                <a:spcPts val="0"/>
              </a:spcAft>
              <a:buSzPts val="2000"/>
              <a:buFont typeface="Figtree"/>
              <a:buNone/>
              <a:defRPr sz="2000"/>
            </a:lvl1pPr>
            <a:lvl2pPr lvl="1">
              <a:spcBef>
                <a:spcPts val="0"/>
              </a:spcBef>
              <a:spcAft>
                <a:spcPts val="0"/>
              </a:spcAft>
              <a:buSzPts val="2000"/>
              <a:buFont typeface="Figtree"/>
              <a:buNone/>
              <a:defRPr sz="2000"/>
            </a:lvl2pPr>
            <a:lvl3pPr lvl="2">
              <a:spcBef>
                <a:spcPts val="0"/>
              </a:spcBef>
              <a:spcAft>
                <a:spcPts val="0"/>
              </a:spcAft>
              <a:buSzPts val="2000"/>
              <a:buFont typeface="Figtree"/>
              <a:buNone/>
              <a:defRPr sz="2000"/>
            </a:lvl3pPr>
            <a:lvl4pPr lvl="3">
              <a:spcBef>
                <a:spcPts val="0"/>
              </a:spcBef>
              <a:spcAft>
                <a:spcPts val="0"/>
              </a:spcAft>
              <a:buSzPts val="2000"/>
              <a:buFont typeface="Figtree"/>
              <a:buNone/>
              <a:defRPr sz="2000"/>
            </a:lvl4pPr>
            <a:lvl5pPr lvl="4">
              <a:spcBef>
                <a:spcPts val="0"/>
              </a:spcBef>
              <a:spcAft>
                <a:spcPts val="0"/>
              </a:spcAft>
              <a:buSzPts val="2000"/>
              <a:buFont typeface="Figtree"/>
              <a:buNone/>
              <a:defRPr sz="2000"/>
            </a:lvl5pPr>
            <a:lvl6pPr lvl="5">
              <a:spcBef>
                <a:spcPts val="0"/>
              </a:spcBef>
              <a:spcAft>
                <a:spcPts val="0"/>
              </a:spcAft>
              <a:buSzPts val="2000"/>
              <a:buFont typeface="Figtree"/>
              <a:buNone/>
              <a:defRPr sz="2000"/>
            </a:lvl6pPr>
            <a:lvl7pPr lvl="6">
              <a:spcBef>
                <a:spcPts val="0"/>
              </a:spcBef>
              <a:spcAft>
                <a:spcPts val="0"/>
              </a:spcAft>
              <a:buSzPts val="2000"/>
              <a:buFont typeface="Figtree"/>
              <a:buNone/>
              <a:defRPr sz="2000"/>
            </a:lvl7pPr>
            <a:lvl8pPr lvl="7">
              <a:spcBef>
                <a:spcPts val="0"/>
              </a:spcBef>
              <a:spcAft>
                <a:spcPts val="0"/>
              </a:spcAft>
              <a:buSzPts val="2000"/>
              <a:buFont typeface="Figtree"/>
              <a:buNone/>
              <a:defRPr sz="2000"/>
            </a:lvl8pPr>
            <a:lvl9pPr lvl="8">
              <a:spcBef>
                <a:spcPts val="0"/>
              </a:spcBef>
              <a:spcAft>
                <a:spcPts val="0"/>
              </a:spcAft>
              <a:buSzPts val="2000"/>
              <a:buFont typeface="Figtree"/>
              <a:buNone/>
              <a:defRPr sz="2000"/>
            </a:lvl9pPr>
          </a:lstStyle>
          <a:p/>
        </p:txBody>
      </p:sp>
      <p:sp>
        <p:nvSpPr>
          <p:cNvPr id="167" name="Google Shape;167;p25"/>
          <p:cNvSpPr txBox="1"/>
          <p:nvPr>
            <p:ph idx="1" type="body"/>
          </p:nvPr>
        </p:nvSpPr>
        <p:spPr>
          <a:xfrm>
            <a:off x="639300" y="2675513"/>
            <a:ext cx="3293400" cy="877200"/>
          </a:xfrm>
          <a:prstGeom prst="rect">
            <a:avLst/>
          </a:prstGeom>
        </p:spPr>
        <p:txBody>
          <a:bodyPr anchorCtr="0" anchor="t" bIns="0" lIns="0" spcFirstLastPara="1" rIns="0" wrap="square" tIns="0">
            <a:noAutofit/>
          </a:bodyPr>
          <a:lstStyle>
            <a:lvl1pPr indent="-323850" lvl="0" marL="457200">
              <a:spcBef>
                <a:spcPts val="0"/>
              </a:spcBef>
              <a:spcAft>
                <a:spcPts val="0"/>
              </a:spcAft>
              <a:buSzPts val="1500"/>
              <a:buFont typeface="Figtree"/>
              <a:buChar char="●"/>
              <a:defRPr/>
            </a:lvl1pPr>
            <a:lvl2pPr indent="-323850" lvl="1" marL="914400">
              <a:spcBef>
                <a:spcPts val="0"/>
              </a:spcBef>
              <a:spcAft>
                <a:spcPts val="0"/>
              </a:spcAft>
              <a:buSzPts val="1500"/>
              <a:buFont typeface="Figtree"/>
              <a:buChar char="○"/>
              <a:defRPr/>
            </a:lvl2pPr>
            <a:lvl3pPr indent="-323850" lvl="2" marL="1371600">
              <a:spcBef>
                <a:spcPts val="0"/>
              </a:spcBef>
              <a:spcAft>
                <a:spcPts val="0"/>
              </a:spcAft>
              <a:buSzPts val="1500"/>
              <a:buFont typeface="Figtree"/>
              <a:buChar char="■"/>
              <a:defRPr/>
            </a:lvl3pPr>
            <a:lvl4pPr indent="-323850" lvl="3" marL="1828800">
              <a:spcBef>
                <a:spcPts val="0"/>
              </a:spcBef>
              <a:spcAft>
                <a:spcPts val="0"/>
              </a:spcAft>
              <a:buSzPts val="1500"/>
              <a:buFont typeface="Figtree"/>
              <a:buChar char="●"/>
              <a:defRPr/>
            </a:lvl4pPr>
            <a:lvl5pPr indent="-323850" lvl="4" marL="2286000">
              <a:spcBef>
                <a:spcPts val="0"/>
              </a:spcBef>
              <a:spcAft>
                <a:spcPts val="0"/>
              </a:spcAft>
              <a:buSzPts val="1500"/>
              <a:buFont typeface="Figtree"/>
              <a:buChar char="○"/>
              <a:defRPr/>
            </a:lvl5pPr>
            <a:lvl6pPr indent="-323850" lvl="5" marL="2743200">
              <a:spcBef>
                <a:spcPts val="0"/>
              </a:spcBef>
              <a:spcAft>
                <a:spcPts val="0"/>
              </a:spcAft>
              <a:buSzPts val="1500"/>
              <a:buFont typeface="Figtree"/>
              <a:buChar char="■"/>
              <a:defRPr/>
            </a:lvl6pPr>
            <a:lvl7pPr indent="-323850" lvl="6" marL="3200400">
              <a:spcBef>
                <a:spcPts val="0"/>
              </a:spcBef>
              <a:spcAft>
                <a:spcPts val="0"/>
              </a:spcAft>
              <a:buSzPts val="1500"/>
              <a:buFont typeface="Figtree"/>
              <a:buChar char="●"/>
              <a:defRPr/>
            </a:lvl7pPr>
            <a:lvl8pPr indent="-323850" lvl="7" marL="3657600">
              <a:spcBef>
                <a:spcPts val="0"/>
              </a:spcBef>
              <a:spcAft>
                <a:spcPts val="0"/>
              </a:spcAft>
              <a:buSzPts val="1500"/>
              <a:buFont typeface="Figtree"/>
              <a:buChar char="○"/>
              <a:defRPr/>
            </a:lvl8pPr>
            <a:lvl9pPr indent="-323850" lvl="8" marL="4114800">
              <a:spcBef>
                <a:spcPts val="0"/>
              </a:spcBef>
              <a:spcAft>
                <a:spcPts val="0"/>
              </a:spcAft>
              <a:buSzPts val="1500"/>
              <a:buFont typeface="Figtree"/>
              <a:buChar char="■"/>
              <a:defRPr/>
            </a:lvl9pPr>
          </a:lstStyle>
          <a:p/>
        </p:txBody>
      </p:sp>
      <p:sp>
        <p:nvSpPr>
          <p:cNvPr id="168" name="Google Shape;168;p25"/>
          <p:cNvSpPr/>
          <p:nvPr/>
        </p:nvSpPr>
        <p:spPr>
          <a:xfrm>
            <a:off x="110838" y="113400"/>
            <a:ext cx="7947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169" name="Google Shape;169;p25"/>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170" name="Google Shape;170;p25"/>
          <p:cNvCxnSpPr/>
          <p:nvPr/>
        </p:nvCxnSpPr>
        <p:spPr>
          <a:xfrm>
            <a:off x="111000" y="443900"/>
            <a:ext cx="8922000" cy="0"/>
          </a:xfrm>
          <a:prstGeom prst="straightConnector1">
            <a:avLst/>
          </a:prstGeom>
          <a:noFill/>
          <a:ln cap="flat" cmpd="sng" w="9525">
            <a:solidFill>
              <a:schemeClr val="lt1"/>
            </a:solidFill>
            <a:prstDash val="solid"/>
            <a:round/>
            <a:headEnd len="med" w="med" type="none"/>
            <a:tailEnd len="med" w="med" type="none"/>
          </a:ln>
        </p:spPr>
      </p:cxnSp>
      <p:sp>
        <p:nvSpPr>
          <p:cNvPr id="171" name="Google Shape;171;p25"/>
          <p:cNvSpPr/>
          <p:nvPr/>
        </p:nvSpPr>
        <p:spPr>
          <a:xfrm>
            <a:off x="74437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172" name="Google Shape;172;p25"/>
          <p:cNvSpPr/>
          <p:nvPr/>
        </p:nvSpPr>
        <p:spPr>
          <a:xfrm>
            <a:off x="57764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173" name="Google Shape;173;p25"/>
          <p:cNvSpPr txBox="1"/>
          <p:nvPr>
            <p:ph idx="3" type="subTitle"/>
          </p:nvPr>
        </p:nvSpPr>
        <p:spPr>
          <a:xfrm>
            <a:off x="5809350"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
        <p:nvSpPr>
          <p:cNvPr id="174" name="Google Shape;174;p25"/>
          <p:cNvSpPr txBox="1"/>
          <p:nvPr>
            <p:ph idx="4" type="subTitle"/>
          </p:nvPr>
        </p:nvSpPr>
        <p:spPr>
          <a:xfrm>
            <a:off x="7476775"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points 1" type="twoColTx">
  <p:cSld name="TITLE_AND_TWO_COLUMNS">
    <p:bg>
      <p:bgPr>
        <a:solidFill>
          <a:schemeClr val="accent2"/>
        </a:solidFill>
      </p:bgPr>
    </p:bg>
    <p:spTree>
      <p:nvGrpSpPr>
        <p:cNvPr id="175" name="Shape 175"/>
        <p:cNvGrpSpPr/>
        <p:nvPr/>
      </p:nvGrpSpPr>
      <p:grpSpPr>
        <a:xfrm>
          <a:off x="0" y="0"/>
          <a:ext cx="0" cy="0"/>
          <a:chOff x="0" y="0"/>
          <a:chExt cx="0" cy="0"/>
        </a:xfrm>
      </p:grpSpPr>
      <p:sp>
        <p:nvSpPr>
          <p:cNvPr id="176" name="Google Shape;176;p26"/>
          <p:cNvSpPr/>
          <p:nvPr/>
        </p:nvSpPr>
        <p:spPr>
          <a:xfrm>
            <a:off x="110838" y="113400"/>
            <a:ext cx="7947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177" name="Google Shape;177;p26"/>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178" name="Google Shape;178;p26"/>
          <p:cNvCxnSpPr/>
          <p:nvPr/>
        </p:nvCxnSpPr>
        <p:spPr>
          <a:xfrm>
            <a:off x="111000" y="443900"/>
            <a:ext cx="8922000" cy="0"/>
          </a:xfrm>
          <a:prstGeom prst="straightConnector1">
            <a:avLst/>
          </a:prstGeom>
          <a:noFill/>
          <a:ln cap="flat" cmpd="sng" w="9525">
            <a:solidFill>
              <a:schemeClr val="lt1"/>
            </a:solidFill>
            <a:prstDash val="solid"/>
            <a:round/>
            <a:headEnd len="med" w="med" type="none"/>
            <a:tailEnd len="med" w="med" type="none"/>
          </a:ln>
        </p:spPr>
      </p:cxnSp>
      <p:sp>
        <p:nvSpPr>
          <p:cNvPr id="179" name="Google Shape;179;p26"/>
          <p:cNvSpPr txBox="1"/>
          <p:nvPr>
            <p:ph type="title"/>
          </p:nvPr>
        </p:nvSpPr>
        <p:spPr>
          <a:xfrm>
            <a:off x="437250" y="768288"/>
            <a:ext cx="8269500" cy="384900"/>
          </a:xfrm>
          <a:prstGeom prst="rect">
            <a:avLst/>
          </a:prstGeom>
        </p:spPr>
        <p:txBody>
          <a:bodyPr anchorCtr="0" anchor="t" bIns="0" lIns="0" spcFirstLastPara="1" rIns="0" wrap="square" tIns="0">
            <a:noAutofit/>
          </a:bodyPr>
          <a:lstStyle>
            <a:lvl1pPr lvl="0">
              <a:spcBef>
                <a:spcPts val="0"/>
              </a:spcBef>
              <a:spcAft>
                <a:spcPts val="0"/>
              </a:spcAft>
              <a:buSzPts val="2500"/>
              <a:buFont typeface="Figtree"/>
              <a:buNone/>
              <a:defRPr sz="2500"/>
            </a:lvl1pPr>
            <a:lvl2pPr lvl="1">
              <a:spcBef>
                <a:spcPts val="0"/>
              </a:spcBef>
              <a:spcAft>
                <a:spcPts val="0"/>
              </a:spcAft>
              <a:buSzPts val="2500"/>
              <a:buFont typeface="Figtree"/>
              <a:buNone/>
              <a:defRPr sz="2500"/>
            </a:lvl2pPr>
            <a:lvl3pPr lvl="2">
              <a:spcBef>
                <a:spcPts val="0"/>
              </a:spcBef>
              <a:spcAft>
                <a:spcPts val="0"/>
              </a:spcAft>
              <a:buSzPts val="2500"/>
              <a:buFont typeface="Figtree"/>
              <a:buNone/>
              <a:defRPr sz="2500"/>
            </a:lvl3pPr>
            <a:lvl4pPr lvl="3">
              <a:spcBef>
                <a:spcPts val="0"/>
              </a:spcBef>
              <a:spcAft>
                <a:spcPts val="0"/>
              </a:spcAft>
              <a:buSzPts val="2500"/>
              <a:buFont typeface="Figtree"/>
              <a:buNone/>
              <a:defRPr sz="2500"/>
            </a:lvl4pPr>
            <a:lvl5pPr lvl="4">
              <a:spcBef>
                <a:spcPts val="0"/>
              </a:spcBef>
              <a:spcAft>
                <a:spcPts val="0"/>
              </a:spcAft>
              <a:buSzPts val="2500"/>
              <a:buFont typeface="Figtree"/>
              <a:buNone/>
              <a:defRPr sz="2500"/>
            </a:lvl5pPr>
            <a:lvl6pPr lvl="5">
              <a:spcBef>
                <a:spcPts val="0"/>
              </a:spcBef>
              <a:spcAft>
                <a:spcPts val="0"/>
              </a:spcAft>
              <a:buSzPts val="2500"/>
              <a:buFont typeface="Figtree"/>
              <a:buNone/>
              <a:defRPr sz="2500"/>
            </a:lvl6pPr>
            <a:lvl7pPr lvl="6">
              <a:spcBef>
                <a:spcPts val="0"/>
              </a:spcBef>
              <a:spcAft>
                <a:spcPts val="0"/>
              </a:spcAft>
              <a:buSzPts val="2500"/>
              <a:buFont typeface="Figtree"/>
              <a:buNone/>
              <a:defRPr sz="2500"/>
            </a:lvl7pPr>
            <a:lvl8pPr lvl="7">
              <a:spcBef>
                <a:spcPts val="0"/>
              </a:spcBef>
              <a:spcAft>
                <a:spcPts val="0"/>
              </a:spcAft>
              <a:buSzPts val="2500"/>
              <a:buFont typeface="Figtree"/>
              <a:buNone/>
              <a:defRPr sz="2500"/>
            </a:lvl8pPr>
            <a:lvl9pPr lvl="8">
              <a:spcBef>
                <a:spcPts val="0"/>
              </a:spcBef>
              <a:spcAft>
                <a:spcPts val="0"/>
              </a:spcAft>
              <a:buSzPts val="2500"/>
              <a:buFont typeface="Figtree"/>
              <a:buNone/>
              <a:defRPr sz="2500"/>
            </a:lvl9pPr>
          </a:lstStyle>
          <a:p/>
        </p:txBody>
      </p:sp>
      <p:grpSp>
        <p:nvGrpSpPr>
          <p:cNvPr id="180" name="Google Shape;180;p26"/>
          <p:cNvGrpSpPr/>
          <p:nvPr/>
        </p:nvGrpSpPr>
        <p:grpSpPr>
          <a:xfrm>
            <a:off x="1275" y="1477575"/>
            <a:ext cx="9142725" cy="3447039"/>
            <a:chOff x="1275" y="1477575"/>
            <a:chExt cx="9142725" cy="3447039"/>
          </a:xfrm>
        </p:grpSpPr>
        <p:sp>
          <p:nvSpPr>
            <p:cNvPr id="181" name="Google Shape;181;p26"/>
            <p:cNvSpPr/>
            <p:nvPr/>
          </p:nvSpPr>
          <p:spPr>
            <a:xfrm rot="5400000">
              <a:off x="644025" y="834825"/>
              <a:ext cx="1762500" cy="30480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sp>
          <p:nvSpPr>
            <p:cNvPr id="182" name="Google Shape;182;p26"/>
            <p:cNvSpPr/>
            <p:nvPr/>
          </p:nvSpPr>
          <p:spPr>
            <a:xfrm rot="5400000">
              <a:off x="3690750" y="834825"/>
              <a:ext cx="1762500" cy="30480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sp>
          <p:nvSpPr>
            <p:cNvPr id="183" name="Google Shape;183;p26"/>
            <p:cNvSpPr/>
            <p:nvPr/>
          </p:nvSpPr>
          <p:spPr>
            <a:xfrm rot="5400000">
              <a:off x="6738750" y="834825"/>
              <a:ext cx="1762500" cy="30480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sp>
          <p:nvSpPr>
            <p:cNvPr id="184" name="Google Shape;184;p26"/>
            <p:cNvSpPr/>
            <p:nvPr/>
          </p:nvSpPr>
          <p:spPr>
            <a:xfrm rot="5400000">
              <a:off x="644025" y="2519364"/>
              <a:ext cx="1762500" cy="30480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sp>
          <p:nvSpPr>
            <p:cNvPr id="185" name="Google Shape;185;p26"/>
            <p:cNvSpPr/>
            <p:nvPr/>
          </p:nvSpPr>
          <p:spPr>
            <a:xfrm rot="5400000">
              <a:off x="3691388" y="2519364"/>
              <a:ext cx="1762500" cy="30480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sp>
          <p:nvSpPr>
            <p:cNvPr id="186" name="Google Shape;186;p26"/>
            <p:cNvSpPr/>
            <p:nvPr/>
          </p:nvSpPr>
          <p:spPr>
            <a:xfrm rot="5400000">
              <a:off x="6738750" y="2519364"/>
              <a:ext cx="1762500" cy="30480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grpSp>
      <p:sp>
        <p:nvSpPr>
          <p:cNvPr id="187" name="Google Shape;187;p26"/>
          <p:cNvSpPr txBox="1"/>
          <p:nvPr>
            <p:ph idx="2" type="title"/>
          </p:nvPr>
        </p:nvSpPr>
        <p:spPr>
          <a:xfrm>
            <a:off x="3409838" y="1857100"/>
            <a:ext cx="2325600" cy="200100"/>
          </a:xfrm>
          <a:prstGeom prst="rect">
            <a:avLst/>
          </a:prstGeom>
        </p:spPr>
        <p:txBody>
          <a:bodyPr anchorCtr="0" anchor="t" bIns="0" lIns="0" spcFirstLastPara="1" rIns="0" wrap="square" tIns="0">
            <a:noAutofit/>
          </a:bodyPr>
          <a:lstStyle>
            <a:lvl1pPr lvl="0">
              <a:spcBef>
                <a:spcPts val="0"/>
              </a:spcBef>
              <a:spcAft>
                <a:spcPts val="0"/>
              </a:spcAft>
              <a:buSzPts val="1300"/>
              <a:buFont typeface="Figtree"/>
              <a:buNone/>
              <a:defRPr sz="1300"/>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188" name="Google Shape;188;p26"/>
          <p:cNvSpPr txBox="1"/>
          <p:nvPr>
            <p:ph idx="1" type="body"/>
          </p:nvPr>
        </p:nvSpPr>
        <p:spPr>
          <a:xfrm>
            <a:off x="3409838" y="2183125"/>
            <a:ext cx="2325600" cy="677400"/>
          </a:xfrm>
          <a:prstGeom prst="rect">
            <a:avLst/>
          </a:prstGeom>
          <a:noFill/>
          <a:ln>
            <a:noFill/>
          </a:ln>
        </p:spPr>
        <p:txBody>
          <a:bodyPr anchorCtr="0" anchor="t" bIns="0" lIns="0" spcFirstLastPara="1" rIns="0" wrap="square" tIns="0">
            <a:noAutofit/>
          </a:bodyPr>
          <a:lstStyle>
            <a:lvl1pPr indent="-298450" lvl="0" marL="457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
        <p:nvSpPr>
          <p:cNvPr id="189" name="Google Shape;189;p26"/>
          <p:cNvSpPr txBox="1"/>
          <p:nvPr>
            <p:ph idx="3" type="title"/>
          </p:nvPr>
        </p:nvSpPr>
        <p:spPr>
          <a:xfrm>
            <a:off x="362475" y="1857100"/>
            <a:ext cx="2325600" cy="200100"/>
          </a:xfrm>
          <a:prstGeom prst="rect">
            <a:avLst/>
          </a:prstGeom>
        </p:spPr>
        <p:txBody>
          <a:bodyPr anchorCtr="0" anchor="t" bIns="0" lIns="0" spcFirstLastPara="1" rIns="0" wrap="square" tIns="0">
            <a:noAutofit/>
          </a:bodyPr>
          <a:lstStyle>
            <a:lvl1pPr lvl="0">
              <a:spcBef>
                <a:spcPts val="0"/>
              </a:spcBef>
              <a:spcAft>
                <a:spcPts val="0"/>
              </a:spcAft>
              <a:buSzPts val="1300"/>
              <a:buFont typeface="Figtree"/>
              <a:buNone/>
              <a:defRPr sz="1300"/>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190" name="Google Shape;190;p26"/>
          <p:cNvSpPr txBox="1"/>
          <p:nvPr>
            <p:ph idx="4" type="body"/>
          </p:nvPr>
        </p:nvSpPr>
        <p:spPr>
          <a:xfrm>
            <a:off x="362475" y="2183125"/>
            <a:ext cx="2325600" cy="677400"/>
          </a:xfrm>
          <a:prstGeom prst="rect">
            <a:avLst/>
          </a:prstGeom>
          <a:noFill/>
          <a:ln>
            <a:noFill/>
          </a:ln>
        </p:spPr>
        <p:txBody>
          <a:bodyPr anchorCtr="0" anchor="t" bIns="0" lIns="0" spcFirstLastPara="1" rIns="0" wrap="square" tIns="0">
            <a:noAutofit/>
          </a:bodyPr>
          <a:lstStyle>
            <a:lvl1pPr indent="-298450" lvl="0" marL="457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
        <p:nvSpPr>
          <p:cNvPr id="191" name="Google Shape;191;p26"/>
          <p:cNvSpPr txBox="1"/>
          <p:nvPr>
            <p:ph idx="5" type="title"/>
          </p:nvPr>
        </p:nvSpPr>
        <p:spPr>
          <a:xfrm>
            <a:off x="6457200" y="1857100"/>
            <a:ext cx="2325600" cy="200100"/>
          </a:xfrm>
          <a:prstGeom prst="rect">
            <a:avLst/>
          </a:prstGeom>
        </p:spPr>
        <p:txBody>
          <a:bodyPr anchorCtr="0" anchor="t" bIns="0" lIns="0" spcFirstLastPara="1" rIns="0" wrap="square" tIns="0">
            <a:noAutofit/>
          </a:bodyPr>
          <a:lstStyle>
            <a:lvl1pPr lvl="0">
              <a:spcBef>
                <a:spcPts val="0"/>
              </a:spcBef>
              <a:spcAft>
                <a:spcPts val="0"/>
              </a:spcAft>
              <a:buSzPts val="1300"/>
              <a:buFont typeface="Figtree"/>
              <a:buNone/>
              <a:defRPr sz="1300"/>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192" name="Google Shape;192;p26"/>
          <p:cNvSpPr txBox="1"/>
          <p:nvPr>
            <p:ph idx="6" type="body"/>
          </p:nvPr>
        </p:nvSpPr>
        <p:spPr>
          <a:xfrm>
            <a:off x="6457200" y="2183125"/>
            <a:ext cx="2325600" cy="677400"/>
          </a:xfrm>
          <a:prstGeom prst="rect">
            <a:avLst/>
          </a:prstGeom>
          <a:noFill/>
          <a:ln>
            <a:noFill/>
          </a:ln>
        </p:spPr>
        <p:txBody>
          <a:bodyPr anchorCtr="0" anchor="t" bIns="0" lIns="0" spcFirstLastPara="1" rIns="0" wrap="square" tIns="0">
            <a:noAutofit/>
          </a:bodyPr>
          <a:lstStyle>
            <a:lvl1pPr indent="-298450" lvl="0" marL="457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
        <p:nvSpPr>
          <p:cNvPr id="193" name="Google Shape;193;p26"/>
          <p:cNvSpPr txBox="1"/>
          <p:nvPr>
            <p:ph idx="7" type="title"/>
          </p:nvPr>
        </p:nvSpPr>
        <p:spPr>
          <a:xfrm>
            <a:off x="362475" y="3541650"/>
            <a:ext cx="2325600" cy="200100"/>
          </a:xfrm>
          <a:prstGeom prst="rect">
            <a:avLst/>
          </a:prstGeom>
        </p:spPr>
        <p:txBody>
          <a:bodyPr anchorCtr="0" anchor="t" bIns="0" lIns="0" spcFirstLastPara="1" rIns="0" wrap="square" tIns="0">
            <a:noAutofit/>
          </a:bodyPr>
          <a:lstStyle>
            <a:lvl1pPr lvl="0">
              <a:spcBef>
                <a:spcPts val="0"/>
              </a:spcBef>
              <a:spcAft>
                <a:spcPts val="0"/>
              </a:spcAft>
              <a:buSzPts val="1300"/>
              <a:buFont typeface="Figtree"/>
              <a:buNone/>
              <a:defRPr sz="1300"/>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194" name="Google Shape;194;p26"/>
          <p:cNvSpPr txBox="1"/>
          <p:nvPr>
            <p:ph idx="8" type="body"/>
          </p:nvPr>
        </p:nvSpPr>
        <p:spPr>
          <a:xfrm>
            <a:off x="362475" y="3867675"/>
            <a:ext cx="2325600" cy="677400"/>
          </a:xfrm>
          <a:prstGeom prst="rect">
            <a:avLst/>
          </a:prstGeom>
          <a:noFill/>
          <a:ln>
            <a:noFill/>
          </a:ln>
        </p:spPr>
        <p:txBody>
          <a:bodyPr anchorCtr="0" anchor="t" bIns="0" lIns="0" spcFirstLastPara="1" rIns="0" wrap="square" tIns="0">
            <a:noAutofit/>
          </a:bodyPr>
          <a:lstStyle>
            <a:lvl1pPr indent="-298450" lvl="0" marL="457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
        <p:nvSpPr>
          <p:cNvPr id="195" name="Google Shape;195;p26"/>
          <p:cNvSpPr txBox="1"/>
          <p:nvPr>
            <p:ph idx="9" type="title"/>
          </p:nvPr>
        </p:nvSpPr>
        <p:spPr>
          <a:xfrm>
            <a:off x="3409200" y="3541650"/>
            <a:ext cx="2325600" cy="200100"/>
          </a:xfrm>
          <a:prstGeom prst="rect">
            <a:avLst/>
          </a:prstGeom>
        </p:spPr>
        <p:txBody>
          <a:bodyPr anchorCtr="0" anchor="t" bIns="0" lIns="0" spcFirstLastPara="1" rIns="0" wrap="square" tIns="0">
            <a:noAutofit/>
          </a:bodyPr>
          <a:lstStyle>
            <a:lvl1pPr lvl="0">
              <a:spcBef>
                <a:spcPts val="0"/>
              </a:spcBef>
              <a:spcAft>
                <a:spcPts val="0"/>
              </a:spcAft>
              <a:buSzPts val="1300"/>
              <a:buFont typeface="Figtree"/>
              <a:buNone/>
              <a:defRPr sz="1300"/>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196" name="Google Shape;196;p26"/>
          <p:cNvSpPr txBox="1"/>
          <p:nvPr>
            <p:ph idx="13" type="body"/>
          </p:nvPr>
        </p:nvSpPr>
        <p:spPr>
          <a:xfrm>
            <a:off x="3409200" y="3867675"/>
            <a:ext cx="2325600" cy="677400"/>
          </a:xfrm>
          <a:prstGeom prst="rect">
            <a:avLst/>
          </a:prstGeom>
          <a:noFill/>
          <a:ln>
            <a:noFill/>
          </a:ln>
        </p:spPr>
        <p:txBody>
          <a:bodyPr anchorCtr="0" anchor="t" bIns="0" lIns="0" spcFirstLastPara="1" rIns="0" wrap="square" tIns="0">
            <a:noAutofit/>
          </a:bodyPr>
          <a:lstStyle>
            <a:lvl1pPr indent="-298450" lvl="0" marL="457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
        <p:nvSpPr>
          <p:cNvPr id="197" name="Google Shape;197;p26"/>
          <p:cNvSpPr txBox="1"/>
          <p:nvPr>
            <p:ph idx="14" type="title"/>
          </p:nvPr>
        </p:nvSpPr>
        <p:spPr>
          <a:xfrm>
            <a:off x="6381150" y="3541650"/>
            <a:ext cx="2325600" cy="200100"/>
          </a:xfrm>
          <a:prstGeom prst="rect">
            <a:avLst/>
          </a:prstGeom>
        </p:spPr>
        <p:txBody>
          <a:bodyPr anchorCtr="0" anchor="t" bIns="0" lIns="0" spcFirstLastPara="1" rIns="0" wrap="square" tIns="0">
            <a:noAutofit/>
          </a:bodyPr>
          <a:lstStyle>
            <a:lvl1pPr lvl="0">
              <a:spcBef>
                <a:spcPts val="0"/>
              </a:spcBef>
              <a:spcAft>
                <a:spcPts val="0"/>
              </a:spcAft>
              <a:buSzPts val="1300"/>
              <a:buFont typeface="Figtree"/>
              <a:buNone/>
              <a:defRPr sz="1300"/>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198" name="Google Shape;198;p26"/>
          <p:cNvSpPr txBox="1"/>
          <p:nvPr>
            <p:ph idx="15" type="body"/>
          </p:nvPr>
        </p:nvSpPr>
        <p:spPr>
          <a:xfrm>
            <a:off x="6381150" y="3867675"/>
            <a:ext cx="2325600" cy="677400"/>
          </a:xfrm>
          <a:prstGeom prst="rect">
            <a:avLst/>
          </a:prstGeom>
          <a:noFill/>
          <a:ln>
            <a:noFill/>
          </a:ln>
        </p:spPr>
        <p:txBody>
          <a:bodyPr anchorCtr="0" anchor="t" bIns="0" lIns="0" spcFirstLastPara="1" rIns="0" wrap="square" tIns="0">
            <a:noAutofit/>
          </a:bodyPr>
          <a:lstStyle>
            <a:lvl1pPr indent="-298450" lvl="0" marL="457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
        <p:nvSpPr>
          <p:cNvPr id="199" name="Google Shape;199;p26"/>
          <p:cNvSpPr/>
          <p:nvPr/>
        </p:nvSpPr>
        <p:spPr>
          <a:xfrm>
            <a:off x="74437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200" name="Google Shape;200;p26"/>
          <p:cNvSpPr/>
          <p:nvPr/>
        </p:nvSpPr>
        <p:spPr>
          <a:xfrm>
            <a:off x="57764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201" name="Google Shape;201;p26"/>
          <p:cNvSpPr txBox="1"/>
          <p:nvPr>
            <p:ph idx="16" type="subTitle"/>
          </p:nvPr>
        </p:nvSpPr>
        <p:spPr>
          <a:xfrm>
            <a:off x="5809350"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
        <p:nvSpPr>
          <p:cNvPr id="202" name="Google Shape;202;p26"/>
          <p:cNvSpPr txBox="1"/>
          <p:nvPr>
            <p:ph idx="17" type="subTitle"/>
          </p:nvPr>
        </p:nvSpPr>
        <p:spPr>
          <a:xfrm>
            <a:off x="7476775"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wo column 1" type="titleOnly">
  <p:cSld name="TITLE_ONLY">
    <p:bg>
      <p:bgPr>
        <a:solidFill>
          <a:schemeClr val="accent3"/>
        </a:solidFill>
      </p:bgPr>
    </p:bg>
    <p:spTree>
      <p:nvGrpSpPr>
        <p:cNvPr id="203" name="Shape 203"/>
        <p:cNvGrpSpPr/>
        <p:nvPr/>
      </p:nvGrpSpPr>
      <p:grpSpPr>
        <a:xfrm>
          <a:off x="0" y="0"/>
          <a:ext cx="0" cy="0"/>
          <a:chOff x="0" y="0"/>
          <a:chExt cx="0" cy="0"/>
        </a:xfrm>
      </p:grpSpPr>
      <p:sp>
        <p:nvSpPr>
          <p:cNvPr id="204" name="Google Shape;204;p27"/>
          <p:cNvSpPr/>
          <p:nvPr/>
        </p:nvSpPr>
        <p:spPr>
          <a:xfrm>
            <a:off x="110838" y="113400"/>
            <a:ext cx="7947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205" name="Google Shape;205;p27"/>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206" name="Google Shape;206;p27"/>
          <p:cNvCxnSpPr/>
          <p:nvPr/>
        </p:nvCxnSpPr>
        <p:spPr>
          <a:xfrm>
            <a:off x="111000" y="443900"/>
            <a:ext cx="8922000" cy="0"/>
          </a:xfrm>
          <a:prstGeom prst="straightConnector1">
            <a:avLst/>
          </a:prstGeom>
          <a:noFill/>
          <a:ln cap="flat" cmpd="sng" w="9525">
            <a:solidFill>
              <a:schemeClr val="lt1"/>
            </a:solidFill>
            <a:prstDash val="solid"/>
            <a:round/>
            <a:headEnd len="med" w="med" type="none"/>
            <a:tailEnd len="med" w="med" type="none"/>
          </a:ln>
        </p:spPr>
      </p:cxnSp>
      <p:grpSp>
        <p:nvGrpSpPr>
          <p:cNvPr id="207" name="Google Shape;207;p27"/>
          <p:cNvGrpSpPr/>
          <p:nvPr/>
        </p:nvGrpSpPr>
        <p:grpSpPr>
          <a:xfrm>
            <a:off x="1" y="656600"/>
            <a:ext cx="9143948" cy="4268310"/>
            <a:chOff x="1" y="656600"/>
            <a:chExt cx="9143948" cy="4268310"/>
          </a:xfrm>
        </p:grpSpPr>
        <p:sp>
          <p:nvSpPr>
            <p:cNvPr id="208" name="Google Shape;208;p27"/>
            <p:cNvSpPr/>
            <p:nvPr/>
          </p:nvSpPr>
          <p:spPr>
            <a:xfrm>
              <a:off x="1" y="656600"/>
              <a:ext cx="2416500" cy="2409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09" name="Google Shape;209;p27"/>
            <p:cNvSpPr/>
            <p:nvPr/>
          </p:nvSpPr>
          <p:spPr>
            <a:xfrm>
              <a:off x="2193874" y="656600"/>
              <a:ext cx="2416500" cy="2409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10" name="Google Shape;210;p27"/>
            <p:cNvSpPr/>
            <p:nvPr/>
          </p:nvSpPr>
          <p:spPr>
            <a:xfrm>
              <a:off x="1" y="2515310"/>
              <a:ext cx="2416500" cy="2409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11" name="Google Shape;211;p27"/>
            <p:cNvSpPr/>
            <p:nvPr/>
          </p:nvSpPr>
          <p:spPr>
            <a:xfrm>
              <a:off x="2193874" y="2515310"/>
              <a:ext cx="2416500" cy="2409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12" name="Google Shape;212;p27"/>
            <p:cNvSpPr/>
            <p:nvPr/>
          </p:nvSpPr>
          <p:spPr>
            <a:xfrm>
              <a:off x="873232" y="1523415"/>
              <a:ext cx="2864400" cy="25347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13" name="Google Shape;213;p27"/>
            <p:cNvSpPr/>
            <p:nvPr/>
          </p:nvSpPr>
          <p:spPr>
            <a:xfrm>
              <a:off x="4533576" y="656600"/>
              <a:ext cx="2416500" cy="2409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14" name="Google Shape;214;p27"/>
            <p:cNvSpPr/>
            <p:nvPr/>
          </p:nvSpPr>
          <p:spPr>
            <a:xfrm>
              <a:off x="6727449" y="656600"/>
              <a:ext cx="2416500" cy="2409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15" name="Google Shape;215;p27"/>
            <p:cNvSpPr/>
            <p:nvPr/>
          </p:nvSpPr>
          <p:spPr>
            <a:xfrm>
              <a:off x="4533576" y="2515310"/>
              <a:ext cx="2416500" cy="2409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16" name="Google Shape;216;p27"/>
            <p:cNvSpPr/>
            <p:nvPr/>
          </p:nvSpPr>
          <p:spPr>
            <a:xfrm>
              <a:off x="6727449" y="2515310"/>
              <a:ext cx="2416500" cy="2409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17" name="Google Shape;217;p27"/>
            <p:cNvSpPr/>
            <p:nvPr/>
          </p:nvSpPr>
          <p:spPr>
            <a:xfrm>
              <a:off x="5406807" y="1523415"/>
              <a:ext cx="2864400" cy="25347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sp>
        <p:nvSpPr>
          <p:cNvPr id="218" name="Google Shape;218;p27"/>
          <p:cNvSpPr txBox="1"/>
          <p:nvPr>
            <p:ph type="title"/>
          </p:nvPr>
        </p:nvSpPr>
        <p:spPr>
          <a:xfrm>
            <a:off x="420375" y="2504337"/>
            <a:ext cx="3731100" cy="572700"/>
          </a:xfrm>
          <a:prstGeom prst="rect">
            <a:avLst/>
          </a:prstGeom>
        </p:spPr>
        <p:txBody>
          <a:bodyPr anchorCtr="0" anchor="ctr" bIns="0" lIns="0" spcFirstLastPara="1" rIns="0" wrap="square" tIns="0">
            <a:noAutofit/>
          </a:bodyPr>
          <a:lstStyle>
            <a:lvl1pPr lvl="0">
              <a:spcBef>
                <a:spcPts val="0"/>
              </a:spcBef>
              <a:spcAft>
                <a:spcPts val="0"/>
              </a:spcAft>
              <a:buSzPts val="3500"/>
              <a:buFont typeface="Figtree"/>
              <a:buNone/>
              <a:defRPr/>
            </a:lvl1pPr>
            <a:lvl2pPr lvl="1">
              <a:spcBef>
                <a:spcPts val="0"/>
              </a:spcBef>
              <a:spcAft>
                <a:spcPts val="0"/>
              </a:spcAft>
              <a:buSzPts val="3500"/>
              <a:buFont typeface="Figtree"/>
              <a:buNone/>
              <a:defRPr/>
            </a:lvl2pPr>
            <a:lvl3pPr lvl="2">
              <a:spcBef>
                <a:spcPts val="0"/>
              </a:spcBef>
              <a:spcAft>
                <a:spcPts val="0"/>
              </a:spcAft>
              <a:buSzPts val="3500"/>
              <a:buFont typeface="Figtree"/>
              <a:buNone/>
              <a:defRPr/>
            </a:lvl3pPr>
            <a:lvl4pPr lvl="3">
              <a:spcBef>
                <a:spcPts val="0"/>
              </a:spcBef>
              <a:spcAft>
                <a:spcPts val="0"/>
              </a:spcAft>
              <a:buSzPts val="3500"/>
              <a:buFont typeface="Figtree"/>
              <a:buNone/>
              <a:defRPr/>
            </a:lvl4pPr>
            <a:lvl5pPr lvl="4">
              <a:spcBef>
                <a:spcPts val="0"/>
              </a:spcBef>
              <a:spcAft>
                <a:spcPts val="0"/>
              </a:spcAft>
              <a:buSzPts val="3500"/>
              <a:buFont typeface="Figtree"/>
              <a:buNone/>
              <a:defRPr/>
            </a:lvl5pPr>
            <a:lvl6pPr lvl="5">
              <a:spcBef>
                <a:spcPts val="0"/>
              </a:spcBef>
              <a:spcAft>
                <a:spcPts val="0"/>
              </a:spcAft>
              <a:buSzPts val="3500"/>
              <a:buFont typeface="Figtree"/>
              <a:buNone/>
              <a:defRPr/>
            </a:lvl6pPr>
            <a:lvl7pPr lvl="6">
              <a:spcBef>
                <a:spcPts val="0"/>
              </a:spcBef>
              <a:spcAft>
                <a:spcPts val="0"/>
              </a:spcAft>
              <a:buSzPts val="3500"/>
              <a:buFont typeface="Figtree"/>
              <a:buNone/>
              <a:defRPr/>
            </a:lvl7pPr>
            <a:lvl8pPr lvl="7">
              <a:spcBef>
                <a:spcPts val="0"/>
              </a:spcBef>
              <a:spcAft>
                <a:spcPts val="0"/>
              </a:spcAft>
              <a:buSzPts val="3500"/>
              <a:buFont typeface="Figtree"/>
              <a:buNone/>
              <a:defRPr/>
            </a:lvl8pPr>
            <a:lvl9pPr lvl="8">
              <a:spcBef>
                <a:spcPts val="0"/>
              </a:spcBef>
              <a:spcAft>
                <a:spcPts val="0"/>
              </a:spcAft>
              <a:buSzPts val="3500"/>
              <a:buFont typeface="Figtree"/>
              <a:buNone/>
              <a:defRPr/>
            </a:lvl9pPr>
          </a:lstStyle>
          <a:p/>
        </p:txBody>
      </p:sp>
      <p:sp>
        <p:nvSpPr>
          <p:cNvPr id="219" name="Google Shape;219;p27"/>
          <p:cNvSpPr txBox="1"/>
          <p:nvPr>
            <p:ph idx="2" type="title"/>
          </p:nvPr>
        </p:nvSpPr>
        <p:spPr>
          <a:xfrm>
            <a:off x="5675995" y="1768438"/>
            <a:ext cx="2325600" cy="200100"/>
          </a:xfrm>
          <a:prstGeom prst="rect">
            <a:avLst/>
          </a:prstGeom>
        </p:spPr>
        <p:txBody>
          <a:bodyPr anchorCtr="0" anchor="b" bIns="0" lIns="0" spcFirstLastPara="1" rIns="0" wrap="square" tIns="0">
            <a:noAutofit/>
          </a:bodyPr>
          <a:lstStyle>
            <a:lvl1pPr lvl="0">
              <a:spcBef>
                <a:spcPts val="0"/>
              </a:spcBef>
              <a:spcAft>
                <a:spcPts val="0"/>
              </a:spcAft>
              <a:buSzPts val="1300"/>
              <a:buFont typeface="Figtree ExtraBold"/>
              <a:buNone/>
              <a:defRPr b="0" sz="1300">
                <a:latin typeface="Figtree ExtraBold"/>
                <a:ea typeface="Figtree ExtraBold"/>
                <a:cs typeface="Figtree ExtraBold"/>
                <a:sym typeface="Figtree ExtraBold"/>
              </a:defRPr>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220" name="Google Shape;220;p27"/>
          <p:cNvSpPr txBox="1"/>
          <p:nvPr>
            <p:ph idx="1" type="body"/>
          </p:nvPr>
        </p:nvSpPr>
        <p:spPr>
          <a:xfrm>
            <a:off x="5675995" y="2094463"/>
            <a:ext cx="2325600" cy="677400"/>
          </a:xfrm>
          <a:prstGeom prst="rect">
            <a:avLst/>
          </a:prstGeom>
          <a:noFill/>
          <a:ln>
            <a:noFill/>
          </a:ln>
        </p:spPr>
        <p:txBody>
          <a:bodyPr anchorCtr="0" anchor="t" bIns="0" lIns="0" spcFirstLastPara="1" rIns="0" wrap="square" tIns="0">
            <a:noAutofit/>
          </a:bodyPr>
          <a:lstStyle>
            <a:lvl1pPr indent="-298450" lvl="0" marL="457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
        <p:nvSpPr>
          <p:cNvPr id="221" name="Google Shape;221;p27"/>
          <p:cNvSpPr txBox="1"/>
          <p:nvPr>
            <p:ph idx="3" type="title"/>
          </p:nvPr>
        </p:nvSpPr>
        <p:spPr>
          <a:xfrm>
            <a:off x="5675995" y="3148188"/>
            <a:ext cx="2325600" cy="200100"/>
          </a:xfrm>
          <a:prstGeom prst="rect">
            <a:avLst/>
          </a:prstGeom>
        </p:spPr>
        <p:txBody>
          <a:bodyPr anchorCtr="0" anchor="b" bIns="0" lIns="0" spcFirstLastPara="1" rIns="0" wrap="square" tIns="0">
            <a:noAutofit/>
          </a:bodyPr>
          <a:lstStyle>
            <a:lvl1pPr lvl="0">
              <a:spcBef>
                <a:spcPts val="0"/>
              </a:spcBef>
              <a:spcAft>
                <a:spcPts val="0"/>
              </a:spcAft>
              <a:buSzPts val="1300"/>
              <a:buFont typeface="Figtree ExtraBold"/>
              <a:buNone/>
              <a:defRPr b="0" sz="1300">
                <a:latin typeface="Figtree ExtraBold"/>
                <a:ea typeface="Figtree ExtraBold"/>
                <a:cs typeface="Figtree ExtraBold"/>
                <a:sym typeface="Figtree ExtraBold"/>
              </a:defRPr>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222" name="Google Shape;222;p27"/>
          <p:cNvSpPr txBox="1"/>
          <p:nvPr>
            <p:ph idx="4" type="body"/>
          </p:nvPr>
        </p:nvSpPr>
        <p:spPr>
          <a:xfrm>
            <a:off x="5675995" y="3474213"/>
            <a:ext cx="2325600" cy="677400"/>
          </a:xfrm>
          <a:prstGeom prst="rect">
            <a:avLst/>
          </a:prstGeom>
          <a:noFill/>
          <a:ln>
            <a:noFill/>
          </a:ln>
        </p:spPr>
        <p:txBody>
          <a:bodyPr anchorCtr="0" anchor="t" bIns="0" lIns="0" spcFirstLastPara="1" rIns="0" wrap="square" tIns="0">
            <a:noAutofit/>
          </a:bodyPr>
          <a:lstStyle>
            <a:lvl1pPr indent="-298450" lvl="0" marL="457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
        <p:nvSpPr>
          <p:cNvPr id="223" name="Google Shape;223;p27"/>
          <p:cNvSpPr/>
          <p:nvPr/>
        </p:nvSpPr>
        <p:spPr>
          <a:xfrm>
            <a:off x="74437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224" name="Google Shape;224;p27"/>
          <p:cNvSpPr/>
          <p:nvPr/>
        </p:nvSpPr>
        <p:spPr>
          <a:xfrm>
            <a:off x="57764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225" name="Google Shape;225;p27"/>
          <p:cNvSpPr txBox="1"/>
          <p:nvPr>
            <p:ph idx="5" type="subTitle"/>
          </p:nvPr>
        </p:nvSpPr>
        <p:spPr>
          <a:xfrm>
            <a:off x="5809350"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
        <p:nvSpPr>
          <p:cNvPr id="226" name="Google Shape;226;p27"/>
          <p:cNvSpPr txBox="1"/>
          <p:nvPr>
            <p:ph idx="6" type="subTitle"/>
          </p:nvPr>
        </p:nvSpPr>
        <p:spPr>
          <a:xfrm>
            <a:off x="7476775"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rizontal two column 1">
  <p:cSld name="ONE_COLUMN_TEXT">
    <p:bg>
      <p:bgPr>
        <a:solidFill>
          <a:schemeClr val="dk2"/>
        </a:solidFill>
      </p:bgPr>
    </p:bg>
    <p:spTree>
      <p:nvGrpSpPr>
        <p:cNvPr id="227" name="Shape 227"/>
        <p:cNvGrpSpPr/>
        <p:nvPr/>
      </p:nvGrpSpPr>
      <p:grpSpPr>
        <a:xfrm>
          <a:off x="0" y="0"/>
          <a:ext cx="0" cy="0"/>
          <a:chOff x="0" y="0"/>
          <a:chExt cx="0" cy="0"/>
        </a:xfrm>
      </p:grpSpPr>
      <p:sp>
        <p:nvSpPr>
          <p:cNvPr id="228" name="Google Shape;228;p28"/>
          <p:cNvSpPr/>
          <p:nvPr/>
        </p:nvSpPr>
        <p:spPr>
          <a:xfrm>
            <a:off x="110838" y="113400"/>
            <a:ext cx="7947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229" name="Google Shape;229;p28"/>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230" name="Google Shape;230;p28"/>
          <p:cNvCxnSpPr/>
          <p:nvPr/>
        </p:nvCxnSpPr>
        <p:spPr>
          <a:xfrm>
            <a:off x="111000" y="443900"/>
            <a:ext cx="8922000" cy="0"/>
          </a:xfrm>
          <a:prstGeom prst="straightConnector1">
            <a:avLst/>
          </a:prstGeom>
          <a:noFill/>
          <a:ln cap="flat" cmpd="sng" w="9525">
            <a:solidFill>
              <a:schemeClr val="lt1"/>
            </a:solidFill>
            <a:prstDash val="solid"/>
            <a:round/>
            <a:headEnd len="med" w="med" type="none"/>
            <a:tailEnd len="med" w="med" type="none"/>
          </a:ln>
        </p:spPr>
      </p:cxnSp>
      <p:grpSp>
        <p:nvGrpSpPr>
          <p:cNvPr id="231" name="Google Shape;231;p28"/>
          <p:cNvGrpSpPr/>
          <p:nvPr/>
        </p:nvGrpSpPr>
        <p:grpSpPr>
          <a:xfrm>
            <a:off x="1675" y="656598"/>
            <a:ext cx="9143766" cy="4268100"/>
            <a:chOff x="1675" y="656598"/>
            <a:chExt cx="9143766" cy="4268100"/>
          </a:xfrm>
        </p:grpSpPr>
        <p:sp>
          <p:nvSpPr>
            <p:cNvPr id="232" name="Google Shape;232;p28"/>
            <p:cNvSpPr/>
            <p:nvPr/>
          </p:nvSpPr>
          <p:spPr>
            <a:xfrm>
              <a:off x="1675" y="656598"/>
              <a:ext cx="3191700" cy="42681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33" name="Google Shape;233;p28"/>
            <p:cNvSpPr/>
            <p:nvPr/>
          </p:nvSpPr>
          <p:spPr>
            <a:xfrm>
              <a:off x="2977708" y="656598"/>
              <a:ext cx="3191700" cy="42681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34" name="Google Shape;234;p28"/>
            <p:cNvSpPr/>
            <p:nvPr/>
          </p:nvSpPr>
          <p:spPr>
            <a:xfrm>
              <a:off x="5953741" y="656598"/>
              <a:ext cx="3191700" cy="42681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sp>
        <p:nvSpPr>
          <p:cNvPr id="235" name="Google Shape;235;p2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sp>
        <p:nvSpPr>
          <p:cNvPr id="236" name="Google Shape;236;p28"/>
          <p:cNvSpPr txBox="1"/>
          <p:nvPr>
            <p:ph type="title"/>
          </p:nvPr>
        </p:nvSpPr>
        <p:spPr>
          <a:xfrm>
            <a:off x="434800" y="2593849"/>
            <a:ext cx="2325600" cy="393600"/>
          </a:xfrm>
          <a:prstGeom prst="rect">
            <a:avLst/>
          </a:prstGeom>
        </p:spPr>
        <p:txBody>
          <a:bodyPr anchorCtr="0" anchor="ctr" bIns="0" lIns="0" spcFirstLastPara="1" rIns="0" wrap="square" tIns="0">
            <a:noAutofit/>
          </a:bodyPr>
          <a:lstStyle>
            <a:lvl1pPr lvl="0">
              <a:spcBef>
                <a:spcPts val="0"/>
              </a:spcBef>
              <a:spcAft>
                <a:spcPts val="0"/>
              </a:spcAft>
              <a:buSzPts val="2600"/>
              <a:buFont typeface="Figtree"/>
              <a:buNone/>
              <a:defRPr sz="2600"/>
            </a:lvl1pPr>
            <a:lvl2pPr lvl="1">
              <a:spcBef>
                <a:spcPts val="0"/>
              </a:spcBef>
              <a:spcAft>
                <a:spcPts val="0"/>
              </a:spcAft>
              <a:buSzPts val="2600"/>
              <a:buFont typeface="Figtree"/>
              <a:buNone/>
              <a:defRPr sz="2600"/>
            </a:lvl2pPr>
            <a:lvl3pPr lvl="2">
              <a:spcBef>
                <a:spcPts val="0"/>
              </a:spcBef>
              <a:spcAft>
                <a:spcPts val="0"/>
              </a:spcAft>
              <a:buSzPts val="2600"/>
              <a:buFont typeface="Figtree"/>
              <a:buNone/>
              <a:defRPr sz="2600"/>
            </a:lvl3pPr>
            <a:lvl4pPr lvl="3">
              <a:spcBef>
                <a:spcPts val="0"/>
              </a:spcBef>
              <a:spcAft>
                <a:spcPts val="0"/>
              </a:spcAft>
              <a:buSzPts val="2600"/>
              <a:buFont typeface="Figtree"/>
              <a:buNone/>
              <a:defRPr sz="2600"/>
            </a:lvl4pPr>
            <a:lvl5pPr lvl="4">
              <a:spcBef>
                <a:spcPts val="0"/>
              </a:spcBef>
              <a:spcAft>
                <a:spcPts val="0"/>
              </a:spcAft>
              <a:buSzPts val="2600"/>
              <a:buFont typeface="Figtree"/>
              <a:buNone/>
              <a:defRPr sz="2600"/>
            </a:lvl5pPr>
            <a:lvl6pPr lvl="5">
              <a:spcBef>
                <a:spcPts val="0"/>
              </a:spcBef>
              <a:spcAft>
                <a:spcPts val="0"/>
              </a:spcAft>
              <a:buSzPts val="2600"/>
              <a:buFont typeface="Figtree"/>
              <a:buNone/>
              <a:defRPr sz="2600"/>
            </a:lvl6pPr>
            <a:lvl7pPr lvl="6">
              <a:spcBef>
                <a:spcPts val="0"/>
              </a:spcBef>
              <a:spcAft>
                <a:spcPts val="0"/>
              </a:spcAft>
              <a:buSzPts val="2600"/>
              <a:buFont typeface="Figtree"/>
              <a:buNone/>
              <a:defRPr sz="2600"/>
            </a:lvl7pPr>
            <a:lvl8pPr lvl="7">
              <a:spcBef>
                <a:spcPts val="0"/>
              </a:spcBef>
              <a:spcAft>
                <a:spcPts val="0"/>
              </a:spcAft>
              <a:buSzPts val="2600"/>
              <a:buFont typeface="Figtree"/>
              <a:buNone/>
              <a:defRPr sz="2600"/>
            </a:lvl8pPr>
            <a:lvl9pPr lvl="8">
              <a:spcBef>
                <a:spcPts val="0"/>
              </a:spcBef>
              <a:spcAft>
                <a:spcPts val="0"/>
              </a:spcAft>
              <a:buSzPts val="2600"/>
              <a:buFont typeface="Figtree"/>
              <a:buNone/>
              <a:defRPr sz="2600"/>
            </a:lvl9pPr>
          </a:lstStyle>
          <a:p/>
        </p:txBody>
      </p:sp>
      <p:sp>
        <p:nvSpPr>
          <p:cNvPr id="237" name="Google Shape;237;p28"/>
          <p:cNvSpPr txBox="1"/>
          <p:nvPr>
            <p:ph idx="2" type="title"/>
          </p:nvPr>
        </p:nvSpPr>
        <p:spPr>
          <a:xfrm>
            <a:off x="3410831" y="2280747"/>
            <a:ext cx="2325600" cy="200100"/>
          </a:xfrm>
          <a:prstGeom prst="rect">
            <a:avLst/>
          </a:prstGeom>
        </p:spPr>
        <p:txBody>
          <a:bodyPr anchorCtr="0" anchor="b" bIns="0" lIns="0" spcFirstLastPara="1" rIns="0" wrap="square" tIns="0">
            <a:noAutofit/>
          </a:bodyPr>
          <a:lstStyle>
            <a:lvl1pPr lvl="0">
              <a:spcBef>
                <a:spcPts val="0"/>
              </a:spcBef>
              <a:spcAft>
                <a:spcPts val="0"/>
              </a:spcAft>
              <a:buSzPts val="1300"/>
              <a:buFont typeface="Figtree ExtraBold"/>
              <a:buNone/>
              <a:defRPr b="0" sz="1300">
                <a:latin typeface="Figtree ExtraBold"/>
                <a:ea typeface="Figtree ExtraBold"/>
                <a:cs typeface="Figtree ExtraBold"/>
                <a:sym typeface="Figtree ExtraBold"/>
              </a:defRPr>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238" name="Google Shape;238;p28"/>
          <p:cNvSpPr txBox="1"/>
          <p:nvPr>
            <p:ph idx="1" type="body"/>
          </p:nvPr>
        </p:nvSpPr>
        <p:spPr>
          <a:xfrm>
            <a:off x="3410831" y="2606773"/>
            <a:ext cx="2325600" cy="677400"/>
          </a:xfrm>
          <a:prstGeom prst="rect">
            <a:avLst/>
          </a:prstGeom>
          <a:noFill/>
          <a:ln>
            <a:noFill/>
          </a:ln>
        </p:spPr>
        <p:txBody>
          <a:bodyPr anchorCtr="0" anchor="t" bIns="0" lIns="0" spcFirstLastPara="1" rIns="0" wrap="square" tIns="0">
            <a:noAutofit/>
          </a:bodyPr>
          <a:lstStyle>
            <a:lvl1pPr indent="-298450" lvl="0" marL="457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
        <p:nvSpPr>
          <p:cNvPr id="239" name="Google Shape;239;p28"/>
          <p:cNvSpPr txBox="1"/>
          <p:nvPr>
            <p:ph idx="3" type="title"/>
          </p:nvPr>
        </p:nvSpPr>
        <p:spPr>
          <a:xfrm>
            <a:off x="6454256" y="2280747"/>
            <a:ext cx="2325600" cy="200100"/>
          </a:xfrm>
          <a:prstGeom prst="rect">
            <a:avLst/>
          </a:prstGeom>
        </p:spPr>
        <p:txBody>
          <a:bodyPr anchorCtr="0" anchor="b" bIns="0" lIns="0" spcFirstLastPara="1" rIns="0" wrap="square" tIns="0">
            <a:noAutofit/>
          </a:bodyPr>
          <a:lstStyle>
            <a:lvl1pPr lvl="0">
              <a:spcBef>
                <a:spcPts val="0"/>
              </a:spcBef>
              <a:spcAft>
                <a:spcPts val="0"/>
              </a:spcAft>
              <a:buSzPts val="1300"/>
              <a:buFont typeface="Figtree ExtraBold"/>
              <a:buNone/>
              <a:defRPr b="0" sz="1300">
                <a:latin typeface="Figtree ExtraBold"/>
                <a:ea typeface="Figtree ExtraBold"/>
                <a:cs typeface="Figtree ExtraBold"/>
                <a:sym typeface="Figtree ExtraBold"/>
              </a:defRPr>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240" name="Google Shape;240;p28"/>
          <p:cNvSpPr txBox="1"/>
          <p:nvPr>
            <p:ph idx="4" type="body"/>
          </p:nvPr>
        </p:nvSpPr>
        <p:spPr>
          <a:xfrm>
            <a:off x="6454256" y="2606773"/>
            <a:ext cx="2325600" cy="677400"/>
          </a:xfrm>
          <a:prstGeom prst="rect">
            <a:avLst/>
          </a:prstGeom>
          <a:noFill/>
          <a:ln>
            <a:noFill/>
          </a:ln>
        </p:spPr>
        <p:txBody>
          <a:bodyPr anchorCtr="0" anchor="t" bIns="0" lIns="0" spcFirstLastPara="1" rIns="0" wrap="square" tIns="0">
            <a:noAutofit/>
          </a:bodyPr>
          <a:lstStyle>
            <a:lvl1pPr indent="-323850" lvl="0" marL="4572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1pPr>
            <a:lvl2pPr indent="-323850" lvl="1" marL="9144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2pPr>
            <a:lvl3pPr indent="-323850" lvl="2" marL="13716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3pPr>
            <a:lvl4pPr indent="-323850" lvl="3" marL="18288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4pPr>
            <a:lvl5pPr indent="-323850" lvl="4" marL="22860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5pPr>
            <a:lvl6pPr indent="-323850" lvl="5" marL="27432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6pPr>
            <a:lvl7pPr indent="-323850" lvl="6" marL="32004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7pPr>
            <a:lvl8pPr indent="-323850" lvl="7" marL="36576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8pPr>
            <a:lvl9pPr indent="-323850" lvl="8" marL="41148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9pPr>
          </a:lstStyle>
          <a:p/>
        </p:txBody>
      </p:sp>
      <p:sp>
        <p:nvSpPr>
          <p:cNvPr id="241" name="Google Shape;241;p28"/>
          <p:cNvSpPr/>
          <p:nvPr/>
        </p:nvSpPr>
        <p:spPr>
          <a:xfrm>
            <a:off x="74437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242" name="Google Shape;242;p28"/>
          <p:cNvSpPr/>
          <p:nvPr/>
        </p:nvSpPr>
        <p:spPr>
          <a:xfrm>
            <a:off x="57764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243" name="Google Shape;243;p28"/>
          <p:cNvSpPr txBox="1"/>
          <p:nvPr>
            <p:ph idx="5" type="subTitle"/>
          </p:nvPr>
        </p:nvSpPr>
        <p:spPr>
          <a:xfrm>
            <a:off x="5809350"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
        <p:nvSpPr>
          <p:cNvPr id="244" name="Google Shape;244;p28"/>
          <p:cNvSpPr txBox="1"/>
          <p:nvPr>
            <p:ph idx="6" type="subTitle"/>
          </p:nvPr>
        </p:nvSpPr>
        <p:spPr>
          <a:xfrm>
            <a:off x="7476775"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wo column 2">
  <p:cSld name="MAIN_POINT">
    <p:bg>
      <p:bgPr>
        <a:solidFill>
          <a:schemeClr val="lt2"/>
        </a:solidFill>
      </p:bgPr>
    </p:bg>
    <p:spTree>
      <p:nvGrpSpPr>
        <p:cNvPr id="245" name="Shape 245"/>
        <p:cNvGrpSpPr/>
        <p:nvPr/>
      </p:nvGrpSpPr>
      <p:grpSpPr>
        <a:xfrm>
          <a:off x="0" y="0"/>
          <a:ext cx="0" cy="0"/>
          <a:chOff x="0" y="0"/>
          <a:chExt cx="0" cy="0"/>
        </a:xfrm>
      </p:grpSpPr>
      <p:grpSp>
        <p:nvGrpSpPr>
          <p:cNvPr id="246" name="Google Shape;246;p29"/>
          <p:cNvGrpSpPr/>
          <p:nvPr/>
        </p:nvGrpSpPr>
        <p:grpSpPr>
          <a:xfrm>
            <a:off x="-25" y="656852"/>
            <a:ext cx="9144036" cy="4268100"/>
            <a:chOff x="-25" y="656852"/>
            <a:chExt cx="9144036" cy="4268100"/>
          </a:xfrm>
        </p:grpSpPr>
        <p:sp>
          <p:nvSpPr>
            <p:cNvPr id="247" name="Google Shape;247;p29"/>
            <p:cNvSpPr/>
            <p:nvPr/>
          </p:nvSpPr>
          <p:spPr>
            <a:xfrm rot="-5400000">
              <a:off x="3345537" y="1749752"/>
              <a:ext cx="4268100" cy="2082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sp>
          <p:nvSpPr>
            <p:cNvPr id="248" name="Google Shape;248;p29"/>
            <p:cNvSpPr/>
            <p:nvPr/>
          </p:nvSpPr>
          <p:spPr>
            <a:xfrm rot="-5400000">
              <a:off x="4657144" y="1749752"/>
              <a:ext cx="4268100" cy="2082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sp>
          <p:nvSpPr>
            <p:cNvPr id="249" name="Google Shape;249;p29"/>
            <p:cNvSpPr/>
            <p:nvPr/>
          </p:nvSpPr>
          <p:spPr>
            <a:xfrm rot="-5400000">
              <a:off x="5968811" y="1749752"/>
              <a:ext cx="4268100" cy="2082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sp>
          <p:nvSpPr>
            <p:cNvPr id="250" name="Google Shape;250;p29"/>
            <p:cNvSpPr/>
            <p:nvPr/>
          </p:nvSpPr>
          <p:spPr>
            <a:xfrm rot="-5400000">
              <a:off x="-1092925" y="1749752"/>
              <a:ext cx="4268100" cy="2082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sp>
          <p:nvSpPr>
            <p:cNvPr id="251" name="Google Shape;251;p29"/>
            <p:cNvSpPr/>
            <p:nvPr/>
          </p:nvSpPr>
          <p:spPr>
            <a:xfrm rot="-5400000">
              <a:off x="218682" y="1749752"/>
              <a:ext cx="4268100" cy="2082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sp>
          <p:nvSpPr>
            <p:cNvPr id="252" name="Google Shape;252;p29"/>
            <p:cNvSpPr/>
            <p:nvPr/>
          </p:nvSpPr>
          <p:spPr>
            <a:xfrm rot="-5400000">
              <a:off x="1530349" y="1749752"/>
              <a:ext cx="4268100" cy="2082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grpSp>
      <p:sp>
        <p:nvSpPr>
          <p:cNvPr id="253" name="Google Shape;253;p29"/>
          <p:cNvSpPr/>
          <p:nvPr/>
        </p:nvSpPr>
        <p:spPr>
          <a:xfrm>
            <a:off x="110838" y="113400"/>
            <a:ext cx="7947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254" name="Google Shape;254;p29"/>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255" name="Google Shape;255;p29"/>
          <p:cNvCxnSpPr/>
          <p:nvPr/>
        </p:nvCxnSpPr>
        <p:spPr>
          <a:xfrm>
            <a:off x="111000" y="443900"/>
            <a:ext cx="8922000" cy="0"/>
          </a:xfrm>
          <a:prstGeom prst="straightConnector1">
            <a:avLst/>
          </a:prstGeom>
          <a:noFill/>
          <a:ln cap="flat" cmpd="sng" w="9525">
            <a:solidFill>
              <a:schemeClr val="lt1"/>
            </a:solidFill>
            <a:prstDash val="solid"/>
            <a:round/>
            <a:headEnd len="med" w="med" type="none"/>
            <a:tailEnd len="med" w="med" type="none"/>
          </a:ln>
        </p:spPr>
      </p:cxnSp>
      <p:sp>
        <p:nvSpPr>
          <p:cNvPr id="256" name="Google Shape;256;p29"/>
          <p:cNvSpPr txBox="1"/>
          <p:nvPr>
            <p:ph type="title"/>
          </p:nvPr>
        </p:nvSpPr>
        <p:spPr>
          <a:xfrm>
            <a:off x="420375" y="2504337"/>
            <a:ext cx="3731100" cy="572700"/>
          </a:xfrm>
          <a:prstGeom prst="rect">
            <a:avLst/>
          </a:prstGeom>
        </p:spPr>
        <p:txBody>
          <a:bodyPr anchorCtr="0" anchor="ctr" bIns="0" lIns="0" spcFirstLastPara="1" rIns="0" wrap="square" tIns="0">
            <a:noAutofit/>
          </a:bodyPr>
          <a:lstStyle>
            <a:lvl1pPr lvl="0">
              <a:spcBef>
                <a:spcPts val="0"/>
              </a:spcBef>
              <a:spcAft>
                <a:spcPts val="0"/>
              </a:spcAft>
              <a:buSzPts val="3500"/>
              <a:buFont typeface="Figtree"/>
              <a:buNone/>
              <a:defRPr/>
            </a:lvl1pPr>
            <a:lvl2pPr lvl="1">
              <a:spcBef>
                <a:spcPts val="0"/>
              </a:spcBef>
              <a:spcAft>
                <a:spcPts val="0"/>
              </a:spcAft>
              <a:buSzPts val="3500"/>
              <a:buFont typeface="Figtree"/>
              <a:buNone/>
              <a:defRPr/>
            </a:lvl2pPr>
            <a:lvl3pPr lvl="2">
              <a:spcBef>
                <a:spcPts val="0"/>
              </a:spcBef>
              <a:spcAft>
                <a:spcPts val="0"/>
              </a:spcAft>
              <a:buSzPts val="3500"/>
              <a:buFont typeface="Figtree"/>
              <a:buNone/>
              <a:defRPr/>
            </a:lvl3pPr>
            <a:lvl4pPr lvl="3">
              <a:spcBef>
                <a:spcPts val="0"/>
              </a:spcBef>
              <a:spcAft>
                <a:spcPts val="0"/>
              </a:spcAft>
              <a:buSzPts val="3500"/>
              <a:buFont typeface="Figtree"/>
              <a:buNone/>
              <a:defRPr/>
            </a:lvl4pPr>
            <a:lvl5pPr lvl="4">
              <a:spcBef>
                <a:spcPts val="0"/>
              </a:spcBef>
              <a:spcAft>
                <a:spcPts val="0"/>
              </a:spcAft>
              <a:buSzPts val="3500"/>
              <a:buFont typeface="Figtree"/>
              <a:buNone/>
              <a:defRPr/>
            </a:lvl5pPr>
            <a:lvl6pPr lvl="5">
              <a:spcBef>
                <a:spcPts val="0"/>
              </a:spcBef>
              <a:spcAft>
                <a:spcPts val="0"/>
              </a:spcAft>
              <a:buSzPts val="3500"/>
              <a:buFont typeface="Figtree"/>
              <a:buNone/>
              <a:defRPr/>
            </a:lvl6pPr>
            <a:lvl7pPr lvl="6">
              <a:spcBef>
                <a:spcPts val="0"/>
              </a:spcBef>
              <a:spcAft>
                <a:spcPts val="0"/>
              </a:spcAft>
              <a:buSzPts val="3500"/>
              <a:buFont typeface="Figtree"/>
              <a:buNone/>
              <a:defRPr/>
            </a:lvl7pPr>
            <a:lvl8pPr lvl="7">
              <a:spcBef>
                <a:spcPts val="0"/>
              </a:spcBef>
              <a:spcAft>
                <a:spcPts val="0"/>
              </a:spcAft>
              <a:buSzPts val="3500"/>
              <a:buFont typeface="Figtree"/>
              <a:buNone/>
              <a:defRPr/>
            </a:lvl8pPr>
            <a:lvl9pPr lvl="8">
              <a:spcBef>
                <a:spcPts val="0"/>
              </a:spcBef>
              <a:spcAft>
                <a:spcPts val="0"/>
              </a:spcAft>
              <a:buSzPts val="3500"/>
              <a:buFont typeface="Figtree"/>
              <a:buNone/>
              <a:defRPr/>
            </a:lvl9pPr>
          </a:lstStyle>
          <a:p/>
        </p:txBody>
      </p:sp>
      <p:sp>
        <p:nvSpPr>
          <p:cNvPr id="257" name="Google Shape;257;p29"/>
          <p:cNvSpPr txBox="1"/>
          <p:nvPr>
            <p:ph idx="2" type="title"/>
          </p:nvPr>
        </p:nvSpPr>
        <p:spPr>
          <a:xfrm>
            <a:off x="5675995" y="1768438"/>
            <a:ext cx="2325600" cy="200100"/>
          </a:xfrm>
          <a:prstGeom prst="rect">
            <a:avLst/>
          </a:prstGeom>
        </p:spPr>
        <p:txBody>
          <a:bodyPr anchorCtr="0" anchor="b" bIns="0" lIns="0" spcFirstLastPara="1" rIns="0" wrap="square" tIns="0">
            <a:noAutofit/>
          </a:bodyPr>
          <a:lstStyle>
            <a:lvl1pPr lvl="0">
              <a:spcBef>
                <a:spcPts val="0"/>
              </a:spcBef>
              <a:spcAft>
                <a:spcPts val="0"/>
              </a:spcAft>
              <a:buSzPts val="1300"/>
              <a:buFont typeface="Figtree ExtraBold"/>
              <a:buNone/>
              <a:defRPr b="0" sz="1300">
                <a:latin typeface="Figtree ExtraBold"/>
                <a:ea typeface="Figtree ExtraBold"/>
                <a:cs typeface="Figtree ExtraBold"/>
                <a:sym typeface="Figtree ExtraBold"/>
              </a:defRPr>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258" name="Google Shape;258;p29"/>
          <p:cNvSpPr txBox="1"/>
          <p:nvPr>
            <p:ph idx="1" type="body"/>
          </p:nvPr>
        </p:nvSpPr>
        <p:spPr>
          <a:xfrm>
            <a:off x="5675995" y="2094463"/>
            <a:ext cx="2325600" cy="677400"/>
          </a:xfrm>
          <a:prstGeom prst="rect">
            <a:avLst/>
          </a:prstGeom>
          <a:noFill/>
          <a:ln>
            <a:noFill/>
          </a:ln>
        </p:spPr>
        <p:txBody>
          <a:bodyPr anchorCtr="0" anchor="t" bIns="0" lIns="0" spcFirstLastPara="1" rIns="0" wrap="square" tIns="0">
            <a:noAutofit/>
          </a:bodyPr>
          <a:lstStyle>
            <a:lvl1pPr indent="-298450" lvl="0" marL="457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
        <p:nvSpPr>
          <p:cNvPr id="259" name="Google Shape;259;p29"/>
          <p:cNvSpPr txBox="1"/>
          <p:nvPr>
            <p:ph idx="3" type="title"/>
          </p:nvPr>
        </p:nvSpPr>
        <p:spPr>
          <a:xfrm>
            <a:off x="5675995" y="3148188"/>
            <a:ext cx="2325600" cy="200100"/>
          </a:xfrm>
          <a:prstGeom prst="rect">
            <a:avLst/>
          </a:prstGeom>
        </p:spPr>
        <p:txBody>
          <a:bodyPr anchorCtr="0" anchor="b" bIns="0" lIns="0" spcFirstLastPara="1" rIns="0" wrap="square" tIns="0">
            <a:noAutofit/>
          </a:bodyPr>
          <a:lstStyle>
            <a:lvl1pPr lvl="0">
              <a:spcBef>
                <a:spcPts val="0"/>
              </a:spcBef>
              <a:spcAft>
                <a:spcPts val="0"/>
              </a:spcAft>
              <a:buSzPts val="1300"/>
              <a:buFont typeface="Figtree ExtraBold"/>
              <a:buNone/>
              <a:defRPr b="0" sz="1300">
                <a:latin typeface="Figtree ExtraBold"/>
                <a:ea typeface="Figtree ExtraBold"/>
                <a:cs typeface="Figtree ExtraBold"/>
                <a:sym typeface="Figtree ExtraBold"/>
              </a:defRPr>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260" name="Google Shape;260;p29"/>
          <p:cNvSpPr txBox="1"/>
          <p:nvPr>
            <p:ph idx="4" type="body"/>
          </p:nvPr>
        </p:nvSpPr>
        <p:spPr>
          <a:xfrm>
            <a:off x="5675995" y="3474213"/>
            <a:ext cx="2325600" cy="677400"/>
          </a:xfrm>
          <a:prstGeom prst="rect">
            <a:avLst/>
          </a:prstGeom>
          <a:noFill/>
          <a:ln>
            <a:noFill/>
          </a:ln>
        </p:spPr>
        <p:txBody>
          <a:bodyPr anchorCtr="0" anchor="t" bIns="0" lIns="0" spcFirstLastPara="1" rIns="0" wrap="square" tIns="0">
            <a:noAutofit/>
          </a:bodyPr>
          <a:lstStyle>
            <a:lvl1pPr indent="-298450" lvl="0" marL="457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
        <p:nvSpPr>
          <p:cNvPr id="261" name="Google Shape;261;p29"/>
          <p:cNvSpPr/>
          <p:nvPr/>
        </p:nvSpPr>
        <p:spPr>
          <a:xfrm>
            <a:off x="74437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262" name="Google Shape;262;p29"/>
          <p:cNvSpPr/>
          <p:nvPr/>
        </p:nvSpPr>
        <p:spPr>
          <a:xfrm>
            <a:off x="57764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263" name="Google Shape;263;p29"/>
          <p:cNvSpPr txBox="1"/>
          <p:nvPr>
            <p:ph idx="5" type="subTitle"/>
          </p:nvPr>
        </p:nvSpPr>
        <p:spPr>
          <a:xfrm>
            <a:off x="5809350"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
        <p:nvSpPr>
          <p:cNvPr id="264" name="Google Shape;264;p29"/>
          <p:cNvSpPr txBox="1"/>
          <p:nvPr>
            <p:ph idx="6" type="subTitle"/>
          </p:nvPr>
        </p:nvSpPr>
        <p:spPr>
          <a:xfrm>
            <a:off x="7476775"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rizontal two column 2">
  <p:cSld name="SECTION_TITLE_AND_DESCRIPTION_1">
    <p:bg>
      <p:bgPr>
        <a:solidFill>
          <a:schemeClr val="accent1"/>
        </a:solidFill>
      </p:bgPr>
    </p:bg>
    <p:spTree>
      <p:nvGrpSpPr>
        <p:cNvPr id="265" name="Shape 265"/>
        <p:cNvGrpSpPr/>
        <p:nvPr/>
      </p:nvGrpSpPr>
      <p:grpSpPr>
        <a:xfrm>
          <a:off x="0" y="0"/>
          <a:ext cx="0" cy="0"/>
          <a:chOff x="0" y="0"/>
          <a:chExt cx="0" cy="0"/>
        </a:xfrm>
      </p:grpSpPr>
      <p:grpSp>
        <p:nvGrpSpPr>
          <p:cNvPr id="266" name="Google Shape;266;p30"/>
          <p:cNvGrpSpPr/>
          <p:nvPr/>
        </p:nvGrpSpPr>
        <p:grpSpPr>
          <a:xfrm>
            <a:off x="0" y="655700"/>
            <a:ext cx="9143980" cy="4282350"/>
            <a:chOff x="0" y="655700"/>
            <a:chExt cx="9143980" cy="4282350"/>
          </a:xfrm>
        </p:grpSpPr>
        <p:sp>
          <p:nvSpPr>
            <p:cNvPr id="267" name="Google Shape;267;p30"/>
            <p:cNvSpPr/>
            <p:nvPr/>
          </p:nvSpPr>
          <p:spPr>
            <a:xfrm>
              <a:off x="0" y="655700"/>
              <a:ext cx="3108000" cy="2484000"/>
            </a:xfrm>
            <a:prstGeom prst="snip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68" name="Google Shape;268;p30"/>
            <p:cNvSpPr/>
            <p:nvPr/>
          </p:nvSpPr>
          <p:spPr>
            <a:xfrm flipH="1" rot="10800000">
              <a:off x="0" y="2454050"/>
              <a:ext cx="3108000" cy="2484000"/>
            </a:xfrm>
            <a:prstGeom prst="snip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69" name="Google Shape;269;p30"/>
            <p:cNvSpPr/>
            <p:nvPr/>
          </p:nvSpPr>
          <p:spPr>
            <a:xfrm>
              <a:off x="3017990" y="655700"/>
              <a:ext cx="3108000" cy="2484000"/>
            </a:xfrm>
            <a:prstGeom prst="snip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70" name="Google Shape;270;p30"/>
            <p:cNvSpPr/>
            <p:nvPr/>
          </p:nvSpPr>
          <p:spPr>
            <a:xfrm flipH="1" rot="10800000">
              <a:off x="3017990" y="2454050"/>
              <a:ext cx="3108000" cy="2484000"/>
            </a:xfrm>
            <a:prstGeom prst="snip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71" name="Google Shape;271;p30"/>
            <p:cNvSpPr/>
            <p:nvPr/>
          </p:nvSpPr>
          <p:spPr>
            <a:xfrm>
              <a:off x="6035980" y="655700"/>
              <a:ext cx="3108000" cy="2484000"/>
            </a:xfrm>
            <a:prstGeom prst="snip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72" name="Google Shape;272;p30"/>
            <p:cNvSpPr/>
            <p:nvPr/>
          </p:nvSpPr>
          <p:spPr>
            <a:xfrm flipH="1" rot="10800000">
              <a:off x="6035980" y="2454050"/>
              <a:ext cx="3108000" cy="2484000"/>
            </a:xfrm>
            <a:prstGeom prst="snip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sp>
        <p:nvSpPr>
          <p:cNvPr id="273" name="Google Shape;273;p30"/>
          <p:cNvSpPr/>
          <p:nvPr/>
        </p:nvSpPr>
        <p:spPr>
          <a:xfrm>
            <a:off x="110838" y="113400"/>
            <a:ext cx="7947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274" name="Google Shape;274;p30"/>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275" name="Google Shape;275;p30"/>
          <p:cNvCxnSpPr/>
          <p:nvPr/>
        </p:nvCxnSpPr>
        <p:spPr>
          <a:xfrm>
            <a:off x="111000" y="443900"/>
            <a:ext cx="8922000" cy="0"/>
          </a:xfrm>
          <a:prstGeom prst="straightConnector1">
            <a:avLst/>
          </a:prstGeom>
          <a:noFill/>
          <a:ln cap="flat" cmpd="sng" w="9525">
            <a:solidFill>
              <a:schemeClr val="lt1"/>
            </a:solidFill>
            <a:prstDash val="solid"/>
            <a:round/>
            <a:headEnd len="med" w="med" type="none"/>
            <a:tailEnd len="med" w="med" type="none"/>
          </a:ln>
        </p:spPr>
      </p:cxnSp>
      <p:sp>
        <p:nvSpPr>
          <p:cNvPr id="276" name="Google Shape;276;p3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sp>
        <p:nvSpPr>
          <p:cNvPr id="277" name="Google Shape;277;p30"/>
          <p:cNvSpPr txBox="1"/>
          <p:nvPr>
            <p:ph type="title"/>
          </p:nvPr>
        </p:nvSpPr>
        <p:spPr>
          <a:xfrm>
            <a:off x="434800" y="2593849"/>
            <a:ext cx="2325600" cy="393600"/>
          </a:xfrm>
          <a:prstGeom prst="rect">
            <a:avLst/>
          </a:prstGeom>
        </p:spPr>
        <p:txBody>
          <a:bodyPr anchorCtr="0" anchor="ctr" bIns="0" lIns="0" spcFirstLastPara="1" rIns="0" wrap="square" tIns="0">
            <a:noAutofit/>
          </a:bodyPr>
          <a:lstStyle>
            <a:lvl1pPr lvl="0">
              <a:spcBef>
                <a:spcPts val="0"/>
              </a:spcBef>
              <a:spcAft>
                <a:spcPts val="0"/>
              </a:spcAft>
              <a:buSzPts val="2600"/>
              <a:buFont typeface="Figtree"/>
              <a:buNone/>
              <a:defRPr sz="2600"/>
            </a:lvl1pPr>
            <a:lvl2pPr lvl="1">
              <a:spcBef>
                <a:spcPts val="0"/>
              </a:spcBef>
              <a:spcAft>
                <a:spcPts val="0"/>
              </a:spcAft>
              <a:buSzPts val="2600"/>
              <a:buFont typeface="Figtree"/>
              <a:buNone/>
              <a:defRPr sz="2600"/>
            </a:lvl2pPr>
            <a:lvl3pPr lvl="2">
              <a:spcBef>
                <a:spcPts val="0"/>
              </a:spcBef>
              <a:spcAft>
                <a:spcPts val="0"/>
              </a:spcAft>
              <a:buSzPts val="2600"/>
              <a:buFont typeface="Figtree"/>
              <a:buNone/>
              <a:defRPr sz="2600"/>
            </a:lvl3pPr>
            <a:lvl4pPr lvl="3">
              <a:spcBef>
                <a:spcPts val="0"/>
              </a:spcBef>
              <a:spcAft>
                <a:spcPts val="0"/>
              </a:spcAft>
              <a:buSzPts val="2600"/>
              <a:buFont typeface="Figtree"/>
              <a:buNone/>
              <a:defRPr sz="2600"/>
            </a:lvl4pPr>
            <a:lvl5pPr lvl="4">
              <a:spcBef>
                <a:spcPts val="0"/>
              </a:spcBef>
              <a:spcAft>
                <a:spcPts val="0"/>
              </a:spcAft>
              <a:buSzPts val="2600"/>
              <a:buFont typeface="Figtree"/>
              <a:buNone/>
              <a:defRPr sz="2600"/>
            </a:lvl5pPr>
            <a:lvl6pPr lvl="5">
              <a:spcBef>
                <a:spcPts val="0"/>
              </a:spcBef>
              <a:spcAft>
                <a:spcPts val="0"/>
              </a:spcAft>
              <a:buSzPts val="2600"/>
              <a:buFont typeface="Figtree"/>
              <a:buNone/>
              <a:defRPr sz="2600"/>
            </a:lvl6pPr>
            <a:lvl7pPr lvl="6">
              <a:spcBef>
                <a:spcPts val="0"/>
              </a:spcBef>
              <a:spcAft>
                <a:spcPts val="0"/>
              </a:spcAft>
              <a:buSzPts val="2600"/>
              <a:buFont typeface="Figtree"/>
              <a:buNone/>
              <a:defRPr sz="2600"/>
            </a:lvl7pPr>
            <a:lvl8pPr lvl="7">
              <a:spcBef>
                <a:spcPts val="0"/>
              </a:spcBef>
              <a:spcAft>
                <a:spcPts val="0"/>
              </a:spcAft>
              <a:buSzPts val="2600"/>
              <a:buFont typeface="Figtree"/>
              <a:buNone/>
              <a:defRPr sz="2600"/>
            </a:lvl8pPr>
            <a:lvl9pPr lvl="8">
              <a:spcBef>
                <a:spcPts val="0"/>
              </a:spcBef>
              <a:spcAft>
                <a:spcPts val="0"/>
              </a:spcAft>
              <a:buSzPts val="2600"/>
              <a:buFont typeface="Figtree"/>
              <a:buNone/>
              <a:defRPr sz="2600"/>
            </a:lvl9pPr>
          </a:lstStyle>
          <a:p/>
        </p:txBody>
      </p:sp>
      <p:sp>
        <p:nvSpPr>
          <p:cNvPr id="278" name="Google Shape;278;p30"/>
          <p:cNvSpPr txBox="1"/>
          <p:nvPr>
            <p:ph idx="2" type="title"/>
          </p:nvPr>
        </p:nvSpPr>
        <p:spPr>
          <a:xfrm>
            <a:off x="3410831" y="2280747"/>
            <a:ext cx="2325600" cy="200100"/>
          </a:xfrm>
          <a:prstGeom prst="rect">
            <a:avLst/>
          </a:prstGeom>
        </p:spPr>
        <p:txBody>
          <a:bodyPr anchorCtr="0" anchor="b" bIns="0" lIns="0" spcFirstLastPara="1" rIns="0" wrap="square" tIns="0">
            <a:noAutofit/>
          </a:bodyPr>
          <a:lstStyle>
            <a:lvl1pPr lvl="0">
              <a:spcBef>
                <a:spcPts val="0"/>
              </a:spcBef>
              <a:spcAft>
                <a:spcPts val="0"/>
              </a:spcAft>
              <a:buSzPts val="1300"/>
              <a:buFont typeface="Figtree ExtraBold"/>
              <a:buNone/>
              <a:defRPr b="0" sz="1300">
                <a:latin typeface="Figtree ExtraBold"/>
                <a:ea typeface="Figtree ExtraBold"/>
                <a:cs typeface="Figtree ExtraBold"/>
                <a:sym typeface="Figtree ExtraBold"/>
              </a:defRPr>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279" name="Google Shape;279;p30"/>
          <p:cNvSpPr txBox="1"/>
          <p:nvPr>
            <p:ph idx="1" type="body"/>
          </p:nvPr>
        </p:nvSpPr>
        <p:spPr>
          <a:xfrm>
            <a:off x="3410831" y="2606773"/>
            <a:ext cx="2325600" cy="677400"/>
          </a:xfrm>
          <a:prstGeom prst="rect">
            <a:avLst/>
          </a:prstGeom>
          <a:noFill/>
          <a:ln>
            <a:noFill/>
          </a:ln>
        </p:spPr>
        <p:txBody>
          <a:bodyPr anchorCtr="0" anchor="t" bIns="0" lIns="0" spcFirstLastPara="1" rIns="0" wrap="square" tIns="0">
            <a:noAutofit/>
          </a:bodyPr>
          <a:lstStyle>
            <a:lvl1pPr indent="-298450" lvl="0" marL="457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
        <p:nvSpPr>
          <p:cNvPr id="280" name="Google Shape;280;p30"/>
          <p:cNvSpPr txBox="1"/>
          <p:nvPr>
            <p:ph idx="3" type="title"/>
          </p:nvPr>
        </p:nvSpPr>
        <p:spPr>
          <a:xfrm>
            <a:off x="6454256" y="2280747"/>
            <a:ext cx="2325600" cy="200100"/>
          </a:xfrm>
          <a:prstGeom prst="rect">
            <a:avLst/>
          </a:prstGeom>
        </p:spPr>
        <p:txBody>
          <a:bodyPr anchorCtr="0" anchor="b" bIns="0" lIns="0" spcFirstLastPara="1" rIns="0" wrap="square" tIns="0">
            <a:noAutofit/>
          </a:bodyPr>
          <a:lstStyle>
            <a:lvl1pPr lvl="0">
              <a:spcBef>
                <a:spcPts val="0"/>
              </a:spcBef>
              <a:spcAft>
                <a:spcPts val="0"/>
              </a:spcAft>
              <a:buSzPts val="1300"/>
              <a:buFont typeface="Figtree ExtraBold"/>
              <a:buNone/>
              <a:defRPr b="0" sz="1300">
                <a:latin typeface="Figtree ExtraBold"/>
                <a:ea typeface="Figtree ExtraBold"/>
                <a:cs typeface="Figtree ExtraBold"/>
                <a:sym typeface="Figtree ExtraBold"/>
              </a:defRPr>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281" name="Google Shape;281;p30"/>
          <p:cNvSpPr txBox="1"/>
          <p:nvPr>
            <p:ph idx="4" type="body"/>
          </p:nvPr>
        </p:nvSpPr>
        <p:spPr>
          <a:xfrm>
            <a:off x="6454256" y="2606773"/>
            <a:ext cx="2325600" cy="677400"/>
          </a:xfrm>
          <a:prstGeom prst="rect">
            <a:avLst/>
          </a:prstGeom>
          <a:noFill/>
          <a:ln>
            <a:noFill/>
          </a:ln>
        </p:spPr>
        <p:txBody>
          <a:bodyPr anchorCtr="0" anchor="t" bIns="0" lIns="0" spcFirstLastPara="1" rIns="0" wrap="square" tIns="0">
            <a:noAutofit/>
          </a:bodyPr>
          <a:lstStyle>
            <a:lvl1pPr indent="-323850" lvl="0" marL="4572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1pPr>
            <a:lvl2pPr indent="-323850" lvl="1" marL="9144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2pPr>
            <a:lvl3pPr indent="-323850" lvl="2" marL="13716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3pPr>
            <a:lvl4pPr indent="-323850" lvl="3" marL="18288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4pPr>
            <a:lvl5pPr indent="-323850" lvl="4" marL="22860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5pPr>
            <a:lvl6pPr indent="-323850" lvl="5" marL="27432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6pPr>
            <a:lvl7pPr indent="-323850" lvl="6" marL="32004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7pPr>
            <a:lvl8pPr indent="-323850" lvl="7" marL="36576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8pPr>
            <a:lvl9pPr indent="-323850" lvl="8" marL="41148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9pPr>
          </a:lstStyle>
          <a:p/>
        </p:txBody>
      </p:sp>
      <p:sp>
        <p:nvSpPr>
          <p:cNvPr id="282" name="Google Shape;282;p30"/>
          <p:cNvSpPr/>
          <p:nvPr/>
        </p:nvSpPr>
        <p:spPr>
          <a:xfrm>
            <a:off x="74437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283" name="Google Shape;283;p30"/>
          <p:cNvSpPr/>
          <p:nvPr/>
        </p:nvSpPr>
        <p:spPr>
          <a:xfrm>
            <a:off x="57764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284" name="Google Shape;284;p30"/>
          <p:cNvSpPr txBox="1"/>
          <p:nvPr>
            <p:ph idx="5" type="subTitle"/>
          </p:nvPr>
        </p:nvSpPr>
        <p:spPr>
          <a:xfrm>
            <a:off x="5809350"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
        <p:nvSpPr>
          <p:cNvPr id="285" name="Google Shape;285;p30"/>
          <p:cNvSpPr txBox="1"/>
          <p:nvPr>
            <p:ph idx="6" type="subTitle"/>
          </p:nvPr>
        </p:nvSpPr>
        <p:spPr>
          <a:xfrm>
            <a:off x="7476775"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b" bIns="0" lIns="0" spcFirstLastPara="1" rIns="0" wrap="square" tIns="0">
            <a:norm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8" name="Google Shape;18;p4"/>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9" name="Google Shape;19;p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wo column 3">
  <p:cSld name="CAPTION_ONLY_1">
    <p:bg>
      <p:bgPr>
        <a:solidFill>
          <a:schemeClr val="accent2"/>
        </a:solidFill>
      </p:bgPr>
    </p:bg>
    <p:spTree>
      <p:nvGrpSpPr>
        <p:cNvPr id="286" name="Shape 286"/>
        <p:cNvGrpSpPr/>
        <p:nvPr/>
      </p:nvGrpSpPr>
      <p:grpSpPr>
        <a:xfrm>
          <a:off x="0" y="0"/>
          <a:ext cx="0" cy="0"/>
          <a:chOff x="0" y="0"/>
          <a:chExt cx="0" cy="0"/>
        </a:xfrm>
      </p:grpSpPr>
      <p:grpSp>
        <p:nvGrpSpPr>
          <p:cNvPr id="287" name="Google Shape;287;p31"/>
          <p:cNvGrpSpPr/>
          <p:nvPr/>
        </p:nvGrpSpPr>
        <p:grpSpPr>
          <a:xfrm>
            <a:off x="45" y="656725"/>
            <a:ext cx="9144010" cy="4268100"/>
            <a:chOff x="45" y="656725"/>
            <a:chExt cx="9144010" cy="4268100"/>
          </a:xfrm>
        </p:grpSpPr>
        <p:sp>
          <p:nvSpPr>
            <p:cNvPr id="288" name="Google Shape;288;p31"/>
            <p:cNvSpPr/>
            <p:nvPr/>
          </p:nvSpPr>
          <p:spPr>
            <a:xfrm flipH="1" rot="-5400000">
              <a:off x="1202555" y="1549075"/>
              <a:ext cx="4268100" cy="2483400"/>
            </a:xfrm>
            <a:prstGeom prst="round2Diag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89" name="Google Shape;289;p31"/>
            <p:cNvSpPr/>
            <p:nvPr/>
          </p:nvSpPr>
          <p:spPr>
            <a:xfrm rot="5400000">
              <a:off x="-892305" y="1549075"/>
              <a:ext cx="4268100" cy="2483400"/>
            </a:xfrm>
            <a:prstGeom prst="round2Diag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90" name="Google Shape;290;p31"/>
            <p:cNvSpPr/>
            <p:nvPr/>
          </p:nvSpPr>
          <p:spPr>
            <a:xfrm flipH="1" rot="5400000">
              <a:off x="3673445" y="1549075"/>
              <a:ext cx="4268100" cy="2483400"/>
            </a:xfrm>
            <a:prstGeom prst="round2Diag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91" name="Google Shape;291;p31"/>
            <p:cNvSpPr/>
            <p:nvPr/>
          </p:nvSpPr>
          <p:spPr>
            <a:xfrm rot="-5400000">
              <a:off x="5768305" y="1549075"/>
              <a:ext cx="4268100" cy="2483400"/>
            </a:xfrm>
            <a:prstGeom prst="round2Diag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sp>
        <p:nvSpPr>
          <p:cNvPr id="292" name="Google Shape;292;p31"/>
          <p:cNvSpPr/>
          <p:nvPr/>
        </p:nvSpPr>
        <p:spPr>
          <a:xfrm>
            <a:off x="110838" y="113400"/>
            <a:ext cx="7947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293" name="Google Shape;293;p31"/>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294" name="Google Shape;294;p31"/>
          <p:cNvCxnSpPr/>
          <p:nvPr/>
        </p:nvCxnSpPr>
        <p:spPr>
          <a:xfrm>
            <a:off x="111000" y="443900"/>
            <a:ext cx="8922000" cy="0"/>
          </a:xfrm>
          <a:prstGeom prst="straightConnector1">
            <a:avLst/>
          </a:prstGeom>
          <a:noFill/>
          <a:ln cap="flat" cmpd="sng" w="9525">
            <a:solidFill>
              <a:schemeClr val="lt1"/>
            </a:solidFill>
            <a:prstDash val="solid"/>
            <a:round/>
            <a:headEnd len="med" w="med" type="none"/>
            <a:tailEnd len="med" w="med" type="none"/>
          </a:ln>
        </p:spPr>
      </p:cxnSp>
      <p:sp>
        <p:nvSpPr>
          <p:cNvPr id="295" name="Google Shape;295;p31"/>
          <p:cNvSpPr txBox="1"/>
          <p:nvPr>
            <p:ph type="title"/>
          </p:nvPr>
        </p:nvSpPr>
        <p:spPr>
          <a:xfrm>
            <a:off x="420375" y="2504337"/>
            <a:ext cx="3731100" cy="572700"/>
          </a:xfrm>
          <a:prstGeom prst="rect">
            <a:avLst/>
          </a:prstGeom>
        </p:spPr>
        <p:txBody>
          <a:bodyPr anchorCtr="0" anchor="ctr" bIns="0" lIns="0" spcFirstLastPara="1" rIns="0" wrap="square" tIns="0">
            <a:noAutofit/>
          </a:bodyPr>
          <a:lstStyle>
            <a:lvl1pPr lvl="0">
              <a:spcBef>
                <a:spcPts val="0"/>
              </a:spcBef>
              <a:spcAft>
                <a:spcPts val="0"/>
              </a:spcAft>
              <a:buSzPts val="3500"/>
              <a:buFont typeface="Figtree"/>
              <a:buNone/>
              <a:defRPr/>
            </a:lvl1pPr>
            <a:lvl2pPr lvl="1">
              <a:spcBef>
                <a:spcPts val="0"/>
              </a:spcBef>
              <a:spcAft>
                <a:spcPts val="0"/>
              </a:spcAft>
              <a:buSzPts val="3500"/>
              <a:buFont typeface="Figtree"/>
              <a:buNone/>
              <a:defRPr/>
            </a:lvl2pPr>
            <a:lvl3pPr lvl="2">
              <a:spcBef>
                <a:spcPts val="0"/>
              </a:spcBef>
              <a:spcAft>
                <a:spcPts val="0"/>
              </a:spcAft>
              <a:buSzPts val="3500"/>
              <a:buFont typeface="Figtree"/>
              <a:buNone/>
              <a:defRPr/>
            </a:lvl3pPr>
            <a:lvl4pPr lvl="3">
              <a:spcBef>
                <a:spcPts val="0"/>
              </a:spcBef>
              <a:spcAft>
                <a:spcPts val="0"/>
              </a:spcAft>
              <a:buSzPts val="3500"/>
              <a:buFont typeface="Figtree"/>
              <a:buNone/>
              <a:defRPr/>
            </a:lvl4pPr>
            <a:lvl5pPr lvl="4">
              <a:spcBef>
                <a:spcPts val="0"/>
              </a:spcBef>
              <a:spcAft>
                <a:spcPts val="0"/>
              </a:spcAft>
              <a:buSzPts val="3500"/>
              <a:buFont typeface="Figtree"/>
              <a:buNone/>
              <a:defRPr/>
            </a:lvl5pPr>
            <a:lvl6pPr lvl="5">
              <a:spcBef>
                <a:spcPts val="0"/>
              </a:spcBef>
              <a:spcAft>
                <a:spcPts val="0"/>
              </a:spcAft>
              <a:buSzPts val="3500"/>
              <a:buFont typeface="Figtree"/>
              <a:buNone/>
              <a:defRPr/>
            </a:lvl6pPr>
            <a:lvl7pPr lvl="6">
              <a:spcBef>
                <a:spcPts val="0"/>
              </a:spcBef>
              <a:spcAft>
                <a:spcPts val="0"/>
              </a:spcAft>
              <a:buSzPts val="3500"/>
              <a:buFont typeface="Figtree"/>
              <a:buNone/>
              <a:defRPr/>
            </a:lvl7pPr>
            <a:lvl8pPr lvl="7">
              <a:spcBef>
                <a:spcPts val="0"/>
              </a:spcBef>
              <a:spcAft>
                <a:spcPts val="0"/>
              </a:spcAft>
              <a:buSzPts val="3500"/>
              <a:buFont typeface="Figtree"/>
              <a:buNone/>
              <a:defRPr/>
            </a:lvl8pPr>
            <a:lvl9pPr lvl="8">
              <a:spcBef>
                <a:spcPts val="0"/>
              </a:spcBef>
              <a:spcAft>
                <a:spcPts val="0"/>
              </a:spcAft>
              <a:buSzPts val="3500"/>
              <a:buFont typeface="Figtree"/>
              <a:buNone/>
              <a:defRPr/>
            </a:lvl9pPr>
          </a:lstStyle>
          <a:p/>
        </p:txBody>
      </p:sp>
      <p:sp>
        <p:nvSpPr>
          <p:cNvPr id="296" name="Google Shape;296;p31"/>
          <p:cNvSpPr txBox="1"/>
          <p:nvPr>
            <p:ph idx="2" type="title"/>
          </p:nvPr>
        </p:nvSpPr>
        <p:spPr>
          <a:xfrm>
            <a:off x="5675995" y="1768438"/>
            <a:ext cx="2325600" cy="200100"/>
          </a:xfrm>
          <a:prstGeom prst="rect">
            <a:avLst/>
          </a:prstGeom>
        </p:spPr>
        <p:txBody>
          <a:bodyPr anchorCtr="0" anchor="b" bIns="0" lIns="0" spcFirstLastPara="1" rIns="0" wrap="square" tIns="0">
            <a:noAutofit/>
          </a:bodyPr>
          <a:lstStyle>
            <a:lvl1pPr lvl="0">
              <a:spcBef>
                <a:spcPts val="0"/>
              </a:spcBef>
              <a:spcAft>
                <a:spcPts val="0"/>
              </a:spcAft>
              <a:buSzPts val="1300"/>
              <a:buFont typeface="Figtree ExtraBold"/>
              <a:buNone/>
              <a:defRPr b="0" sz="1300">
                <a:latin typeface="Figtree ExtraBold"/>
                <a:ea typeface="Figtree ExtraBold"/>
                <a:cs typeface="Figtree ExtraBold"/>
                <a:sym typeface="Figtree ExtraBold"/>
              </a:defRPr>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297" name="Google Shape;297;p31"/>
          <p:cNvSpPr txBox="1"/>
          <p:nvPr>
            <p:ph idx="1" type="body"/>
          </p:nvPr>
        </p:nvSpPr>
        <p:spPr>
          <a:xfrm>
            <a:off x="5675995" y="2094463"/>
            <a:ext cx="2325600" cy="677400"/>
          </a:xfrm>
          <a:prstGeom prst="rect">
            <a:avLst/>
          </a:prstGeom>
          <a:noFill/>
          <a:ln>
            <a:noFill/>
          </a:ln>
        </p:spPr>
        <p:txBody>
          <a:bodyPr anchorCtr="0" anchor="t" bIns="0" lIns="0" spcFirstLastPara="1" rIns="0" wrap="square" tIns="0">
            <a:noAutofit/>
          </a:bodyPr>
          <a:lstStyle>
            <a:lvl1pPr indent="-298450" lvl="0" marL="457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
        <p:nvSpPr>
          <p:cNvPr id="298" name="Google Shape;298;p31"/>
          <p:cNvSpPr txBox="1"/>
          <p:nvPr>
            <p:ph idx="3" type="title"/>
          </p:nvPr>
        </p:nvSpPr>
        <p:spPr>
          <a:xfrm>
            <a:off x="5675995" y="3148188"/>
            <a:ext cx="2325600" cy="200100"/>
          </a:xfrm>
          <a:prstGeom prst="rect">
            <a:avLst/>
          </a:prstGeom>
        </p:spPr>
        <p:txBody>
          <a:bodyPr anchorCtr="0" anchor="b" bIns="0" lIns="0" spcFirstLastPara="1" rIns="0" wrap="square" tIns="0">
            <a:noAutofit/>
          </a:bodyPr>
          <a:lstStyle>
            <a:lvl1pPr lvl="0">
              <a:spcBef>
                <a:spcPts val="0"/>
              </a:spcBef>
              <a:spcAft>
                <a:spcPts val="0"/>
              </a:spcAft>
              <a:buSzPts val="1300"/>
              <a:buFont typeface="Figtree ExtraBold"/>
              <a:buNone/>
              <a:defRPr b="0" sz="1300">
                <a:latin typeface="Figtree ExtraBold"/>
                <a:ea typeface="Figtree ExtraBold"/>
                <a:cs typeface="Figtree ExtraBold"/>
                <a:sym typeface="Figtree ExtraBold"/>
              </a:defRPr>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299" name="Google Shape;299;p31"/>
          <p:cNvSpPr txBox="1"/>
          <p:nvPr>
            <p:ph idx="4" type="body"/>
          </p:nvPr>
        </p:nvSpPr>
        <p:spPr>
          <a:xfrm>
            <a:off x="5675995" y="3474213"/>
            <a:ext cx="2325600" cy="677400"/>
          </a:xfrm>
          <a:prstGeom prst="rect">
            <a:avLst/>
          </a:prstGeom>
          <a:noFill/>
          <a:ln>
            <a:noFill/>
          </a:ln>
        </p:spPr>
        <p:txBody>
          <a:bodyPr anchorCtr="0" anchor="t" bIns="0" lIns="0" spcFirstLastPara="1" rIns="0" wrap="square" tIns="0">
            <a:noAutofit/>
          </a:bodyPr>
          <a:lstStyle>
            <a:lvl1pPr indent="-298450" lvl="0" marL="457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
        <p:nvSpPr>
          <p:cNvPr id="300" name="Google Shape;300;p31"/>
          <p:cNvSpPr/>
          <p:nvPr/>
        </p:nvSpPr>
        <p:spPr>
          <a:xfrm>
            <a:off x="74437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301" name="Google Shape;301;p31"/>
          <p:cNvSpPr/>
          <p:nvPr/>
        </p:nvSpPr>
        <p:spPr>
          <a:xfrm>
            <a:off x="57764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302" name="Google Shape;302;p31"/>
          <p:cNvSpPr txBox="1"/>
          <p:nvPr>
            <p:ph idx="5" type="subTitle"/>
          </p:nvPr>
        </p:nvSpPr>
        <p:spPr>
          <a:xfrm>
            <a:off x="5809350"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
        <p:nvSpPr>
          <p:cNvPr id="303" name="Google Shape;303;p31"/>
          <p:cNvSpPr txBox="1"/>
          <p:nvPr>
            <p:ph idx="6" type="subTitle"/>
          </p:nvPr>
        </p:nvSpPr>
        <p:spPr>
          <a:xfrm>
            <a:off x="7476775"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rizontal two column 3">
  <p:cSld name="BIG_NUMBER_2">
    <p:bg>
      <p:bgPr>
        <a:solidFill>
          <a:schemeClr val="accent3"/>
        </a:solidFill>
      </p:bgPr>
    </p:bg>
    <p:spTree>
      <p:nvGrpSpPr>
        <p:cNvPr id="304" name="Shape 304"/>
        <p:cNvGrpSpPr/>
        <p:nvPr/>
      </p:nvGrpSpPr>
      <p:grpSpPr>
        <a:xfrm>
          <a:off x="0" y="0"/>
          <a:ext cx="0" cy="0"/>
          <a:chOff x="0" y="0"/>
          <a:chExt cx="0" cy="0"/>
        </a:xfrm>
      </p:grpSpPr>
      <p:grpSp>
        <p:nvGrpSpPr>
          <p:cNvPr id="305" name="Google Shape;305;p32"/>
          <p:cNvGrpSpPr/>
          <p:nvPr/>
        </p:nvGrpSpPr>
        <p:grpSpPr>
          <a:xfrm>
            <a:off x="0" y="650025"/>
            <a:ext cx="9143966" cy="4268100"/>
            <a:chOff x="0" y="650025"/>
            <a:chExt cx="9143966" cy="4268100"/>
          </a:xfrm>
        </p:grpSpPr>
        <p:sp>
          <p:nvSpPr>
            <p:cNvPr id="306" name="Google Shape;306;p32"/>
            <p:cNvSpPr/>
            <p:nvPr/>
          </p:nvSpPr>
          <p:spPr>
            <a:xfrm>
              <a:off x="0" y="650025"/>
              <a:ext cx="3068700" cy="4268100"/>
            </a:xfrm>
            <a:prstGeom prst="plaque">
              <a:avLst>
                <a:gd fmla="val 21361"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07" name="Google Shape;307;p32"/>
            <p:cNvSpPr/>
            <p:nvPr/>
          </p:nvSpPr>
          <p:spPr>
            <a:xfrm>
              <a:off x="3037633" y="650025"/>
              <a:ext cx="3068700" cy="4268100"/>
            </a:xfrm>
            <a:prstGeom prst="plaque">
              <a:avLst>
                <a:gd fmla="val 21361"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08" name="Google Shape;308;p32"/>
            <p:cNvSpPr/>
            <p:nvPr/>
          </p:nvSpPr>
          <p:spPr>
            <a:xfrm>
              <a:off x="6075266" y="650025"/>
              <a:ext cx="3068700" cy="4268100"/>
            </a:xfrm>
            <a:prstGeom prst="plaque">
              <a:avLst>
                <a:gd fmla="val 21361"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sp>
        <p:nvSpPr>
          <p:cNvPr id="309" name="Google Shape;309;p32"/>
          <p:cNvSpPr/>
          <p:nvPr/>
        </p:nvSpPr>
        <p:spPr>
          <a:xfrm>
            <a:off x="110838" y="113400"/>
            <a:ext cx="7947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310" name="Google Shape;310;p32"/>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311" name="Google Shape;311;p32"/>
          <p:cNvCxnSpPr/>
          <p:nvPr/>
        </p:nvCxnSpPr>
        <p:spPr>
          <a:xfrm>
            <a:off x="111000" y="443900"/>
            <a:ext cx="8922000" cy="0"/>
          </a:xfrm>
          <a:prstGeom prst="straightConnector1">
            <a:avLst/>
          </a:prstGeom>
          <a:noFill/>
          <a:ln cap="flat" cmpd="sng" w="9525">
            <a:solidFill>
              <a:schemeClr val="lt1"/>
            </a:solidFill>
            <a:prstDash val="solid"/>
            <a:round/>
            <a:headEnd len="med" w="med" type="none"/>
            <a:tailEnd len="med" w="med" type="none"/>
          </a:ln>
        </p:spPr>
      </p:cxnSp>
      <p:sp>
        <p:nvSpPr>
          <p:cNvPr id="312" name="Google Shape;312;p32"/>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sp>
        <p:nvSpPr>
          <p:cNvPr id="313" name="Google Shape;313;p32"/>
          <p:cNvSpPr txBox="1"/>
          <p:nvPr>
            <p:ph type="title"/>
          </p:nvPr>
        </p:nvSpPr>
        <p:spPr>
          <a:xfrm>
            <a:off x="434800" y="2593849"/>
            <a:ext cx="2325600" cy="393600"/>
          </a:xfrm>
          <a:prstGeom prst="rect">
            <a:avLst/>
          </a:prstGeom>
        </p:spPr>
        <p:txBody>
          <a:bodyPr anchorCtr="0" anchor="ctr" bIns="0" lIns="0" spcFirstLastPara="1" rIns="0" wrap="square" tIns="0">
            <a:noAutofit/>
          </a:bodyPr>
          <a:lstStyle>
            <a:lvl1pPr lvl="0">
              <a:spcBef>
                <a:spcPts val="0"/>
              </a:spcBef>
              <a:spcAft>
                <a:spcPts val="0"/>
              </a:spcAft>
              <a:buSzPts val="2600"/>
              <a:buFont typeface="Figtree"/>
              <a:buNone/>
              <a:defRPr sz="2600"/>
            </a:lvl1pPr>
            <a:lvl2pPr lvl="1">
              <a:spcBef>
                <a:spcPts val="0"/>
              </a:spcBef>
              <a:spcAft>
                <a:spcPts val="0"/>
              </a:spcAft>
              <a:buSzPts val="2600"/>
              <a:buFont typeface="Figtree"/>
              <a:buNone/>
              <a:defRPr sz="2600"/>
            </a:lvl2pPr>
            <a:lvl3pPr lvl="2">
              <a:spcBef>
                <a:spcPts val="0"/>
              </a:spcBef>
              <a:spcAft>
                <a:spcPts val="0"/>
              </a:spcAft>
              <a:buSzPts val="2600"/>
              <a:buFont typeface="Figtree"/>
              <a:buNone/>
              <a:defRPr sz="2600"/>
            </a:lvl3pPr>
            <a:lvl4pPr lvl="3">
              <a:spcBef>
                <a:spcPts val="0"/>
              </a:spcBef>
              <a:spcAft>
                <a:spcPts val="0"/>
              </a:spcAft>
              <a:buSzPts val="2600"/>
              <a:buFont typeface="Figtree"/>
              <a:buNone/>
              <a:defRPr sz="2600"/>
            </a:lvl4pPr>
            <a:lvl5pPr lvl="4">
              <a:spcBef>
                <a:spcPts val="0"/>
              </a:spcBef>
              <a:spcAft>
                <a:spcPts val="0"/>
              </a:spcAft>
              <a:buSzPts val="2600"/>
              <a:buFont typeface="Figtree"/>
              <a:buNone/>
              <a:defRPr sz="2600"/>
            </a:lvl5pPr>
            <a:lvl6pPr lvl="5">
              <a:spcBef>
                <a:spcPts val="0"/>
              </a:spcBef>
              <a:spcAft>
                <a:spcPts val="0"/>
              </a:spcAft>
              <a:buSzPts val="2600"/>
              <a:buFont typeface="Figtree"/>
              <a:buNone/>
              <a:defRPr sz="2600"/>
            </a:lvl6pPr>
            <a:lvl7pPr lvl="6">
              <a:spcBef>
                <a:spcPts val="0"/>
              </a:spcBef>
              <a:spcAft>
                <a:spcPts val="0"/>
              </a:spcAft>
              <a:buSzPts val="2600"/>
              <a:buFont typeface="Figtree"/>
              <a:buNone/>
              <a:defRPr sz="2600"/>
            </a:lvl7pPr>
            <a:lvl8pPr lvl="7">
              <a:spcBef>
                <a:spcPts val="0"/>
              </a:spcBef>
              <a:spcAft>
                <a:spcPts val="0"/>
              </a:spcAft>
              <a:buSzPts val="2600"/>
              <a:buFont typeface="Figtree"/>
              <a:buNone/>
              <a:defRPr sz="2600"/>
            </a:lvl8pPr>
            <a:lvl9pPr lvl="8">
              <a:spcBef>
                <a:spcPts val="0"/>
              </a:spcBef>
              <a:spcAft>
                <a:spcPts val="0"/>
              </a:spcAft>
              <a:buSzPts val="2600"/>
              <a:buFont typeface="Figtree"/>
              <a:buNone/>
              <a:defRPr sz="2600"/>
            </a:lvl9pPr>
          </a:lstStyle>
          <a:p/>
        </p:txBody>
      </p:sp>
      <p:sp>
        <p:nvSpPr>
          <p:cNvPr id="314" name="Google Shape;314;p32"/>
          <p:cNvSpPr txBox="1"/>
          <p:nvPr>
            <p:ph idx="2" type="title"/>
          </p:nvPr>
        </p:nvSpPr>
        <p:spPr>
          <a:xfrm>
            <a:off x="3410831" y="2280747"/>
            <a:ext cx="2325600" cy="200100"/>
          </a:xfrm>
          <a:prstGeom prst="rect">
            <a:avLst/>
          </a:prstGeom>
        </p:spPr>
        <p:txBody>
          <a:bodyPr anchorCtr="0" anchor="b" bIns="0" lIns="0" spcFirstLastPara="1" rIns="0" wrap="square" tIns="0">
            <a:noAutofit/>
          </a:bodyPr>
          <a:lstStyle>
            <a:lvl1pPr lvl="0">
              <a:spcBef>
                <a:spcPts val="0"/>
              </a:spcBef>
              <a:spcAft>
                <a:spcPts val="0"/>
              </a:spcAft>
              <a:buSzPts val="1300"/>
              <a:buFont typeface="Figtree ExtraBold"/>
              <a:buNone/>
              <a:defRPr b="0" sz="1300">
                <a:latin typeface="Figtree ExtraBold"/>
                <a:ea typeface="Figtree ExtraBold"/>
                <a:cs typeface="Figtree ExtraBold"/>
                <a:sym typeface="Figtree ExtraBold"/>
              </a:defRPr>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315" name="Google Shape;315;p32"/>
          <p:cNvSpPr txBox="1"/>
          <p:nvPr>
            <p:ph idx="1" type="body"/>
          </p:nvPr>
        </p:nvSpPr>
        <p:spPr>
          <a:xfrm>
            <a:off x="3410831" y="2606773"/>
            <a:ext cx="2325600" cy="677400"/>
          </a:xfrm>
          <a:prstGeom prst="rect">
            <a:avLst/>
          </a:prstGeom>
          <a:noFill/>
          <a:ln>
            <a:noFill/>
          </a:ln>
        </p:spPr>
        <p:txBody>
          <a:bodyPr anchorCtr="0" anchor="t" bIns="0" lIns="0" spcFirstLastPara="1" rIns="0" wrap="square" tIns="0">
            <a:noAutofit/>
          </a:bodyPr>
          <a:lstStyle>
            <a:lvl1pPr indent="-298450" lvl="0" marL="457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
        <p:nvSpPr>
          <p:cNvPr id="316" name="Google Shape;316;p32"/>
          <p:cNvSpPr txBox="1"/>
          <p:nvPr>
            <p:ph idx="3" type="title"/>
          </p:nvPr>
        </p:nvSpPr>
        <p:spPr>
          <a:xfrm>
            <a:off x="6454256" y="2280747"/>
            <a:ext cx="2325600" cy="200100"/>
          </a:xfrm>
          <a:prstGeom prst="rect">
            <a:avLst/>
          </a:prstGeom>
        </p:spPr>
        <p:txBody>
          <a:bodyPr anchorCtr="0" anchor="b" bIns="0" lIns="0" spcFirstLastPara="1" rIns="0" wrap="square" tIns="0">
            <a:noAutofit/>
          </a:bodyPr>
          <a:lstStyle>
            <a:lvl1pPr lvl="0">
              <a:spcBef>
                <a:spcPts val="0"/>
              </a:spcBef>
              <a:spcAft>
                <a:spcPts val="0"/>
              </a:spcAft>
              <a:buSzPts val="1300"/>
              <a:buFont typeface="Figtree ExtraBold"/>
              <a:buNone/>
              <a:defRPr b="0" sz="1300">
                <a:latin typeface="Figtree ExtraBold"/>
                <a:ea typeface="Figtree ExtraBold"/>
                <a:cs typeface="Figtree ExtraBold"/>
                <a:sym typeface="Figtree ExtraBold"/>
              </a:defRPr>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317" name="Google Shape;317;p32"/>
          <p:cNvSpPr txBox="1"/>
          <p:nvPr>
            <p:ph idx="4" type="body"/>
          </p:nvPr>
        </p:nvSpPr>
        <p:spPr>
          <a:xfrm>
            <a:off x="6454256" y="2606773"/>
            <a:ext cx="2325600" cy="677400"/>
          </a:xfrm>
          <a:prstGeom prst="rect">
            <a:avLst/>
          </a:prstGeom>
          <a:noFill/>
          <a:ln>
            <a:noFill/>
          </a:ln>
        </p:spPr>
        <p:txBody>
          <a:bodyPr anchorCtr="0" anchor="t" bIns="0" lIns="0" spcFirstLastPara="1" rIns="0" wrap="square" tIns="0">
            <a:noAutofit/>
          </a:bodyPr>
          <a:lstStyle>
            <a:lvl1pPr indent="-323850" lvl="0" marL="4572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1pPr>
            <a:lvl2pPr indent="-323850" lvl="1" marL="9144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2pPr>
            <a:lvl3pPr indent="-323850" lvl="2" marL="13716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3pPr>
            <a:lvl4pPr indent="-323850" lvl="3" marL="18288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4pPr>
            <a:lvl5pPr indent="-323850" lvl="4" marL="22860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5pPr>
            <a:lvl6pPr indent="-323850" lvl="5" marL="27432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6pPr>
            <a:lvl7pPr indent="-323850" lvl="6" marL="32004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7pPr>
            <a:lvl8pPr indent="-323850" lvl="7" marL="36576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8pPr>
            <a:lvl9pPr indent="-323850" lvl="8" marL="41148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9pPr>
          </a:lstStyle>
          <a:p/>
        </p:txBody>
      </p:sp>
      <p:sp>
        <p:nvSpPr>
          <p:cNvPr id="318" name="Google Shape;318;p32"/>
          <p:cNvSpPr/>
          <p:nvPr/>
        </p:nvSpPr>
        <p:spPr>
          <a:xfrm>
            <a:off x="74437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319" name="Google Shape;319;p32"/>
          <p:cNvSpPr/>
          <p:nvPr/>
        </p:nvSpPr>
        <p:spPr>
          <a:xfrm>
            <a:off x="57764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320" name="Google Shape;320;p32"/>
          <p:cNvSpPr txBox="1"/>
          <p:nvPr>
            <p:ph idx="5" type="subTitle"/>
          </p:nvPr>
        </p:nvSpPr>
        <p:spPr>
          <a:xfrm>
            <a:off x="5809350"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
        <p:nvSpPr>
          <p:cNvPr id="321" name="Google Shape;321;p32"/>
          <p:cNvSpPr txBox="1"/>
          <p:nvPr>
            <p:ph idx="6" type="subTitle"/>
          </p:nvPr>
        </p:nvSpPr>
        <p:spPr>
          <a:xfrm>
            <a:off x="7476775"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points 2">
  <p:cSld name="BIG_NUMBER_1_2">
    <p:bg>
      <p:bgPr>
        <a:solidFill>
          <a:schemeClr val="dk2"/>
        </a:solidFill>
      </p:bgPr>
    </p:bg>
    <p:spTree>
      <p:nvGrpSpPr>
        <p:cNvPr id="322" name="Shape 322"/>
        <p:cNvGrpSpPr/>
        <p:nvPr/>
      </p:nvGrpSpPr>
      <p:grpSpPr>
        <a:xfrm>
          <a:off x="0" y="0"/>
          <a:ext cx="0" cy="0"/>
          <a:chOff x="0" y="0"/>
          <a:chExt cx="0" cy="0"/>
        </a:xfrm>
      </p:grpSpPr>
      <p:grpSp>
        <p:nvGrpSpPr>
          <p:cNvPr id="323" name="Google Shape;323;p33"/>
          <p:cNvGrpSpPr/>
          <p:nvPr/>
        </p:nvGrpSpPr>
        <p:grpSpPr>
          <a:xfrm>
            <a:off x="0" y="1477575"/>
            <a:ext cx="9145300" cy="3447050"/>
            <a:chOff x="0" y="1477575"/>
            <a:chExt cx="9145300" cy="3447050"/>
          </a:xfrm>
        </p:grpSpPr>
        <p:sp>
          <p:nvSpPr>
            <p:cNvPr id="324" name="Google Shape;324;p33"/>
            <p:cNvSpPr/>
            <p:nvPr/>
          </p:nvSpPr>
          <p:spPr>
            <a:xfrm>
              <a:off x="0" y="3195412"/>
              <a:ext cx="3048000" cy="1729213"/>
            </a:xfrm>
            <a:prstGeom prst="flowChartPreparation">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5" name="Google Shape;325;p33"/>
            <p:cNvSpPr/>
            <p:nvPr/>
          </p:nvSpPr>
          <p:spPr>
            <a:xfrm>
              <a:off x="0" y="1477575"/>
              <a:ext cx="3048000" cy="1729213"/>
            </a:xfrm>
            <a:prstGeom prst="flowChartPreparation">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6" name="Google Shape;326;p33"/>
            <p:cNvSpPr/>
            <p:nvPr/>
          </p:nvSpPr>
          <p:spPr>
            <a:xfrm>
              <a:off x="6097300" y="3195412"/>
              <a:ext cx="3048000" cy="1729213"/>
            </a:xfrm>
            <a:prstGeom prst="flowChartPreparation">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7" name="Google Shape;327;p33"/>
            <p:cNvSpPr/>
            <p:nvPr/>
          </p:nvSpPr>
          <p:spPr>
            <a:xfrm>
              <a:off x="6097300" y="1477575"/>
              <a:ext cx="3048000" cy="1729213"/>
            </a:xfrm>
            <a:prstGeom prst="flowChartPreparation">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8" name="Google Shape;328;p33"/>
            <p:cNvSpPr/>
            <p:nvPr/>
          </p:nvSpPr>
          <p:spPr>
            <a:xfrm>
              <a:off x="3048000" y="3195412"/>
              <a:ext cx="3048000" cy="1729213"/>
            </a:xfrm>
            <a:prstGeom prst="flowChartPreparation">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9" name="Google Shape;329;p33"/>
            <p:cNvSpPr/>
            <p:nvPr/>
          </p:nvSpPr>
          <p:spPr>
            <a:xfrm>
              <a:off x="3048000" y="1477575"/>
              <a:ext cx="3048000" cy="1729213"/>
            </a:xfrm>
            <a:prstGeom prst="flowChartPreparation">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30" name="Google Shape;330;p33"/>
          <p:cNvSpPr/>
          <p:nvPr/>
        </p:nvSpPr>
        <p:spPr>
          <a:xfrm>
            <a:off x="110838" y="113400"/>
            <a:ext cx="7947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331" name="Google Shape;331;p33"/>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332" name="Google Shape;332;p33"/>
          <p:cNvCxnSpPr/>
          <p:nvPr/>
        </p:nvCxnSpPr>
        <p:spPr>
          <a:xfrm>
            <a:off x="111000" y="443900"/>
            <a:ext cx="8922000" cy="0"/>
          </a:xfrm>
          <a:prstGeom prst="straightConnector1">
            <a:avLst/>
          </a:prstGeom>
          <a:noFill/>
          <a:ln cap="flat" cmpd="sng" w="9525">
            <a:solidFill>
              <a:schemeClr val="lt1"/>
            </a:solidFill>
            <a:prstDash val="solid"/>
            <a:round/>
            <a:headEnd len="med" w="med" type="none"/>
            <a:tailEnd len="med" w="med" type="none"/>
          </a:ln>
        </p:spPr>
      </p:cxnSp>
      <p:sp>
        <p:nvSpPr>
          <p:cNvPr id="333" name="Google Shape;333;p33"/>
          <p:cNvSpPr txBox="1"/>
          <p:nvPr>
            <p:ph type="title"/>
          </p:nvPr>
        </p:nvSpPr>
        <p:spPr>
          <a:xfrm>
            <a:off x="437250" y="768288"/>
            <a:ext cx="8269500" cy="384900"/>
          </a:xfrm>
          <a:prstGeom prst="rect">
            <a:avLst/>
          </a:prstGeom>
        </p:spPr>
        <p:txBody>
          <a:bodyPr anchorCtr="0" anchor="t" bIns="0" lIns="0" spcFirstLastPara="1" rIns="0" wrap="square" tIns="0">
            <a:noAutofit/>
          </a:bodyPr>
          <a:lstStyle>
            <a:lvl1pPr lvl="0">
              <a:spcBef>
                <a:spcPts val="0"/>
              </a:spcBef>
              <a:spcAft>
                <a:spcPts val="0"/>
              </a:spcAft>
              <a:buSzPts val="2500"/>
              <a:buFont typeface="Figtree"/>
              <a:buNone/>
              <a:defRPr sz="2500"/>
            </a:lvl1pPr>
            <a:lvl2pPr lvl="1">
              <a:spcBef>
                <a:spcPts val="0"/>
              </a:spcBef>
              <a:spcAft>
                <a:spcPts val="0"/>
              </a:spcAft>
              <a:buSzPts val="2500"/>
              <a:buFont typeface="Figtree"/>
              <a:buNone/>
              <a:defRPr sz="2500"/>
            </a:lvl2pPr>
            <a:lvl3pPr lvl="2">
              <a:spcBef>
                <a:spcPts val="0"/>
              </a:spcBef>
              <a:spcAft>
                <a:spcPts val="0"/>
              </a:spcAft>
              <a:buSzPts val="2500"/>
              <a:buFont typeface="Figtree"/>
              <a:buNone/>
              <a:defRPr sz="2500"/>
            </a:lvl3pPr>
            <a:lvl4pPr lvl="3">
              <a:spcBef>
                <a:spcPts val="0"/>
              </a:spcBef>
              <a:spcAft>
                <a:spcPts val="0"/>
              </a:spcAft>
              <a:buSzPts val="2500"/>
              <a:buFont typeface="Figtree"/>
              <a:buNone/>
              <a:defRPr sz="2500"/>
            </a:lvl4pPr>
            <a:lvl5pPr lvl="4">
              <a:spcBef>
                <a:spcPts val="0"/>
              </a:spcBef>
              <a:spcAft>
                <a:spcPts val="0"/>
              </a:spcAft>
              <a:buSzPts val="2500"/>
              <a:buFont typeface="Figtree"/>
              <a:buNone/>
              <a:defRPr sz="2500"/>
            </a:lvl5pPr>
            <a:lvl6pPr lvl="5">
              <a:spcBef>
                <a:spcPts val="0"/>
              </a:spcBef>
              <a:spcAft>
                <a:spcPts val="0"/>
              </a:spcAft>
              <a:buSzPts val="2500"/>
              <a:buFont typeface="Figtree"/>
              <a:buNone/>
              <a:defRPr sz="2500"/>
            </a:lvl6pPr>
            <a:lvl7pPr lvl="6">
              <a:spcBef>
                <a:spcPts val="0"/>
              </a:spcBef>
              <a:spcAft>
                <a:spcPts val="0"/>
              </a:spcAft>
              <a:buSzPts val="2500"/>
              <a:buFont typeface="Figtree"/>
              <a:buNone/>
              <a:defRPr sz="2500"/>
            </a:lvl7pPr>
            <a:lvl8pPr lvl="7">
              <a:spcBef>
                <a:spcPts val="0"/>
              </a:spcBef>
              <a:spcAft>
                <a:spcPts val="0"/>
              </a:spcAft>
              <a:buSzPts val="2500"/>
              <a:buFont typeface="Figtree"/>
              <a:buNone/>
              <a:defRPr sz="2500"/>
            </a:lvl8pPr>
            <a:lvl9pPr lvl="8">
              <a:spcBef>
                <a:spcPts val="0"/>
              </a:spcBef>
              <a:spcAft>
                <a:spcPts val="0"/>
              </a:spcAft>
              <a:buSzPts val="2500"/>
              <a:buFont typeface="Figtree"/>
              <a:buNone/>
              <a:defRPr sz="2500"/>
            </a:lvl9pPr>
          </a:lstStyle>
          <a:p/>
        </p:txBody>
      </p:sp>
      <p:sp>
        <p:nvSpPr>
          <p:cNvPr id="334" name="Google Shape;334;p33"/>
          <p:cNvSpPr txBox="1"/>
          <p:nvPr>
            <p:ph idx="2" type="title"/>
          </p:nvPr>
        </p:nvSpPr>
        <p:spPr>
          <a:xfrm>
            <a:off x="3409838" y="2026475"/>
            <a:ext cx="2325600" cy="200100"/>
          </a:xfrm>
          <a:prstGeom prst="rect">
            <a:avLst/>
          </a:prstGeom>
        </p:spPr>
        <p:txBody>
          <a:bodyPr anchorCtr="0" anchor="t" bIns="0" lIns="0" spcFirstLastPara="1" rIns="0" wrap="square" tIns="0">
            <a:noAutofit/>
          </a:bodyPr>
          <a:lstStyle>
            <a:lvl1pPr lvl="0">
              <a:spcBef>
                <a:spcPts val="0"/>
              </a:spcBef>
              <a:spcAft>
                <a:spcPts val="0"/>
              </a:spcAft>
              <a:buSzPts val="1300"/>
              <a:buFont typeface="Figtree"/>
              <a:buNone/>
              <a:defRPr sz="1300"/>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335" name="Google Shape;335;p33"/>
          <p:cNvSpPr txBox="1"/>
          <p:nvPr>
            <p:ph idx="1" type="body"/>
          </p:nvPr>
        </p:nvSpPr>
        <p:spPr>
          <a:xfrm>
            <a:off x="3409838" y="2352500"/>
            <a:ext cx="2325600" cy="677400"/>
          </a:xfrm>
          <a:prstGeom prst="rect">
            <a:avLst/>
          </a:prstGeom>
          <a:noFill/>
          <a:ln>
            <a:noFill/>
          </a:ln>
        </p:spPr>
        <p:txBody>
          <a:bodyPr anchorCtr="0" anchor="t" bIns="0" lIns="0" spcFirstLastPara="1" rIns="0" wrap="square" tIns="0">
            <a:spAutoFit/>
          </a:bodyPr>
          <a:lstStyle>
            <a:lvl1pPr indent="-298450" lvl="0" marL="457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
        <p:nvSpPr>
          <p:cNvPr id="336" name="Google Shape;336;p33"/>
          <p:cNvSpPr txBox="1"/>
          <p:nvPr>
            <p:ph idx="3" type="title"/>
          </p:nvPr>
        </p:nvSpPr>
        <p:spPr>
          <a:xfrm>
            <a:off x="362475" y="2026475"/>
            <a:ext cx="2325600" cy="200100"/>
          </a:xfrm>
          <a:prstGeom prst="rect">
            <a:avLst/>
          </a:prstGeom>
        </p:spPr>
        <p:txBody>
          <a:bodyPr anchorCtr="0" anchor="t" bIns="0" lIns="0" spcFirstLastPara="1" rIns="0" wrap="square" tIns="0">
            <a:noAutofit/>
          </a:bodyPr>
          <a:lstStyle>
            <a:lvl1pPr lvl="0">
              <a:spcBef>
                <a:spcPts val="0"/>
              </a:spcBef>
              <a:spcAft>
                <a:spcPts val="0"/>
              </a:spcAft>
              <a:buSzPts val="1300"/>
              <a:buFont typeface="Figtree"/>
              <a:buNone/>
              <a:defRPr sz="1300"/>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337" name="Google Shape;337;p33"/>
          <p:cNvSpPr txBox="1"/>
          <p:nvPr>
            <p:ph idx="4" type="body"/>
          </p:nvPr>
        </p:nvSpPr>
        <p:spPr>
          <a:xfrm>
            <a:off x="362475" y="2352500"/>
            <a:ext cx="2325600" cy="677400"/>
          </a:xfrm>
          <a:prstGeom prst="rect">
            <a:avLst/>
          </a:prstGeom>
          <a:noFill/>
          <a:ln>
            <a:noFill/>
          </a:ln>
        </p:spPr>
        <p:txBody>
          <a:bodyPr anchorCtr="0" anchor="t" bIns="0" lIns="0" spcFirstLastPara="1" rIns="0" wrap="square" tIns="0">
            <a:spAutoFit/>
          </a:bodyPr>
          <a:lstStyle>
            <a:lvl1pPr indent="-298450" lvl="0" marL="457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
        <p:nvSpPr>
          <p:cNvPr id="338" name="Google Shape;338;p33"/>
          <p:cNvSpPr txBox="1"/>
          <p:nvPr>
            <p:ph idx="5" type="title"/>
          </p:nvPr>
        </p:nvSpPr>
        <p:spPr>
          <a:xfrm>
            <a:off x="6457200" y="2026475"/>
            <a:ext cx="2325600" cy="200100"/>
          </a:xfrm>
          <a:prstGeom prst="rect">
            <a:avLst/>
          </a:prstGeom>
        </p:spPr>
        <p:txBody>
          <a:bodyPr anchorCtr="0" anchor="t" bIns="0" lIns="0" spcFirstLastPara="1" rIns="0" wrap="square" tIns="0">
            <a:noAutofit/>
          </a:bodyPr>
          <a:lstStyle>
            <a:lvl1pPr lvl="0">
              <a:spcBef>
                <a:spcPts val="0"/>
              </a:spcBef>
              <a:spcAft>
                <a:spcPts val="0"/>
              </a:spcAft>
              <a:buSzPts val="1300"/>
              <a:buFont typeface="Figtree"/>
              <a:buNone/>
              <a:defRPr sz="1300"/>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339" name="Google Shape;339;p33"/>
          <p:cNvSpPr txBox="1"/>
          <p:nvPr>
            <p:ph idx="6" type="body"/>
          </p:nvPr>
        </p:nvSpPr>
        <p:spPr>
          <a:xfrm>
            <a:off x="6457200" y="2352500"/>
            <a:ext cx="2325600" cy="677400"/>
          </a:xfrm>
          <a:prstGeom prst="rect">
            <a:avLst/>
          </a:prstGeom>
          <a:noFill/>
          <a:ln>
            <a:noFill/>
          </a:ln>
        </p:spPr>
        <p:txBody>
          <a:bodyPr anchorCtr="0" anchor="t" bIns="0" lIns="0" spcFirstLastPara="1" rIns="0" wrap="square" tIns="0">
            <a:spAutoFit/>
          </a:bodyPr>
          <a:lstStyle>
            <a:lvl1pPr indent="-298450" lvl="0" marL="457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
        <p:nvSpPr>
          <p:cNvPr id="340" name="Google Shape;340;p33"/>
          <p:cNvSpPr txBox="1"/>
          <p:nvPr>
            <p:ph idx="7" type="title"/>
          </p:nvPr>
        </p:nvSpPr>
        <p:spPr>
          <a:xfrm>
            <a:off x="362475" y="3711025"/>
            <a:ext cx="2325600" cy="200100"/>
          </a:xfrm>
          <a:prstGeom prst="rect">
            <a:avLst/>
          </a:prstGeom>
        </p:spPr>
        <p:txBody>
          <a:bodyPr anchorCtr="0" anchor="t" bIns="0" lIns="0" spcFirstLastPara="1" rIns="0" wrap="square" tIns="0">
            <a:noAutofit/>
          </a:bodyPr>
          <a:lstStyle>
            <a:lvl1pPr lvl="0">
              <a:spcBef>
                <a:spcPts val="0"/>
              </a:spcBef>
              <a:spcAft>
                <a:spcPts val="0"/>
              </a:spcAft>
              <a:buSzPts val="1300"/>
              <a:buFont typeface="Figtree"/>
              <a:buNone/>
              <a:defRPr sz="1300"/>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341" name="Google Shape;341;p33"/>
          <p:cNvSpPr txBox="1"/>
          <p:nvPr>
            <p:ph idx="8" type="body"/>
          </p:nvPr>
        </p:nvSpPr>
        <p:spPr>
          <a:xfrm>
            <a:off x="362475" y="4037050"/>
            <a:ext cx="2325600" cy="677400"/>
          </a:xfrm>
          <a:prstGeom prst="rect">
            <a:avLst/>
          </a:prstGeom>
          <a:noFill/>
          <a:ln>
            <a:noFill/>
          </a:ln>
        </p:spPr>
        <p:txBody>
          <a:bodyPr anchorCtr="0" anchor="t" bIns="0" lIns="0" spcFirstLastPara="1" rIns="0" wrap="square" tIns="0">
            <a:spAutoFit/>
          </a:bodyPr>
          <a:lstStyle>
            <a:lvl1pPr indent="-298450" lvl="0" marL="457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
        <p:nvSpPr>
          <p:cNvPr id="342" name="Google Shape;342;p33"/>
          <p:cNvSpPr txBox="1"/>
          <p:nvPr>
            <p:ph idx="9" type="title"/>
          </p:nvPr>
        </p:nvSpPr>
        <p:spPr>
          <a:xfrm>
            <a:off x="3409200" y="3711025"/>
            <a:ext cx="2325600" cy="200100"/>
          </a:xfrm>
          <a:prstGeom prst="rect">
            <a:avLst/>
          </a:prstGeom>
        </p:spPr>
        <p:txBody>
          <a:bodyPr anchorCtr="0" anchor="t" bIns="0" lIns="0" spcFirstLastPara="1" rIns="0" wrap="square" tIns="0">
            <a:noAutofit/>
          </a:bodyPr>
          <a:lstStyle>
            <a:lvl1pPr lvl="0">
              <a:spcBef>
                <a:spcPts val="0"/>
              </a:spcBef>
              <a:spcAft>
                <a:spcPts val="0"/>
              </a:spcAft>
              <a:buSzPts val="1300"/>
              <a:buFont typeface="Figtree"/>
              <a:buNone/>
              <a:defRPr sz="1300"/>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343" name="Google Shape;343;p33"/>
          <p:cNvSpPr txBox="1"/>
          <p:nvPr>
            <p:ph idx="13" type="body"/>
          </p:nvPr>
        </p:nvSpPr>
        <p:spPr>
          <a:xfrm>
            <a:off x="3409200" y="4037050"/>
            <a:ext cx="2325600" cy="677400"/>
          </a:xfrm>
          <a:prstGeom prst="rect">
            <a:avLst/>
          </a:prstGeom>
          <a:noFill/>
          <a:ln>
            <a:noFill/>
          </a:ln>
        </p:spPr>
        <p:txBody>
          <a:bodyPr anchorCtr="0" anchor="t" bIns="0" lIns="0" spcFirstLastPara="1" rIns="0" wrap="square" tIns="0">
            <a:spAutoFit/>
          </a:bodyPr>
          <a:lstStyle>
            <a:lvl1pPr indent="-298450" lvl="0" marL="457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
        <p:nvSpPr>
          <p:cNvPr id="344" name="Google Shape;344;p33"/>
          <p:cNvSpPr txBox="1"/>
          <p:nvPr>
            <p:ph idx="14" type="title"/>
          </p:nvPr>
        </p:nvSpPr>
        <p:spPr>
          <a:xfrm>
            <a:off x="6381150" y="3711025"/>
            <a:ext cx="2325600" cy="200100"/>
          </a:xfrm>
          <a:prstGeom prst="rect">
            <a:avLst/>
          </a:prstGeom>
        </p:spPr>
        <p:txBody>
          <a:bodyPr anchorCtr="0" anchor="t" bIns="0" lIns="0" spcFirstLastPara="1" rIns="0" wrap="square" tIns="0">
            <a:noAutofit/>
          </a:bodyPr>
          <a:lstStyle>
            <a:lvl1pPr lvl="0">
              <a:spcBef>
                <a:spcPts val="0"/>
              </a:spcBef>
              <a:spcAft>
                <a:spcPts val="0"/>
              </a:spcAft>
              <a:buSzPts val="1300"/>
              <a:buFont typeface="Figtree"/>
              <a:buNone/>
              <a:defRPr sz="1300"/>
            </a:lvl1pPr>
            <a:lvl2pPr lvl="1">
              <a:spcBef>
                <a:spcPts val="0"/>
              </a:spcBef>
              <a:spcAft>
                <a:spcPts val="0"/>
              </a:spcAft>
              <a:buSzPts val="1300"/>
              <a:buFont typeface="Figtree"/>
              <a:buNone/>
              <a:defRPr sz="1300"/>
            </a:lvl2pPr>
            <a:lvl3pPr lvl="2">
              <a:spcBef>
                <a:spcPts val="0"/>
              </a:spcBef>
              <a:spcAft>
                <a:spcPts val="0"/>
              </a:spcAft>
              <a:buSzPts val="1300"/>
              <a:buFont typeface="Figtree"/>
              <a:buNone/>
              <a:defRPr sz="1300"/>
            </a:lvl3pPr>
            <a:lvl4pPr lvl="3">
              <a:spcBef>
                <a:spcPts val="0"/>
              </a:spcBef>
              <a:spcAft>
                <a:spcPts val="0"/>
              </a:spcAft>
              <a:buSzPts val="1300"/>
              <a:buFont typeface="Figtree"/>
              <a:buNone/>
              <a:defRPr sz="1300"/>
            </a:lvl4pPr>
            <a:lvl5pPr lvl="4">
              <a:spcBef>
                <a:spcPts val="0"/>
              </a:spcBef>
              <a:spcAft>
                <a:spcPts val="0"/>
              </a:spcAft>
              <a:buSzPts val="1300"/>
              <a:buFont typeface="Figtree"/>
              <a:buNone/>
              <a:defRPr sz="1300"/>
            </a:lvl5pPr>
            <a:lvl6pPr lvl="5">
              <a:spcBef>
                <a:spcPts val="0"/>
              </a:spcBef>
              <a:spcAft>
                <a:spcPts val="0"/>
              </a:spcAft>
              <a:buSzPts val="1300"/>
              <a:buFont typeface="Figtree"/>
              <a:buNone/>
              <a:defRPr sz="1300"/>
            </a:lvl6pPr>
            <a:lvl7pPr lvl="6">
              <a:spcBef>
                <a:spcPts val="0"/>
              </a:spcBef>
              <a:spcAft>
                <a:spcPts val="0"/>
              </a:spcAft>
              <a:buSzPts val="1300"/>
              <a:buFont typeface="Figtree"/>
              <a:buNone/>
              <a:defRPr sz="1300"/>
            </a:lvl7pPr>
            <a:lvl8pPr lvl="7">
              <a:spcBef>
                <a:spcPts val="0"/>
              </a:spcBef>
              <a:spcAft>
                <a:spcPts val="0"/>
              </a:spcAft>
              <a:buSzPts val="1300"/>
              <a:buFont typeface="Figtree"/>
              <a:buNone/>
              <a:defRPr sz="1300"/>
            </a:lvl8pPr>
            <a:lvl9pPr lvl="8">
              <a:spcBef>
                <a:spcPts val="0"/>
              </a:spcBef>
              <a:spcAft>
                <a:spcPts val="0"/>
              </a:spcAft>
              <a:buSzPts val="1300"/>
              <a:buFont typeface="Figtree"/>
              <a:buNone/>
              <a:defRPr sz="1300"/>
            </a:lvl9pPr>
          </a:lstStyle>
          <a:p/>
        </p:txBody>
      </p:sp>
      <p:sp>
        <p:nvSpPr>
          <p:cNvPr id="345" name="Google Shape;345;p33"/>
          <p:cNvSpPr txBox="1"/>
          <p:nvPr>
            <p:ph idx="15" type="body"/>
          </p:nvPr>
        </p:nvSpPr>
        <p:spPr>
          <a:xfrm>
            <a:off x="6381150" y="4037050"/>
            <a:ext cx="2325600" cy="677400"/>
          </a:xfrm>
          <a:prstGeom prst="rect">
            <a:avLst/>
          </a:prstGeom>
          <a:noFill/>
          <a:ln>
            <a:noFill/>
          </a:ln>
        </p:spPr>
        <p:txBody>
          <a:bodyPr anchorCtr="0" anchor="t" bIns="0" lIns="0" spcFirstLastPara="1" rIns="0" wrap="square" tIns="0">
            <a:spAutoFit/>
          </a:bodyPr>
          <a:lstStyle>
            <a:lvl1pPr indent="-298450" lvl="0" marL="457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gn="ctr">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
        <p:nvSpPr>
          <p:cNvPr id="346" name="Google Shape;346;p33"/>
          <p:cNvSpPr/>
          <p:nvPr/>
        </p:nvSpPr>
        <p:spPr>
          <a:xfrm>
            <a:off x="74437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347" name="Google Shape;347;p33"/>
          <p:cNvSpPr/>
          <p:nvPr/>
        </p:nvSpPr>
        <p:spPr>
          <a:xfrm>
            <a:off x="57764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348" name="Google Shape;348;p33"/>
          <p:cNvSpPr txBox="1"/>
          <p:nvPr>
            <p:ph idx="16" type="subTitle"/>
          </p:nvPr>
        </p:nvSpPr>
        <p:spPr>
          <a:xfrm>
            <a:off x="5809350"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
        <p:nvSpPr>
          <p:cNvPr id="349" name="Google Shape;349;p33"/>
          <p:cNvSpPr txBox="1"/>
          <p:nvPr>
            <p:ph idx="17" type="subTitle"/>
          </p:nvPr>
        </p:nvSpPr>
        <p:spPr>
          <a:xfrm>
            <a:off x="7476775"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BIG_NUMBER_1_1">
    <p:bg>
      <p:bgPr>
        <a:solidFill>
          <a:schemeClr val="lt2"/>
        </a:solidFill>
      </p:bgPr>
    </p:bg>
    <p:spTree>
      <p:nvGrpSpPr>
        <p:cNvPr id="350" name="Shape 350"/>
        <p:cNvGrpSpPr/>
        <p:nvPr/>
      </p:nvGrpSpPr>
      <p:grpSpPr>
        <a:xfrm>
          <a:off x="0" y="0"/>
          <a:ext cx="0" cy="0"/>
          <a:chOff x="0" y="0"/>
          <a:chExt cx="0" cy="0"/>
        </a:xfrm>
      </p:grpSpPr>
      <p:sp>
        <p:nvSpPr>
          <p:cNvPr id="351" name="Google Shape;351;p34"/>
          <p:cNvSpPr/>
          <p:nvPr/>
        </p:nvSpPr>
        <p:spPr>
          <a:xfrm>
            <a:off x="110838" y="113400"/>
            <a:ext cx="7947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352" name="Google Shape;352;p34"/>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353" name="Google Shape;353;p34"/>
          <p:cNvCxnSpPr/>
          <p:nvPr/>
        </p:nvCxnSpPr>
        <p:spPr>
          <a:xfrm>
            <a:off x="111000" y="443900"/>
            <a:ext cx="8922000" cy="0"/>
          </a:xfrm>
          <a:prstGeom prst="straightConnector1">
            <a:avLst/>
          </a:prstGeom>
          <a:noFill/>
          <a:ln cap="flat" cmpd="sng" w="9525">
            <a:solidFill>
              <a:schemeClr val="lt1"/>
            </a:solidFill>
            <a:prstDash val="solid"/>
            <a:round/>
            <a:headEnd len="med" w="med" type="none"/>
            <a:tailEnd len="med" w="med" type="none"/>
          </a:ln>
        </p:spPr>
      </p:cxnSp>
      <p:sp>
        <p:nvSpPr>
          <p:cNvPr id="354" name="Google Shape;354;p34"/>
          <p:cNvSpPr/>
          <p:nvPr/>
        </p:nvSpPr>
        <p:spPr>
          <a:xfrm>
            <a:off x="-150" y="656513"/>
            <a:ext cx="9144300" cy="4268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sp>
        <p:nvSpPr>
          <p:cNvPr id="355" name="Google Shape;355;p34"/>
          <p:cNvSpPr txBox="1"/>
          <p:nvPr>
            <p:ph type="ctrTitle"/>
          </p:nvPr>
        </p:nvSpPr>
        <p:spPr>
          <a:xfrm>
            <a:off x="1313250" y="2109413"/>
            <a:ext cx="6517500" cy="1362300"/>
          </a:xfrm>
          <a:prstGeom prst="rect">
            <a:avLst/>
          </a:prstGeom>
        </p:spPr>
        <p:txBody>
          <a:bodyPr anchorCtr="0" anchor="ctr" bIns="91425" lIns="91425" spcFirstLastPara="1" rIns="91425" wrap="square" tIns="91425">
            <a:norm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sp>
        <p:nvSpPr>
          <p:cNvPr id="356" name="Google Shape;356;p34"/>
          <p:cNvSpPr/>
          <p:nvPr/>
        </p:nvSpPr>
        <p:spPr>
          <a:xfrm>
            <a:off x="74437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357" name="Google Shape;357;p34"/>
          <p:cNvSpPr/>
          <p:nvPr/>
        </p:nvSpPr>
        <p:spPr>
          <a:xfrm>
            <a:off x="57764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358" name="Google Shape;358;p34"/>
          <p:cNvSpPr txBox="1"/>
          <p:nvPr>
            <p:ph idx="1" type="subTitle"/>
          </p:nvPr>
        </p:nvSpPr>
        <p:spPr>
          <a:xfrm>
            <a:off x="5809350"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
        <p:nvSpPr>
          <p:cNvPr id="359" name="Google Shape;359;p34"/>
          <p:cNvSpPr txBox="1"/>
          <p:nvPr>
            <p:ph idx="2" type="subTitle"/>
          </p:nvPr>
        </p:nvSpPr>
        <p:spPr>
          <a:xfrm>
            <a:off x="7476775"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iz 1">
  <p:cSld name="BIG_NUMBER_1_1_1_1">
    <p:bg>
      <p:bgPr>
        <a:solidFill>
          <a:schemeClr val="accent2"/>
        </a:solidFill>
      </p:bgPr>
    </p:bg>
    <p:spTree>
      <p:nvGrpSpPr>
        <p:cNvPr id="360" name="Shape 360"/>
        <p:cNvGrpSpPr/>
        <p:nvPr/>
      </p:nvGrpSpPr>
      <p:grpSpPr>
        <a:xfrm>
          <a:off x="0" y="0"/>
          <a:ext cx="0" cy="0"/>
          <a:chOff x="0" y="0"/>
          <a:chExt cx="0" cy="0"/>
        </a:xfrm>
      </p:grpSpPr>
      <p:grpSp>
        <p:nvGrpSpPr>
          <p:cNvPr id="361" name="Google Shape;361;p35"/>
          <p:cNvGrpSpPr/>
          <p:nvPr/>
        </p:nvGrpSpPr>
        <p:grpSpPr>
          <a:xfrm>
            <a:off x="-968" y="656650"/>
            <a:ext cx="9145937" cy="4268100"/>
            <a:chOff x="1666" y="656650"/>
            <a:chExt cx="9144108" cy="4268100"/>
          </a:xfrm>
        </p:grpSpPr>
        <p:sp>
          <p:nvSpPr>
            <p:cNvPr id="362" name="Google Shape;362;p35"/>
            <p:cNvSpPr/>
            <p:nvPr/>
          </p:nvSpPr>
          <p:spPr>
            <a:xfrm>
              <a:off x="1666" y="656650"/>
              <a:ext cx="1915800" cy="42681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63" name="Google Shape;363;p35"/>
            <p:cNvSpPr/>
            <p:nvPr/>
          </p:nvSpPr>
          <p:spPr>
            <a:xfrm>
              <a:off x="1808746" y="656650"/>
              <a:ext cx="1915800" cy="42681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64" name="Google Shape;364;p35"/>
            <p:cNvSpPr/>
            <p:nvPr/>
          </p:nvSpPr>
          <p:spPr>
            <a:xfrm>
              <a:off x="3615827" y="656650"/>
              <a:ext cx="1915800" cy="42681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65" name="Google Shape;365;p35"/>
            <p:cNvSpPr/>
            <p:nvPr/>
          </p:nvSpPr>
          <p:spPr>
            <a:xfrm>
              <a:off x="5422907" y="656650"/>
              <a:ext cx="1915800" cy="42681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66" name="Google Shape;366;p35"/>
            <p:cNvSpPr/>
            <p:nvPr/>
          </p:nvSpPr>
          <p:spPr>
            <a:xfrm>
              <a:off x="7229974" y="656650"/>
              <a:ext cx="1915800" cy="42681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sp>
        <p:nvSpPr>
          <p:cNvPr id="367" name="Google Shape;367;p35"/>
          <p:cNvSpPr txBox="1"/>
          <p:nvPr>
            <p:ph idx="1" type="body"/>
          </p:nvPr>
        </p:nvSpPr>
        <p:spPr>
          <a:xfrm>
            <a:off x="3513750" y="3270238"/>
            <a:ext cx="2116500" cy="226800"/>
          </a:xfrm>
          <a:prstGeom prst="rect">
            <a:avLst/>
          </a:prstGeom>
          <a:noFill/>
          <a:ln>
            <a:noFill/>
          </a:ln>
        </p:spPr>
        <p:txBody>
          <a:bodyPr anchorCtr="0" anchor="ctr" bIns="91425" lIns="91425" spcFirstLastPara="1" rIns="91425" wrap="square" tIns="91425">
            <a:noAutofit/>
          </a:bodyPr>
          <a:lstStyle>
            <a:lvl1pPr indent="-323850" lvl="0" marL="457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1pPr>
            <a:lvl2pPr indent="-323850" lvl="1" marL="914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2pPr>
            <a:lvl3pPr indent="-323850" lvl="2" marL="1371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3pPr>
            <a:lvl4pPr indent="-323850" lvl="3" marL="1828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4pPr>
            <a:lvl5pPr indent="-323850" lvl="4" marL="22860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5pPr>
            <a:lvl6pPr indent="-323850" lvl="5" marL="2743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6pPr>
            <a:lvl7pPr indent="-323850" lvl="6" marL="3200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7pPr>
            <a:lvl8pPr indent="-323850" lvl="7" marL="3657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8pPr>
            <a:lvl9pPr indent="-323850" lvl="8" marL="4114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9pPr>
          </a:lstStyle>
          <a:p/>
        </p:txBody>
      </p:sp>
      <p:sp>
        <p:nvSpPr>
          <p:cNvPr id="368" name="Google Shape;368;p35"/>
          <p:cNvSpPr txBox="1"/>
          <p:nvPr>
            <p:ph idx="2" type="body"/>
          </p:nvPr>
        </p:nvSpPr>
        <p:spPr>
          <a:xfrm>
            <a:off x="3513750" y="3502400"/>
            <a:ext cx="2116500" cy="226800"/>
          </a:xfrm>
          <a:prstGeom prst="rect">
            <a:avLst/>
          </a:prstGeom>
          <a:noFill/>
          <a:ln>
            <a:noFill/>
          </a:ln>
        </p:spPr>
        <p:txBody>
          <a:bodyPr anchorCtr="0" anchor="ctr" bIns="91425" lIns="91425" spcFirstLastPara="1" rIns="91425" wrap="square" tIns="91425">
            <a:noAutofit/>
          </a:bodyPr>
          <a:lstStyle>
            <a:lvl1pPr indent="-323850" lvl="0" marL="457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1pPr>
            <a:lvl2pPr indent="-323850" lvl="1" marL="914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2pPr>
            <a:lvl3pPr indent="-323850" lvl="2" marL="1371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3pPr>
            <a:lvl4pPr indent="-323850" lvl="3" marL="1828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4pPr>
            <a:lvl5pPr indent="-323850" lvl="4" marL="22860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5pPr>
            <a:lvl6pPr indent="-323850" lvl="5" marL="2743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6pPr>
            <a:lvl7pPr indent="-323850" lvl="6" marL="3200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7pPr>
            <a:lvl8pPr indent="-323850" lvl="7" marL="3657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8pPr>
            <a:lvl9pPr indent="-323850" lvl="8" marL="4114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9pPr>
          </a:lstStyle>
          <a:p/>
        </p:txBody>
      </p:sp>
      <p:sp>
        <p:nvSpPr>
          <p:cNvPr id="369" name="Google Shape;369;p35"/>
          <p:cNvSpPr txBox="1"/>
          <p:nvPr>
            <p:ph idx="3" type="body"/>
          </p:nvPr>
        </p:nvSpPr>
        <p:spPr>
          <a:xfrm>
            <a:off x="932400" y="2487400"/>
            <a:ext cx="7279200" cy="646500"/>
          </a:xfrm>
          <a:prstGeom prst="rect">
            <a:avLst/>
          </a:prstGeom>
        </p:spPr>
        <p:txBody>
          <a:bodyPr anchorCtr="0" anchor="t" bIns="91425" lIns="91425" spcFirstLastPara="1" rIns="91425" wrap="square" tIns="91425">
            <a:normAutofit/>
          </a:bodyPr>
          <a:lstStyle>
            <a:lvl1pPr indent="-323850" lvl="0" marL="457200">
              <a:spcBef>
                <a:spcPts val="0"/>
              </a:spcBef>
              <a:spcAft>
                <a:spcPts val="0"/>
              </a:spcAft>
              <a:buSzPts val="1500"/>
              <a:buFont typeface="Figtree"/>
              <a:buChar char="●"/>
              <a:defRPr/>
            </a:lvl1pPr>
            <a:lvl2pPr indent="-323850" lvl="1" marL="914400">
              <a:spcBef>
                <a:spcPts val="0"/>
              </a:spcBef>
              <a:spcAft>
                <a:spcPts val="0"/>
              </a:spcAft>
              <a:buSzPts val="1500"/>
              <a:buFont typeface="Figtree"/>
              <a:buChar char="○"/>
              <a:defRPr/>
            </a:lvl2pPr>
            <a:lvl3pPr indent="-323850" lvl="2" marL="1371600">
              <a:spcBef>
                <a:spcPts val="0"/>
              </a:spcBef>
              <a:spcAft>
                <a:spcPts val="0"/>
              </a:spcAft>
              <a:buSzPts val="1500"/>
              <a:buFont typeface="Figtree"/>
              <a:buChar char="■"/>
              <a:defRPr/>
            </a:lvl3pPr>
            <a:lvl4pPr indent="-323850" lvl="3" marL="1828800">
              <a:spcBef>
                <a:spcPts val="0"/>
              </a:spcBef>
              <a:spcAft>
                <a:spcPts val="0"/>
              </a:spcAft>
              <a:buSzPts val="1500"/>
              <a:buFont typeface="Figtree"/>
              <a:buChar char="●"/>
              <a:defRPr/>
            </a:lvl4pPr>
            <a:lvl5pPr indent="-323850" lvl="4" marL="2286000">
              <a:spcBef>
                <a:spcPts val="0"/>
              </a:spcBef>
              <a:spcAft>
                <a:spcPts val="0"/>
              </a:spcAft>
              <a:buSzPts val="1500"/>
              <a:buFont typeface="Figtree"/>
              <a:buChar char="○"/>
              <a:defRPr/>
            </a:lvl5pPr>
            <a:lvl6pPr indent="-323850" lvl="5" marL="2743200">
              <a:spcBef>
                <a:spcPts val="0"/>
              </a:spcBef>
              <a:spcAft>
                <a:spcPts val="0"/>
              </a:spcAft>
              <a:buSzPts val="1500"/>
              <a:buFont typeface="Figtree"/>
              <a:buChar char="■"/>
              <a:defRPr/>
            </a:lvl6pPr>
            <a:lvl7pPr indent="-323850" lvl="6" marL="3200400">
              <a:spcBef>
                <a:spcPts val="0"/>
              </a:spcBef>
              <a:spcAft>
                <a:spcPts val="0"/>
              </a:spcAft>
              <a:buSzPts val="1500"/>
              <a:buFont typeface="Figtree"/>
              <a:buChar char="●"/>
              <a:defRPr/>
            </a:lvl7pPr>
            <a:lvl8pPr indent="-323850" lvl="7" marL="3657600">
              <a:spcBef>
                <a:spcPts val="0"/>
              </a:spcBef>
              <a:spcAft>
                <a:spcPts val="0"/>
              </a:spcAft>
              <a:buSzPts val="1500"/>
              <a:buFont typeface="Figtree"/>
              <a:buChar char="○"/>
              <a:defRPr/>
            </a:lvl8pPr>
            <a:lvl9pPr indent="-323850" lvl="8" marL="4114800">
              <a:spcBef>
                <a:spcPts val="0"/>
              </a:spcBef>
              <a:spcAft>
                <a:spcPts val="0"/>
              </a:spcAft>
              <a:buSzPts val="1500"/>
              <a:buFont typeface="Figtree"/>
              <a:buChar char="■"/>
              <a:defRPr/>
            </a:lvl9pPr>
          </a:lstStyle>
          <a:p/>
        </p:txBody>
      </p:sp>
      <p:sp>
        <p:nvSpPr>
          <p:cNvPr id="370" name="Google Shape;370;p35"/>
          <p:cNvSpPr txBox="1"/>
          <p:nvPr>
            <p:ph idx="4" type="body"/>
          </p:nvPr>
        </p:nvSpPr>
        <p:spPr>
          <a:xfrm>
            <a:off x="6095150" y="3270238"/>
            <a:ext cx="2116500" cy="226800"/>
          </a:xfrm>
          <a:prstGeom prst="rect">
            <a:avLst/>
          </a:prstGeom>
          <a:noFill/>
          <a:ln>
            <a:noFill/>
          </a:ln>
        </p:spPr>
        <p:txBody>
          <a:bodyPr anchorCtr="0" anchor="ctr" bIns="91425" lIns="91425" spcFirstLastPara="1" rIns="91425" wrap="square" tIns="91425">
            <a:noAutofit/>
          </a:bodyPr>
          <a:lstStyle>
            <a:lvl1pPr indent="-323850" lvl="0" marL="457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1pPr>
            <a:lvl2pPr indent="-323850" lvl="1" marL="914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2pPr>
            <a:lvl3pPr indent="-323850" lvl="2" marL="1371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3pPr>
            <a:lvl4pPr indent="-323850" lvl="3" marL="1828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4pPr>
            <a:lvl5pPr indent="-323850" lvl="4" marL="22860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5pPr>
            <a:lvl6pPr indent="-323850" lvl="5" marL="2743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6pPr>
            <a:lvl7pPr indent="-323850" lvl="6" marL="3200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7pPr>
            <a:lvl8pPr indent="-323850" lvl="7" marL="3657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8pPr>
            <a:lvl9pPr indent="-323850" lvl="8" marL="4114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9pPr>
          </a:lstStyle>
          <a:p/>
        </p:txBody>
      </p:sp>
      <p:sp>
        <p:nvSpPr>
          <p:cNvPr id="371" name="Google Shape;371;p35"/>
          <p:cNvSpPr txBox="1"/>
          <p:nvPr>
            <p:ph idx="5" type="body"/>
          </p:nvPr>
        </p:nvSpPr>
        <p:spPr>
          <a:xfrm>
            <a:off x="6095150" y="3502400"/>
            <a:ext cx="2116500" cy="226800"/>
          </a:xfrm>
          <a:prstGeom prst="rect">
            <a:avLst/>
          </a:prstGeom>
          <a:noFill/>
          <a:ln>
            <a:noFill/>
          </a:ln>
        </p:spPr>
        <p:txBody>
          <a:bodyPr anchorCtr="0" anchor="ctr" bIns="91425" lIns="91425" spcFirstLastPara="1" rIns="91425" wrap="square" tIns="91425">
            <a:noAutofit/>
          </a:bodyPr>
          <a:lstStyle>
            <a:lvl1pPr indent="-323850" lvl="0" marL="457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1pPr>
            <a:lvl2pPr indent="-323850" lvl="1" marL="914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2pPr>
            <a:lvl3pPr indent="-323850" lvl="2" marL="1371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3pPr>
            <a:lvl4pPr indent="-323850" lvl="3" marL="1828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4pPr>
            <a:lvl5pPr indent="-323850" lvl="4" marL="22860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5pPr>
            <a:lvl6pPr indent="-323850" lvl="5" marL="2743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6pPr>
            <a:lvl7pPr indent="-323850" lvl="6" marL="3200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7pPr>
            <a:lvl8pPr indent="-323850" lvl="7" marL="3657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8pPr>
            <a:lvl9pPr indent="-323850" lvl="8" marL="4114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9pPr>
          </a:lstStyle>
          <a:p/>
        </p:txBody>
      </p:sp>
      <p:sp>
        <p:nvSpPr>
          <p:cNvPr id="372" name="Google Shape;372;p35"/>
          <p:cNvSpPr txBox="1"/>
          <p:nvPr>
            <p:ph type="title"/>
          </p:nvPr>
        </p:nvSpPr>
        <p:spPr>
          <a:xfrm>
            <a:off x="932400" y="1634950"/>
            <a:ext cx="7279200" cy="572700"/>
          </a:xfrm>
          <a:prstGeom prst="rect">
            <a:avLst/>
          </a:prstGeom>
        </p:spPr>
        <p:txBody>
          <a:bodyPr anchorCtr="0" anchor="b" bIns="0" lIns="0" spcFirstLastPara="1" rIns="0" wrap="square" tIns="0">
            <a:noAutofit/>
          </a:bodyPr>
          <a:lstStyle>
            <a:lvl1pPr lvl="0">
              <a:spcBef>
                <a:spcPts val="0"/>
              </a:spcBef>
              <a:spcAft>
                <a:spcPts val="0"/>
              </a:spcAft>
              <a:buSzPts val="3500"/>
              <a:buFont typeface="Figtree"/>
              <a:buNone/>
              <a:defRPr/>
            </a:lvl1pPr>
            <a:lvl2pPr lvl="1">
              <a:spcBef>
                <a:spcPts val="0"/>
              </a:spcBef>
              <a:spcAft>
                <a:spcPts val="0"/>
              </a:spcAft>
              <a:buSzPts val="3500"/>
              <a:buFont typeface="Figtree"/>
              <a:buNone/>
              <a:defRPr/>
            </a:lvl2pPr>
            <a:lvl3pPr lvl="2">
              <a:spcBef>
                <a:spcPts val="0"/>
              </a:spcBef>
              <a:spcAft>
                <a:spcPts val="0"/>
              </a:spcAft>
              <a:buSzPts val="3500"/>
              <a:buFont typeface="Figtree"/>
              <a:buNone/>
              <a:defRPr/>
            </a:lvl3pPr>
            <a:lvl4pPr lvl="3">
              <a:spcBef>
                <a:spcPts val="0"/>
              </a:spcBef>
              <a:spcAft>
                <a:spcPts val="0"/>
              </a:spcAft>
              <a:buSzPts val="3500"/>
              <a:buFont typeface="Figtree"/>
              <a:buNone/>
              <a:defRPr/>
            </a:lvl4pPr>
            <a:lvl5pPr lvl="4">
              <a:spcBef>
                <a:spcPts val="0"/>
              </a:spcBef>
              <a:spcAft>
                <a:spcPts val="0"/>
              </a:spcAft>
              <a:buSzPts val="3500"/>
              <a:buFont typeface="Figtree"/>
              <a:buNone/>
              <a:defRPr/>
            </a:lvl5pPr>
            <a:lvl6pPr lvl="5">
              <a:spcBef>
                <a:spcPts val="0"/>
              </a:spcBef>
              <a:spcAft>
                <a:spcPts val="0"/>
              </a:spcAft>
              <a:buSzPts val="3500"/>
              <a:buFont typeface="Figtree"/>
              <a:buNone/>
              <a:defRPr/>
            </a:lvl6pPr>
            <a:lvl7pPr lvl="6">
              <a:spcBef>
                <a:spcPts val="0"/>
              </a:spcBef>
              <a:spcAft>
                <a:spcPts val="0"/>
              </a:spcAft>
              <a:buSzPts val="3500"/>
              <a:buFont typeface="Figtree"/>
              <a:buNone/>
              <a:defRPr/>
            </a:lvl7pPr>
            <a:lvl8pPr lvl="7">
              <a:spcBef>
                <a:spcPts val="0"/>
              </a:spcBef>
              <a:spcAft>
                <a:spcPts val="0"/>
              </a:spcAft>
              <a:buSzPts val="3500"/>
              <a:buFont typeface="Figtree"/>
              <a:buNone/>
              <a:defRPr/>
            </a:lvl8pPr>
            <a:lvl9pPr lvl="8">
              <a:spcBef>
                <a:spcPts val="0"/>
              </a:spcBef>
              <a:spcAft>
                <a:spcPts val="0"/>
              </a:spcAft>
              <a:buSzPts val="3500"/>
              <a:buFont typeface="Figtree"/>
              <a:buNone/>
              <a:defRPr/>
            </a:lvl9pPr>
          </a:lstStyle>
          <a:p/>
        </p:txBody>
      </p:sp>
      <p:sp>
        <p:nvSpPr>
          <p:cNvPr id="373" name="Google Shape;373;p35"/>
          <p:cNvSpPr txBox="1"/>
          <p:nvPr>
            <p:ph idx="6" type="body"/>
          </p:nvPr>
        </p:nvSpPr>
        <p:spPr>
          <a:xfrm>
            <a:off x="932450" y="3270238"/>
            <a:ext cx="2116500" cy="226800"/>
          </a:xfrm>
          <a:prstGeom prst="rect">
            <a:avLst/>
          </a:prstGeom>
          <a:noFill/>
          <a:ln>
            <a:noFill/>
          </a:ln>
        </p:spPr>
        <p:txBody>
          <a:bodyPr anchorCtr="0" anchor="ctr" bIns="91425" lIns="91425" spcFirstLastPara="1" rIns="91425" wrap="square" tIns="91425">
            <a:noAutofit/>
          </a:bodyPr>
          <a:lstStyle>
            <a:lvl1pPr indent="-323850" lvl="0" marL="457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1pPr>
            <a:lvl2pPr indent="-323850" lvl="1" marL="914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2pPr>
            <a:lvl3pPr indent="-323850" lvl="2" marL="1371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3pPr>
            <a:lvl4pPr indent="-323850" lvl="3" marL="1828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4pPr>
            <a:lvl5pPr indent="-323850" lvl="4" marL="22860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5pPr>
            <a:lvl6pPr indent="-323850" lvl="5" marL="2743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6pPr>
            <a:lvl7pPr indent="-323850" lvl="6" marL="3200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7pPr>
            <a:lvl8pPr indent="-323850" lvl="7" marL="3657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8pPr>
            <a:lvl9pPr indent="-323850" lvl="8" marL="4114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9pPr>
          </a:lstStyle>
          <a:p/>
        </p:txBody>
      </p:sp>
      <p:sp>
        <p:nvSpPr>
          <p:cNvPr id="374" name="Google Shape;374;p35"/>
          <p:cNvSpPr txBox="1"/>
          <p:nvPr>
            <p:ph idx="7" type="body"/>
          </p:nvPr>
        </p:nvSpPr>
        <p:spPr>
          <a:xfrm>
            <a:off x="932450" y="3502400"/>
            <a:ext cx="2116500" cy="226800"/>
          </a:xfrm>
          <a:prstGeom prst="rect">
            <a:avLst/>
          </a:prstGeom>
          <a:noFill/>
          <a:ln>
            <a:noFill/>
          </a:ln>
        </p:spPr>
        <p:txBody>
          <a:bodyPr anchorCtr="0" anchor="ctr" bIns="91425" lIns="91425" spcFirstLastPara="1" rIns="91425" wrap="square" tIns="91425">
            <a:noAutofit/>
          </a:bodyPr>
          <a:lstStyle>
            <a:lvl1pPr indent="-323850" lvl="0" marL="457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1pPr>
            <a:lvl2pPr indent="-323850" lvl="1" marL="914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2pPr>
            <a:lvl3pPr indent="-323850" lvl="2" marL="1371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3pPr>
            <a:lvl4pPr indent="-323850" lvl="3" marL="1828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4pPr>
            <a:lvl5pPr indent="-323850" lvl="4" marL="22860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5pPr>
            <a:lvl6pPr indent="-323850" lvl="5" marL="2743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6pPr>
            <a:lvl7pPr indent="-323850" lvl="6" marL="3200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7pPr>
            <a:lvl8pPr indent="-323850" lvl="7" marL="3657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8pPr>
            <a:lvl9pPr indent="-323850" lvl="8" marL="4114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9pPr>
          </a:lstStyle>
          <a:p/>
        </p:txBody>
      </p:sp>
      <p:sp>
        <p:nvSpPr>
          <p:cNvPr id="375" name="Google Shape;375;p35"/>
          <p:cNvSpPr/>
          <p:nvPr/>
        </p:nvSpPr>
        <p:spPr>
          <a:xfrm>
            <a:off x="110838" y="113400"/>
            <a:ext cx="7947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376" name="Google Shape;376;p35"/>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377" name="Google Shape;377;p35"/>
          <p:cNvSpPr/>
          <p:nvPr/>
        </p:nvSpPr>
        <p:spPr>
          <a:xfrm>
            <a:off x="74437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378" name="Google Shape;378;p35"/>
          <p:cNvSpPr/>
          <p:nvPr/>
        </p:nvSpPr>
        <p:spPr>
          <a:xfrm>
            <a:off x="57764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cxnSp>
        <p:nvCxnSpPr>
          <p:cNvPr id="379" name="Google Shape;379;p35"/>
          <p:cNvCxnSpPr/>
          <p:nvPr/>
        </p:nvCxnSpPr>
        <p:spPr>
          <a:xfrm>
            <a:off x="111000" y="443900"/>
            <a:ext cx="8922000" cy="0"/>
          </a:xfrm>
          <a:prstGeom prst="straightConnector1">
            <a:avLst/>
          </a:prstGeom>
          <a:noFill/>
          <a:ln cap="flat" cmpd="sng" w="9525">
            <a:solidFill>
              <a:schemeClr val="lt1"/>
            </a:solidFill>
            <a:prstDash val="solid"/>
            <a:round/>
            <a:headEnd len="med" w="med" type="none"/>
            <a:tailEnd len="med" w="med" type="none"/>
          </a:ln>
        </p:spPr>
      </p:cxnSp>
      <p:sp>
        <p:nvSpPr>
          <p:cNvPr id="380" name="Google Shape;380;p35"/>
          <p:cNvSpPr txBox="1"/>
          <p:nvPr>
            <p:ph idx="8" type="subTitle"/>
          </p:nvPr>
        </p:nvSpPr>
        <p:spPr>
          <a:xfrm>
            <a:off x="5809350"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
        <p:nvSpPr>
          <p:cNvPr id="381" name="Google Shape;381;p35"/>
          <p:cNvSpPr txBox="1"/>
          <p:nvPr>
            <p:ph idx="9" type="subTitle"/>
          </p:nvPr>
        </p:nvSpPr>
        <p:spPr>
          <a:xfrm>
            <a:off x="7476775"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iz 1, response">
  <p:cSld name="BIG_NUMBER_1_1_1_1_1">
    <p:bg>
      <p:bgPr>
        <a:solidFill>
          <a:schemeClr val="accent3"/>
        </a:solidFill>
      </p:bgPr>
    </p:bg>
    <p:spTree>
      <p:nvGrpSpPr>
        <p:cNvPr id="382" name="Shape 382"/>
        <p:cNvGrpSpPr/>
        <p:nvPr/>
      </p:nvGrpSpPr>
      <p:grpSpPr>
        <a:xfrm>
          <a:off x="0" y="0"/>
          <a:ext cx="0" cy="0"/>
          <a:chOff x="0" y="0"/>
          <a:chExt cx="0" cy="0"/>
        </a:xfrm>
      </p:grpSpPr>
      <p:grpSp>
        <p:nvGrpSpPr>
          <p:cNvPr id="383" name="Google Shape;383;p36"/>
          <p:cNvGrpSpPr/>
          <p:nvPr/>
        </p:nvGrpSpPr>
        <p:grpSpPr>
          <a:xfrm>
            <a:off x="-968" y="656650"/>
            <a:ext cx="9145937" cy="4268100"/>
            <a:chOff x="1666" y="656650"/>
            <a:chExt cx="9144108" cy="4268100"/>
          </a:xfrm>
        </p:grpSpPr>
        <p:sp>
          <p:nvSpPr>
            <p:cNvPr id="384" name="Google Shape;384;p36"/>
            <p:cNvSpPr/>
            <p:nvPr/>
          </p:nvSpPr>
          <p:spPr>
            <a:xfrm>
              <a:off x="1666" y="656650"/>
              <a:ext cx="1915800" cy="42681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85" name="Google Shape;385;p36"/>
            <p:cNvSpPr/>
            <p:nvPr/>
          </p:nvSpPr>
          <p:spPr>
            <a:xfrm>
              <a:off x="1808746" y="656650"/>
              <a:ext cx="1915800" cy="42681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86" name="Google Shape;386;p36"/>
            <p:cNvSpPr/>
            <p:nvPr/>
          </p:nvSpPr>
          <p:spPr>
            <a:xfrm>
              <a:off x="3615827" y="656650"/>
              <a:ext cx="1915800" cy="42681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87" name="Google Shape;387;p36"/>
            <p:cNvSpPr/>
            <p:nvPr/>
          </p:nvSpPr>
          <p:spPr>
            <a:xfrm>
              <a:off x="5422907" y="656650"/>
              <a:ext cx="1915800" cy="42681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88" name="Google Shape;388;p36"/>
            <p:cNvSpPr/>
            <p:nvPr/>
          </p:nvSpPr>
          <p:spPr>
            <a:xfrm>
              <a:off x="7229974" y="656650"/>
              <a:ext cx="1915800" cy="42681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sp>
        <p:nvSpPr>
          <p:cNvPr id="389" name="Google Shape;389;p36"/>
          <p:cNvSpPr/>
          <p:nvPr/>
        </p:nvSpPr>
        <p:spPr>
          <a:xfrm>
            <a:off x="110838" y="113400"/>
            <a:ext cx="7947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390" name="Google Shape;390;p36"/>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391" name="Google Shape;391;p36"/>
          <p:cNvCxnSpPr/>
          <p:nvPr/>
        </p:nvCxnSpPr>
        <p:spPr>
          <a:xfrm>
            <a:off x="111000" y="443900"/>
            <a:ext cx="8922000" cy="0"/>
          </a:xfrm>
          <a:prstGeom prst="straightConnector1">
            <a:avLst/>
          </a:prstGeom>
          <a:noFill/>
          <a:ln cap="flat" cmpd="sng" w="9525">
            <a:solidFill>
              <a:schemeClr val="lt1"/>
            </a:solidFill>
            <a:prstDash val="solid"/>
            <a:round/>
            <a:headEnd len="med" w="med" type="none"/>
            <a:tailEnd len="med" w="med" type="none"/>
          </a:ln>
        </p:spPr>
      </p:cxnSp>
      <p:sp>
        <p:nvSpPr>
          <p:cNvPr id="392" name="Google Shape;392;p36"/>
          <p:cNvSpPr txBox="1"/>
          <p:nvPr>
            <p:ph type="ctrTitle"/>
          </p:nvPr>
        </p:nvSpPr>
        <p:spPr>
          <a:xfrm>
            <a:off x="1313250" y="2109413"/>
            <a:ext cx="6517500" cy="1362300"/>
          </a:xfrm>
          <a:prstGeom prst="rect">
            <a:avLst/>
          </a:prstGeom>
        </p:spPr>
        <p:txBody>
          <a:bodyPr anchorCtr="0" anchor="ctr" bIns="91425" lIns="91425" spcFirstLastPara="1" rIns="91425" wrap="square" tIns="91425">
            <a:norm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sp>
        <p:nvSpPr>
          <p:cNvPr id="393" name="Google Shape;393;p36"/>
          <p:cNvSpPr/>
          <p:nvPr/>
        </p:nvSpPr>
        <p:spPr>
          <a:xfrm>
            <a:off x="74437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394" name="Google Shape;394;p36"/>
          <p:cNvSpPr/>
          <p:nvPr/>
        </p:nvSpPr>
        <p:spPr>
          <a:xfrm>
            <a:off x="57764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395" name="Google Shape;395;p36"/>
          <p:cNvSpPr txBox="1"/>
          <p:nvPr>
            <p:ph idx="1" type="subTitle"/>
          </p:nvPr>
        </p:nvSpPr>
        <p:spPr>
          <a:xfrm>
            <a:off x="5809350"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
        <p:nvSpPr>
          <p:cNvPr id="396" name="Google Shape;396;p36"/>
          <p:cNvSpPr txBox="1"/>
          <p:nvPr>
            <p:ph idx="2" type="subTitle"/>
          </p:nvPr>
        </p:nvSpPr>
        <p:spPr>
          <a:xfrm>
            <a:off x="7476775"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iz 2">
  <p:cSld name="BIG_NUMBER_1_1_1_1_2">
    <p:bg>
      <p:bgPr>
        <a:solidFill>
          <a:schemeClr val="accent2"/>
        </a:solidFill>
      </p:bgPr>
    </p:bg>
    <p:spTree>
      <p:nvGrpSpPr>
        <p:cNvPr id="397" name="Shape 397"/>
        <p:cNvGrpSpPr/>
        <p:nvPr/>
      </p:nvGrpSpPr>
      <p:grpSpPr>
        <a:xfrm>
          <a:off x="0" y="0"/>
          <a:ext cx="0" cy="0"/>
          <a:chOff x="0" y="0"/>
          <a:chExt cx="0" cy="0"/>
        </a:xfrm>
      </p:grpSpPr>
      <p:grpSp>
        <p:nvGrpSpPr>
          <p:cNvPr id="398" name="Google Shape;398;p37"/>
          <p:cNvGrpSpPr/>
          <p:nvPr/>
        </p:nvGrpSpPr>
        <p:grpSpPr>
          <a:xfrm>
            <a:off x="-25" y="656526"/>
            <a:ext cx="9143972" cy="4268100"/>
            <a:chOff x="-25" y="656526"/>
            <a:chExt cx="9143972" cy="4268100"/>
          </a:xfrm>
        </p:grpSpPr>
        <p:sp>
          <p:nvSpPr>
            <p:cNvPr id="399" name="Google Shape;399;p37"/>
            <p:cNvSpPr/>
            <p:nvPr/>
          </p:nvSpPr>
          <p:spPr>
            <a:xfrm rot="-5400000">
              <a:off x="-110875" y="767376"/>
              <a:ext cx="4268100" cy="4046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sp>
          <p:nvSpPr>
            <p:cNvPr id="400" name="Google Shape;400;p37"/>
            <p:cNvSpPr/>
            <p:nvPr/>
          </p:nvSpPr>
          <p:spPr>
            <a:xfrm rot="-5400000">
              <a:off x="2437854" y="767376"/>
              <a:ext cx="4268100" cy="4046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sp>
          <p:nvSpPr>
            <p:cNvPr id="401" name="Google Shape;401;p37"/>
            <p:cNvSpPr/>
            <p:nvPr/>
          </p:nvSpPr>
          <p:spPr>
            <a:xfrm rot="-5400000">
              <a:off x="4986697" y="767376"/>
              <a:ext cx="4268100" cy="4046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igtree SemiBold"/>
                <a:ea typeface="Figtree SemiBold"/>
                <a:cs typeface="Figtree SemiBold"/>
                <a:sym typeface="Figtree SemiBold"/>
              </a:endParaRPr>
            </a:p>
          </p:txBody>
        </p:sp>
      </p:grpSp>
      <p:sp>
        <p:nvSpPr>
          <p:cNvPr id="402" name="Google Shape;402;p37"/>
          <p:cNvSpPr txBox="1"/>
          <p:nvPr>
            <p:ph idx="1" type="body"/>
          </p:nvPr>
        </p:nvSpPr>
        <p:spPr>
          <a:xfrm>
            <a:off x="932400" y="2487400"/>
            <a:ext cx="7279200" cy="646500"/>
          </a:xfrm>
          <a:prstGeom prst="rect">
            <a:avLst/>
          </a:prstGeom>
        </p:spPr>
        <p:txBody>
          <a:bodyPr anchorCtr="0" anchor="t" bIns="91425" lIns="91425" spcFirstLastPara="1" rIns="91425" wrap="square" tIns="91425">
            <a:normAutofit/>
          </a:bodyPr>
          <a:lstStyle>
            <a:lvl1pPr indent="-323850" lvl="0" marL="457200">
              <a:spcBef>
                <a:spcPts val="0"/>
              </a:spcBef>
              <a:spcAft>
                <a:spcPts val="0"/>
              </a:spcAft>
              <a:buSzPts val="1500"/>
              <a:buFont typeface="Figtree"/>
              <a:buChar char="●"/>
              <a:defRPr/>
            </a:lvl1pPr>
            <a:lvl2pPr indent="-323850" lvl="1" marL="914400">
              <a:spcBef>
                <a:spcPts val="0"/>
              </a:spcBef>
              <a:spcAft>
                <a:spcPts val="0"/>
              </a:spcAft>
              <a:buSzPts val="1500"/>
              <a:buFont typeface="Figtree"/>
              <a:buChar char="○"/>
              <a:defRPr/>
            </a:lvl2pPr>
            <a:lvl3pPr indent="-323850" lvl="2" marL="1371600">
              <a:spcBef>
                <a:spcPts val="0"/>
              </a:spcBef>
              <a:spcAft>
                <a:spcPts val="0"/>
              </a:spcAft>
              <a:buSzPts val="1500"/>
              <a:buFont typeface="Figtree"/>
              <a:buChar char="■"/>
              <a:defRPr/>
            </a:lvl3pPr>
            <a:lvl4pPr indent="-323850" lvl="3" marL="1828800">
              <a:spcBef>
                <a:spcPts val="0"/>
              </a:spcBef>
              <a:spcAft>
                <a:spcPts val="0"/>
              </a:spcAft>
              <a:buSzPts val="1500"/>
              <a:buFont typeface="Figtree"/>
              <a:buChar char="●"/>
              <a:defRPr/>
            </a:lvl4pPr>
            <a:lvl5pPr indent="-323850" lvl="4" marL="2286000">
              <a:spcBef>
                <a:spcPts val="0"/>
              </a:spcBef>
              <a:spcAft>
                <a:spcPts val="0"/>
              </a:spcAft>
              <a:buSzPts val="1500"/>
              <a:buFont typeface="Figtree"/>
              <a:buChar char="○"/>
              <a:defRPr/>
            </a:lvl5pPr>
            <a:lvl6pPr indent="-323850" lvl="5" marL="2743200">
              <a:spcBef>
                <a:spcPts val="0"/>
              </a:spcBef>
              <a:spcAft>
                <a:spcPts val="0"/>
              </a:spcAft>
              <a:buSzPts val="1500"/>
              <a:buFont typeface="Figtree"/>
              <a:buChar char="■"/>
              <a:defRPr/>
            </a:lvl6pPr>
            <a:lvl7pPr indent="-323850" lvl="6" marL="3200400">
              <a:spcBef>
                <a:spcPts val="0"/>
              </a:spcBef>
              <a:spcAft>
                <a:spcPts val="0"/>
              </a:spcAft>
              <a:buSzPts val="1500"/>
              <a:buFont typeface="Figtree"/>
              <a:buChar char="●"/>
              <a:defRPr/>
            </a:lvl7pPr>
            <a:lvl8pPr indent="-323850" lvl="7" marL="3657600">
              <a:spcBef>
                <a:spcPts val="0"/>
              </a:spcBef>
              <a:spcAft>
                <a:spcPts val="0"/>
              </a:spcAft>
              <a:buSzPts val="1500"/>
              <a:buFont typeface="Figtree"/>
              <a:buChar char="○"/>
              <a:defRPr/>
            </a:lvl8pPr>
            <a:lvl9pPr indent="-323850" lvl="8" marL="4114800">
              <a:spcBef>
                <a:spcPts val="0"/>
              </a:spcBef>
              <a:spcAft>
                <a:spcPts val="0"/>
              </a:spcAft>
              <a:buSzPts val="1500"/>
              <a:buFont typeface="Figtree"/>
              <a:buChar char="■"/>
              <a:defRPr/>
            </a:lvl9pPr>
          </a:lstStyle>
          <a:p/>
        </p:txBody>
      </p:sp>
      <p:sp>
        <p:nvSpPr>
          <p:cNvPr id="403" name="Google Shape;403;p37"/>
          <p:cNvSpPr txBox="1"/>
          <p:nvPr>
            <p:ph type="title"/>
          </p:nvPr>
        </p:nvSpPr>
        <p:spPr>
          <a:xfrm>
            <a:off x="932400" y="1634950"/>
            <a:ext cx="7279200" cy="572700"/>
          </a:xfrm>
          <a:prstGeom prst="rect">
            <a:avLst/>
          </a:prstGeom>
        </p:spPr>
        <p:txBody>
          <a:bodyPr anchorCtr="0" anchor="b" bIns="0" lIns="0" spcFirstLastPara="1" rIns="0" wrap="square" tIns="0">
            <a:noAutofit/>
          </a:bodyPr>
          <a:lstStyle>
            <a:lvl1pPr lvl="0">
              <a:spcBef>
                <a:spcPts val="0"/>
              </a:spcBef>
              <a:spcAft>
                <a:spcPts val="0"/>
              </a:spcAft>
              <a:buSzPts val="3500"/>
              <a:buFont typeface="Figtree"/>
              <a:buNone/>
              <a:defRPr/>
            </a:lvl1pPr>
            <a:lvl2pPr lvl="1">
              <a:spcBef>
                <a:spcPts val="0"/>
              </a:spcBef>
              <a:spcAft>
                <a:spcPts val="0"/>
              </a:spcAft>
              <a:buSzPts val="3500"/>
              <a:buFont typeface="Figtree"/>
              <a:buNone/>
              <a:defRPr/>
            </a:lvl2pPr>
            <a:lvl3pPr lvl="2">
              <a:spcBef>
                <a:spcPts val="0"/>
              </a:spcBef>
              <a:spcAft>
                <a:spcPts val="0"/>
              </a:spcAft>
              <a:buSzPts val="3500"/>
              <a:buFont typeface="Figtree"/>
              <a:buNone/>
              <a:defRPr/>
            </a:lvl3pPr>
            <a:lvl4pPr lvl="3">
              <a:spcBef>
                <a:spcPts val="0"/>
              </a:spcBef>
              <a:spcAft>
                <a:spcPts val="0"/>
              </a:spcAft>
              <a:buSzPts val="3500"/>
              <a:buFont typeface="Figtree"/>
              <a:buNone/>
              <a:defRPr/>
            </a:lvl4pPr>
            <a:lvl5pPr lvl="4">
              <a:spcBef>
                <a:spcPts val="0"/>
              </a:spcBef>
              <a:spcAft>
                <a:spcPts val="0"/>
              </a:spcAft>
              <a:buSzPts val="3500"/>
              <a:buFont typeface="Figtree"/>
              <a:buNone/>
              <a:defRPr/>
            </a:lvl5pPr>
            <a:lvl6pPr lvl="5">
              <a:spcBef>
                <a:spcPts val="0"/>
              </a:spcBef>
              <a:spcAft>
                <a:spcPts val="0"/>
              </a:spcAft>
              <a:buSzPts val="3500"/>
              <a:buFont typeface="Figtree"/>
              <a:buNone/>
              <a:defRPr/>
            </a:lvl6pPr>
            <a:lvl7pPr lvl="6">
              <a:spcBef>
                <a:spcPts val="0"/>
              </a:spcBef>
              <a:spcAft>
                <a:spcPts val="0"/>
              </a:spcAft>
              <a:buSzPts val="3500"/>
              <a:buFont typeface="Figtree"/>
              <a:buNone/>
              <a:defRPr/>
            </a:lvl7pPr>
            <a:lvl8pPr lvl="7">
              <a:spcBef>
                <a:spcPts val="0"/>
              </a:spcBef>
              <a:spcAft>
                <a:spcPts val="0"/>
              </a:spcAft>
              <a:buSzPts val="3500"/>
              <a:buFont typeface="Figtree"/>
              <a:buNone/>
              <a:defRPr/>
            </a:lvl8pPr>
            <a:lvl9pPr lvl="8">
              <a:spcBef>
                <a:spcPts val="0"/>
              </a:spcBef>
              <a:spcAft>
                <a:spcPts val="0"/>
              </a:spcAft>
              <a:buSzPts val="3500"/>
              <a:buFont typeface="Figtree"/>
              <a:buNone/>
              <a:defRPr/>
            </a:lvl9pPr>
          </a:lstStyle>
          <a:p/>
        </p:txBody>
      </p:sp>
      <p:sp>
        <p:nvSpPr>
          <p:cNvPr id="404" name="Google Shape;404;p37"/>
          <p:cNvSpPr txBox="1"/>
          <p:nvPr>
            <p:ph idx="2" type="body"/>
          </p:nvPr>
        </p:nvSpPr>
        <p:spPr>
          <a:xfrm>
            <a:off x="932450" y="3270238"/>
            <a:ext cx="2116500" cy="226800"/>
          </a:xfrm>
          <a:prstGeom prst="rect">
            <a:avLst/>
          </a:prstGeom>
          <a:noFill/>
          <a:ln>
            <a:noFill/>
          </a:ln>
        </p:spPr>
        <p:txBody>
          <a:bodyPr anchorCtr="0" anchor="ctr" bIns="91425" lIns="91425" spcFirstLastPara="1" rIns="91425" wrap="square" tIns="91425">
            <a:noAutofit/>
          </a:bodyPr>
          <a:lstStyle>
            <a:lvl1pPr indent="-323850" lvl="0" marL="457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1pPr>
            <a:lvl2pPr indent="-323850" lvl="1" marL="914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2pPr>
            <a:lvl3pPr indent="-323850" lvl="2" marL="1371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3pPr>
            <a:lvl4pPr indent="-323850" lvl="3" marL="1828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4pPr>
            <a:lvl5pPr indent="-323850" lvl="4" marL="22860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5pPr>
            <a:lvl6pPr indent="-323850" lvl="5" marL="2743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6pPr>
            <a:lvl7pPr indent="-323850" lvl="6" marL="3200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7pPr>
            <a:lvl8pPr indent="-323850" lvl="7" marL="3657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8pPr>
            <a:lvl9pPr indent="-323850" lvl="8" marL="4114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9pPr>
          </a:lstStyle>
          <a:p/>
        </p:txBody>
      </p:sp>
      <p:sp>
        <p:nvSpPr>
          <p:cNvPr id="405" name="Google Shape;405;p37"/>
          <p:cNvSpPr txBox="1"/>
          <p:nvPr>
            <p:ph idx="3" type="body"/>
          </p:nvPr>
        </p:nvSpPr>
        <p:spPr>
          <a:xfrm>
            <a:off x="932450" y="3502400"/>
            <a:ext cx="2116500" cy="226800"/>
          </a:xfrm>
          <a:prstGeom prst="rect">
            <a:avLst/>
          </a:prstGeom>
          <a:noFill/>
          <a:ln>
            <a:noFill/>
          </a:ln>
        </p:spPr>
        <p:txBody>
          <a:bodyPr anchorCtr="0" anchor="ctr" bIns="91425" lIns="91425" spcFirstLastPara="1" rIns="91425" wrap="square" tIns="91425">
            <a:noAutofit/>
          </a:bodyPr>
          <a:lstStyle>
            <a:lvl1pPr indent="-323850" lvl="0" marL="457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1pPr>
            <a:lvl2pPr indent="-323850" lvl="1" marL="914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2pPr>
            <a:lvl3pPr indent="-323850" lvl="2" marL="1371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3pPr>
            <a:lvl4pPr indent="-323850" lvl="3" marL="1828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4pPr>
            <a:lvl5pPr indent="-323850" lvl="4" marL="22860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5pPr>
            <a:lvl6pPr indent="-323850" lvl="5" marL="2743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6pPr>
            <a:lvl7pPr indent="-323850" lvl="6" marL="3200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7pPr>
            <a:lvl8pPr indent="-323850" lvl="7" marL="3657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8pPr>
            <a:lvl9pPr indent="-323850" lvl="8" marL="4114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9pPr>
          </a:lstStyle>
          <a:p/>
        </p:txBody>
      </p:sp>
      <p:sp>
        <p:nvSpPr>
          <p:cNvPr id="406" name="Google Shape;406;p37"/>
          <p:cNvSpPr txBox="1"/>
          <p:nvPr>
            <p:ph idx="4" type="body"/>
          </p:nvPr>
        </p:nvSpPr>
        <p:spPr>
          <a:xfrm>
            <a:off x="3513750" y="3270238"/>
            <a:ext cx="2116500" cy="226800"/>
          </a:xfrm>
          <a:prstGeom prst="rect">
            <a:avLst/>
          </a:prstGeom>
          <a:noFill/>
          <a:ln>
            <a:noFill/>
          </a:ln>
        </p:spPr>
        <p:txBody>
          <a:bodyPr anchorCtr="0" anchor="ctr" bIns="91425" lIns="91425" spcFirstLastPara="1" rIns="91425" wrap="square" tIns="91425">
            <a:noAutofit/>
          </a:bodyPr>
          <a:lstStyle>
            <a:lvl1pPr indent="-323850" lvl="0" marL="457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1pPr>
            <a:lvl2pPr indent="-323850" lvl="1" marL="914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2pPr>
            <a:lvl3pPr indent="-323850" lvl="2" marL="1371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3pPr>
            <a:lvl4pPr indent="-323850" lvl="3" marL="1828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4pPr>
            <a:lvl5pPr indent="-323850" lvl="4" marL="22860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5pPr>
            <a:lvl6pPr indent="-323850" lvl="5" marL="2743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6pPr>
            <a:lvl7pPr indent="-323850" lvl="6" marL="3200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7pPr>
            <a:lvl8pPr indent="-323850" lvl="7" marL="3657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8pPr>
            <a:lvl9pPr indent="-323850" lvl="8" marL="4114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9pPr>
          </a:lstStyle>
          <a:p/>
        </p:txBody>
      </p:sp>
      <p:sp>
        <p:nvSpPr>
          <p:cNvPr id="407" name="Google Shape;407;p37"/>
          <p:cNvSpPr txBox="1"/>
          <p:nvPr>
            <p:ph idx="5" type="body"/>
          </p:nvPr>
        </p:nvSpPr>
        <p:spPr>
          <a:xfrm>
            <a:off x="3513750" y="3502400"/>
            <a:ext cx="2116500" cy="226800"/>
          </a:xfrm>
          <a:prstGeom prst="rect">
            <a:avLst/>
          </a:prstGeom>
          <a:noFill/>
          <a:ln>
            <a:noFill/>
          </a:ln>
        </p:spPr>
        <p:txBody>
          <a:bodyPr anchorCtr="0" anchor="ctr" bIns="91425" lIns="91425" spcFirstLastPara="1" rIns="91425" wrap="square" tIns="91425">
            <a:noAutofit/>
          </a:bodyPr>
          <a:lstStyle>
            <a:lvl1pPr indent="-323850" lvl="0" marL="457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1pPr>
            <a:lvl2pPr indent="-323850" lvl="1" marL="914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2pPr>
            <a:lvl3pPr indent="-323850" lvl="2" marL="1371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3pPr>
            <a:lvl4pPr indent="-323850" lvl="3" marL="1828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4pPr>
            <a:lvl5pPr indent="-323850" lvl="4" marL="22860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5pPr>
            <a:lvl6pPr indent="-323850" lvl="5" marL="2743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6pPr>
            <a:lvl7pPr indent="-323850" lvl="6" marL="3200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7pPr>
            <a:lvl8pPr indent="-323850" lvl="7" marL="3657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8pPr>
            <a:lvl9pPr indent="-323850" lvl="8" marL="4114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9pPr>
          </a:lstStyle>
          <a:p/>
        </p:txBody>
      </p:sp>
      <p:sp>
        <p:nvSpPr>
          <p:cNvPr id="408" name="Google Shape;408;p37"/>
          <p:cNvSpPr txBox="1"/>
          <p:nvPr>
            <p:ph idx="6" type="body"/>
          </p:nvPr>
        </p:nvSpPr>
        <p:spPr>
          <a:xfrm>
            <a:off x="6095150" y="3270238"/>
            <a:ext cx="2116500" cy="226800"/>
          </a:xfrm>
          <a:prstGeom prst="rect">
            <a:avLst/>
          </a:prstGeom>
          <a:noFill/>
          <a:ln>
            <a:noFill/>
          </a:ln>
        </p:spPr>
        <p:txBody>
          <a:bodyPr anchorCtr="0" anchor="ctr" bIns="91425" lIns="91425" spcFirstLastPara="1" rIns="91425" wrap="square" tIns="91425">
            <a:noAutofit/>
          </a:bodyPr>
          <a:lstStyle>
            <a:lvl1pPr indent="-323850" lvl="0" marL="457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1pPr>
            <a:lvl2pPr indent="-323850" lvl="1" marL="914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2pPr>
            <a:lvl3pPr indent="-323850" lvl="2" marL="1371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3pPr>
            <a:lvl4pPr indent="-323850" lvl="3" marL="1828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4pPr>
            <a:lvl5pPr indent="-323850" lvl="4" marL="22860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5pPr>
            <a:lvl6pPr indent="-323850" lvl="5" marL="2743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6pPr>
            <a:lvl7pPr indent="-323850" lvl="6" marL="3200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7pPr>
            <a:lvl8pPr indent="-323850" lvl="7" marL="3657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8pPr>
            <a:lvl9pPr indent="-323850" lvl="8" marL="4114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9pPr>
          </a:lstStyle>
          <a:p/>
        </p:txBody>
      </p:sp>
      <p:sp>
        <p:nvSpPr>
          <p:cNvPr id="409" name="Google Shape;409;p37"/>
          <p:cNvSpPr txBox="1"/>
          <p:nvPr>
            <p:ph idx="7" type="body"/>
          </p:nvPr>
        </p:nvSpPr>
        <p:spPr>
          <a:xfrm>
            <a:off x="6095150" y="3502400"/>
            <a:ext cx="2116500" cy="226800"/>
          </a:xfrm>
          <a:prstGeom prst="rect">
            <a:avLst/>
          </a:prstGeom>
          <a:noFill/>
          <a:ln>
            <a:noFill/>
          </a:ln>
        </p:spPr>
        <p:txBody>
          <a:bodyPr anchorCtr="0" anchor="ctr" bIns="91425" lIns="91425" spcFirstLastPara="1" rIns="91425" wrap="square" tIns="91425">
            <a:noAutofit/>
          </a:bodyPr>
          <a:lstStyle>
            <a:lvl1pPr indent="-323850" lvl="0" marL="457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1pPr>
            <a:lvl2pPr indent="-323850" lvl="1" marL="914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2pPr>
            <a:lvl3pPr indent="-323850" lvl="2" marL="1371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3pPr>
            <a:lvl4pPr indent="-323850" lvl="3" marL="1828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4pPr>
            <a:lvl5pPr indent="-323850" lvl="4" marL="22860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5pPr>
            <a:lvl6pPr indent="-323850" lvl="5" marL="27432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6pPr>
            <a:lvl7pPr indent="-323850" lvl="6" marL="32004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7pPr>
            <a:lvl8pPr indent="-323850" lvl="7" marL="36576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8pPr>
            <a:lvl9pPr indent="-323850" lvl="8" marL="4114800">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9pPr>
          </a:lstStyle>
          <a:p/>
        </p:txBody>
      </p:sp>
      <p:sp>
        <p:nvSpPr>
          <p:cNvPr id="410" name="Google Shape;410;p37"/>
          <p:cNvSpPr/>
          <p:nvPr/>
        </p:nvSpPr>
        <p:spPr>
          <a:xfrm>
            <a:off x="110838" y="113400"/>
            <a:ext cx="7947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411" name="Google Shape;411;p37"/>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412" name="Google Shape;412;p37"/>
          <p:cNvSpPr/>
          <p:nvPr/>
        </p:nvSpPr>
        <p:spPr>
          <a:xfrm>
            <a:off x="74437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413" name="Google Shape;413;p37"/>
          <p:cNvSpPr/>
          <p:nvPr/>
        </p:nvSpPr>
        <p:spPr>
          <a:xfrm>
            <a:off x="57764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cxnSp>
        <p:nvCxnSpPr>
          <p:cNvPr id="414" name="Google Shape;414;p37"/>
          <p:cNvCxnSpPr/>
          <p:nvPr/>
        </p:nvCxnSpPr>
        <p:spPr>
          <a:xfrm>
            <a:off x="111000" y="443900"/>
            <a:ext cx="8922000" cy="0"/>
          </a:xfrm>
          <a:prstGeom prst="straightConnector1">
            <a:avLst/>
          </a:prstGeom>
          <a:noFill/>
          <a:ln cap="flat" cmpd="sng" w="9525">
            <a:solidFill>
              <a:schemeClr val="lt1"/>
            </a:solidFill>
            <a:prstDash val="solid"/>
            <a:round/>
            <a:headEnd len="med" w="med" type="none"/>
            <a:tailEnd len="med" w="med" type="none"/>
          </a:ln>
        </p:spPr>
      </p:cxnSp>
      <p:sp>
        <p:nvSpPr>
          <p:cNvPr id="415" name="Google Shape;415;p37"/>
          <p:cNvSpPr txBox="1"/>
          <p:nvPr>
            <p:ph idx="8" type="subTitle"/>
          </p:nvPr>
        </p:nvSpPr>
        <p:spPr>
          <a:xfrm>
            <a:off x="5809350"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
        <p:nvSpPr>
          <p:cNvPr id="416" name="Google Shape;416;p37"/>
          <p:cNvSpPr txBox="1"/>
          <p:nvPr>
            <p:ph idx="9" type="subTitle"/>
          </p:nvPr>
        </p:nvSpPr>
        <p:spPr>
          <a:xfrm>
            <a:off x="7476775"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iz 2, response">
  <p:cSld name="BIG_NUMBER_1_1_1_1_1_2">
    <p:bg>
      <p:bgPr>
        <a:solidFill>
          <a:schemeClr val="accent3"/>
        </a:solidFill>
      </p:bgPr>
    </p:bg>
    <p:spTree>
      <p:nvGrpSpPr>
        <p:cNvPr id="417" name="Shape 417"/>
        <p:cNvGrpSpPr/>
        <p:nvPr/>
      </p:nvGrpSpPr>
      <p:grpSpPr>
        <a:xfrm>
          <a:off x="0" y="0"/>
          <a:ext cx="0" cy="0"/>
          <a:chOff x="0" y="0"/>
          <a:chExt cx="0" cy="0"/>
        </a:xfrm>
      </p:grpSpPr>
      <p:grpSp>
        <p:nvGrpSpPr>
          <p:cNvPr id="418" name="Google Shape;418;p38"/>
          <p:cNvGrpSpPr/>
          <p:nvPr/>
        </p:nvGrpSpPr>
        <p:grpSpPr>
          <a:xfrm>
            <a:off x="-25" y="656526"/>
            <a:ext cx="9143972" cy="4268100"/>
            <a:chOff x="-25" y="656526"/>
            <a:chExt cx="9143972" cy="4268100"/>
          </a:xfrm>
        </p:grpSpPr>
        <p:sp>
          <p:nvSpPr>
            <p:cNvPr id="419" name="Google Shape;419;p38"/>
            <p:cNvSpPr/>
            <p:nvPr/>
          </p:nvSpPr>
          <p:spPr>
            <a:xfrm rot="-5400000">
              <a:off x="-110875" y="767376"/>
              <a:ext cx="4268100" cy="4046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SemiBold"/>
                <a:ea typeface="Figtree SemiBold"/>
                <a:cs typeface="Figtree SemiBold"/>
                <a:sym typeface="Figtree SemiBold"/>
              </a:endParaRPr>
            </a:p>
          </p:txBody>
        </p:sp>
        <p:sp>
          <p:nvSpPr>
            <p:cNvPr id="420" name="Google Shape;420;p38"/>
            <p:cNvSpPr/>
            <p:nvPr/>
          </p:nvSpPr>
          <p:spPr>
            <a:xfrm rot="-5400000">
              <a:off x="2437854" y="767376"/>
              <a:ext cx="4268100" cy="4046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SemiBold"/>
                <a:ea typeface="Figtree SemiBold"/>
                <a:cs typeface="Figtree SemiBold"/>
                <a:sym typeface="Figtree SemiBold"/>
              </a:endParaRPr>
            </a:p>
          </p:txBody>
        </p:sp>
        <p:sp>
          <p:nvSpPr>
            <p:cNvPr id="421" name="Google Shape;421;p38"/>
            <p:cNvSpPr/>
            <p:nvPr/>
          </p:nvSpPr>
          <p:spPr>
            <a:xfrm rot="-5400000">
              <a:off x="4986697" y="767376"/>
              <a:ext cx="4268100" cy="4046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gtree SemiBold"/>
                <a:ea typeface="Figtree SemiBold"/>
                <a:cs typeface="Figtree SemiBold"/>
                <a:sym typeface="Figtree SemiBold"/>
              </a:endParaRPr>
            </a:p>
          </p:txBody>
        </p:sp>
      </p:grpSp>
      <p:sp>
        <p:nvSpPr>
          <p:cNvPr id="422" name="Google Shape;422;p38"/>
          <p:cNvSpPr/>
          <p:nvPr/>
        </p:nvSpPr>
        <p:spPr>
          <a:xfrm>
            <a:off x="110838" y="113400"/>
            <a:ext cx="7947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423" name="Google Shape;423;p38"/>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424" name="Google Shape;424;p38"/>
          <p:cNvCxnSpPr/>
          <p:nvPr/>
        </p:nvCxnSpPr>
        <p:spPr>
          <a:xfrm>
            <a:off x="111000" y="443900"/>
            <a:ext cx="8922000" cy="0"/>
          </a:xfrm>
          <a:prstGeom prst="straightConnector1">
            <a:avLst/>
          </a:prstGeom>
          <a:noFill/>
          <a:ln cap="flat" cmpd="sng" w="9525">
            <a:solidFill>
              <a:schemeClr val="lt1"/>
            </a:solidFill>
            <a:prstDash val="solid"/>
            <a:round/>
            <a:headEnd len="med" w="med" type="none"/>
            <a:tailEnd len="med" w="med" type="none"/>
          </a:ln>
        </p:spPr>
      </p:cxnSp>
      <p:sp>
        <p:nvSpPr>
          <p:cNvPr id="425" name="Google Shape;425;p38"/>
          <p:cNvSpPr txBox="1"/>
          <p:nvPr>
            <p:ph type="ctrTitle"/>
          </p:nvPr>
        </p:nvSpPr>
        <p:spPr>
          <a:xfrm>
            <a:off x="1313250" y="2109413"/>
            <a:ext cx="6517500" cy="1362300"/>
          </a:xfrm>
          <a:prstGeom prst="rect">
            <a:avLst/>
          </a:prstGeom>
        </p:spPr>
        <p:txBody>
          <a:bodyPr anchorCtr="0" anchor="ctr" bIns="91425" lIns="91425" spcFirstLastPara="1" rIns="91425" wrap="square" tIns="91425">
            <a:norm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sp>
        <p:nvSpPr>
          <p:cNvPr id="426" name="Google Shape;426;p38"/>
          <p:cNvSpPr/>
          <p:nvPr/>
        </p:nvSpPr>
        <p:spPr>
          <a:xfrm>
            <a:off x="74437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427" name="Google Shape;427;p38"/>
          <p:cNvSpPr/>
          <p:nvPr/>
        </p:nvSpPr>
        <p:spPr>
          <a:xfrm>
            <a:off x="57764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428" name="Google Shape;428;p38"/>
          <p:cNvSpPr txBox="1"/>
          <p:nvPr>
            <p:ph idx="1" type="subTitle"/>
          </p:nvPr>
        </p:nvSpPr>
        <p:spPr>
          <a:xfrm>
            <a:off x="5809350"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
        <p:nvSpPr>
          <p:cNvPr id="429" name="Google Shape;429;p38"/>
          <p:cNvSpPr txBox="1"/>
          <p:nvPr>
            <p:ph idx="2" type="subTitle"/>
          </p:nvPr>
        </p:nvSpPr>
        <p:spPr>
          <a:xfrm>
            <a:off x="7476775"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blank" type="blank">
  <p:cSld name="BLANK">
    <p:bg>
      <p:bgPr>
        <a:solidFill>
          <a:schemeClr val="dk2"/>
        </a:solidFill>
      </p:bgPr>
    </p:bg>
    <p:spTree>
      <p:nvGrpSpPr>
        <p:cNvPr id="430" name="Shape 430"/>
        <p:cNvGrpSpPr/>
        <p:nvPr/>
      </p:nvGrpSpPr>
      <p:grpSpPr>
        <a:xfrm>
          <a:off x="0" y="0"/>
          <a:ext cx="0" cy="0"/>
          <a:chOff x="0" y="0"/>
          <a:chExt cx="0" cy="0"/>
        </a:xfrm>
      </p:grpSpPr>
      <p:sp>
        <p:nvSpPr>
          <p:cNvPr id="431" name="Google Shape;431;p39"/>
          <p:cNvSpPr/>
          <p:nvPr/>
        </p:nvSpPr>
        <p:spPr>
          <a:xfrm>
            <a:off x="110838" y="113400"/>
            <a:ext cx="7947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432" name="Google Shape;432;p39"/>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433" name="Google Shape;433;p39"/>
          <p:cNvCxnSpPr/>
          <p:nvPr/>
        </p:nvCxnSpPr>
        <p:spPr>
          <a:xfrm>
            <a:off x="111000" y="443900"/>
            <a:ext cx="8922000" cy="0"/>
          </a:xfrm>
          <a:prstGeom prst="straightConnector1">
            <a:avLst/>
          </a:prstGeom>
          <a:noFill/>
          <a:ln cap="flat" cmpd="sng" w="9525">
            <a:solidFill>
              <a:schemeClr val="lt1"/>
            </a:solidFill>
            <a:prstDash val="solid"/>
            <a:round/>
            <a:headEnd len="med" w="med" type="none"/>
            <a:tailEnd len="med" w="med" type="none"/>
          </a:ln>
        </p:spPr>
      </p:cxnSp>
      <p:sp>
        <p:nvSpPr>
          <p:cNvPr id="434" name="Google Shape;434;p39"/>
          <p:cNvSpPr/>
          <p:nvPr/>
        </p:nvSpPr>
        <p:spPr>
          <a:xfrm>
            <a:off x="74437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435" name="Google Shape;435;p39"/>
          <p:cNvSpPr/>
          <p:nvPr/>
        </p:nvSpPr>
        <p:spPr>
          <a:xfrm>
            <a:off x="5776463" y="113400"/>
            <a:ext cx="1589400" cy="226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Figtree SemiBold"/>
              <a:ea typeface="Figtree SemiBold"/>
              <a:cs typeface="Figtree SemiBold"/>
              <a:sym typeface="Figtree SemiBold"/>
            </a:endParaRPr>
          </a:p>
        </p:txBody>
      </p:sp>
      <p:sp>
        <p:nvSpPr>
          <p:cNvPr id="436" name="Google Shape;436;p39"/>
          <p:cNvSpPr txBox="1"/>
          <p:nvPr>
            <p:ph idx="1" type="subTitle"/>
          </p:nvPr>
        </p:nvSpPr>
        <p:spPr>
          <a:xfrm>
            <a:off x="5809350"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
        <p:nvSpPr>
          <p:cNvPr id="437" name="Google Shape;437;p39"/>
          <p:cNvSpPr txBox="1"/>
          <p:nvPr>
            <p:ph idx="2" type="subTitle"/>
          </p:nvPr>
        </p:nvSpPr>
        <p:spPr>
          <a:xfrm>
            <a:off x="7476775" y="58800"/>
            <a:ext cx="1556400" cy="338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1pPr>
            <a:lvl2pPr lvl="1">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2pPr>
            <a:lvl3pPr lvl="2">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3pPr>
            <a:lvl4pPr lvl="3">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4pPr>
            <a:lvl5pPr lvl="4">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5pPr>
            <a:lvl6pPr lvl="5">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6pPr>
            <a:lvl7pPr lvl="6">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7pPr>
            <a:lvl8pPr lvl="7">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8pPr>
            <a:lvl9pPr lvl="8">
              <a:spcBef>
                <a:spcPts val="0"/>
              </a:spcBef>
              <a:spcAft>
                <a:spcPts val="0"/>
              </a:spcAft>
              <a:buClr>
                <a:schemeClr val="dk1"/>
              </a:buClr>
              <a:buSzPts val="1000"/>
              <a:buFont typeface="Figtree SemiBold"/>
              <a:buNone/>
              <a:defRPr sz="1000">
                <a:solidFill>
                  <a:schemeClr val="dk1"/>
                </a:solidFill>
                <a:latin typeface="Figtree SemiBold"/>
                <a:ea typeface="Figtree SemiBold"/>
                <a:cs typeface="Figtree SemiBold"/>
                <a:sym typeface="Figtree SemiBol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b" bIns="0" lIns="0" spcFirstLastPara="1" rIns="0" wrap="square" tIns="0">
            <a:norm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3" name="Google Shape;23;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4" name="Shape 24"/>
        <p:cNvGrpSpPr/>
        <p:nvPr/>
      </p:nvGrpSpPr>
      <p:grpSpPr>
        <a:xfrm>
          <a:off x="0" y="0"/>
          <a:ext cx="0" cy="0"/>
          <a:chOff x="0" y="0"/>
          <a:chExt cx="0" cy="0"/>
        </a:xfrm>
      </p:grpSpPr>
      <p:sp>
        <p:nvSpPr>
          <p:cNvPr id="25" name="Google Shape;25;p6"/>
          <p:cNvSpPr txBox="1"/>
          <p:nvPr>
            <p:ph type="title"/>
          </p:nvPr>
        </p:nvSpPr>
        <p:spPr>
          <a:xfrm>
            <a:off x="311700" y="555600"/>
            <a:ext cx="2808000" cy="755700"/>
          </a:xfrm>
          <a:prstGeom prst="rect">
            <a:avLst/>
          </a:prstGeom>
        </p:spPr>
        <p:txBody>
          <a:bodyPr anchorCtr="0" anchor="b" bIns="0" lIns="0" spcFirstLastPara="1" rIns="0" wrap="square" tIns="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6" name="Google Shape;26;p6"/>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28" name="Shape 28"/>
        <p:cNvGrpSpPr/>
        <p:nvPr/>
      </p:nvGrpSpPr>
      <p:grpSpPr>
        <a:xfrm>
          <a:off x="0" y="0"/>
          <a:ext cx="0" cy="0"/>
          <a:chOff x="0" y="0"/>
          <a:chExt cx="0" cy="0"/>
        </a:xfrm>
      </p:grpSpPr>
      <p:sp>
        <p:nvSpPr>
          <p:cNvPr id="29" name="Google Shape;29;p7"/>
          <p:cNvSpPr txBox="1"/>
          <p:nvPr>
            <p:ph type="title"/>
          </p:nvPr>
        </p:nvSpPr>
        <p:spPr>
          <a:xfrm>
            <a:off x="490250" y="450150"/>
            <a:ext cx="6367800" cy="4090800"/>
          </a:xfrm>
          <a:prstGeom prst="rect">
            <a:avLst/>
          </a:prstGeom>
        </p:spPr>
        <p:txBody>
          <a:bodyPr anchorCtr="0" anchor="ctr" bIns="0" lIns="0" spcFirstLastPara="1" rIns="0" wrap="square" tIns="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0" name="Google Shape;3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_1">
    <p:spTree>
      <p:nvGrpSpPr>
        <p:cNvPr id="31" name="Shape 31"/>
        <p:cNvGrpSpPr/>
        <p:nvPr/>
      </p:nvGrpSpPr>
      <p:grpSpPr>
        <a:xfrm>
          <a:off x="0" y="0"/>
          <a:ext cx="0" cy="0"/>
          <a:chOff x="0" y="0"/>
          <a:chExt cx="0" cy="0"/>
        </a:xfrm>
      </p:grpSpPr>
      <p:sp>
        <p:nvSpPr>
          <p:cNvPr id="32" name="Google Shape;32;p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8"/>
          <p:cNvSpPr txBox="1"/>
          <p:nvPr>
            <p:ph type="title"/>
          </p:nvPr>
        </p:nvSpPr>
        <p:spPr>
          <a:xfrm>
            <a:off x="265500" y="1233175"/>
            <a:ext cx="4045200" cy="1482300"/>
          </a:xfrm>
          <a:prstGeom prst="rect">
            <a:avLst/>
          </a:prstGeom>
        </p:spPr>
        <p:txBody>
          <a:bodyPr anchorCtr="0" anchor="b" bIns="0" lIns="0" spcFirstLastPara="1" rIns="0" wrap="square" tIns="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34" name="Google Shape;34;p8"/>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35" name="Google Shape;35;p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_1">
    <p:spTree>
      <p:nvGrpSpPr>
        <p:cNvPr id="37" name="Shape 37"/>
        <p:cNvGrpSpPr/>
        <p:nvPr/>
      </p:nvGrpSpPr>
      <p:grpSpPr>
        <a:xfrm>
          <a:off x="0" y="0"/>
          <a:ext cx="0" cy="0"/>
          <a:chOff x="0" y="0"/>
          <a:chExt cx="0" cy="0"/>
        </a:xfrm>
      </p:grpSpPr>
      <p:sp>
        <p:nvSpPr>
          <p:cNvPr id="38" name="Google Shape;38;p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spcBef>
                <a:spcPts val="0"/>
              </a:spcBef>
              <a:spcAft>
                <a:spcPts val="0"/>
              </a:spcAft>
              <a:buSzPts val="1400"/>
              <a:buNone/>
              <a:defRPr/>
            </a:lvl1pPr>
          </a:lstStyle>
          <a:p/>
        </p:txBody>
      </p:sp>
      <p:sp>
        <p:nvSpPr>
          <p:cNvPr id="39" name="Google Shape;3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_3">
    <p:spTree>
      <p:nvGrpSpPr>
        <p:cNvPr id="40" name="Shape 40"/>
        <p:cNvGrpSpPr/>
        <p:nvPr/>
      </p:nvGrpSpPr>
      <p:grpSpPr>
        <a:xfrm>
          <a:off x="0" y="0"/>
          <a:ext cx="0" cy="0"/>
          <a:chOff x="0" y="0"/>
          <a:chExt cx="0" cy="0"/>
        </a:xfrm>
      </p:grpSpPr>
      <p:sp>
        <p:nvSpPr>
          <p:cNvPr id="41" name="Google Shape;41;p10"/>
          <p:cNvSpPr txBox="1"/>
          <p:nvPr>
            <p:ph hasCustomPrompt="1" type="title"/>
          </p:nvPr>
        </p:nvSpPr>
        <p:spPr>
          <a:xfrm>
            <a:off x="311700" y="1106125"/>
            <a:ext cx="8520600" cy="1963500"/>
          </a:xfrm>
          <a:prstGeom prst="rect">
            <a:avLst/>
          </a:prstGeom>
        </p:spPr>
        <p:txBody>
          <a:bodyPr anchorCtr="0" anchor="b" bIns="0" lIns="0" spcFirstLastPara="1" rIns="0" wrap="square" tIns="0">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42" name="Google Shape;42;p10"/>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theme" Target="../theme/theme1.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143700" y="102475"/>
            <a:ext cx="548700" cy="248700"/>
          </a:xfrm>
          <a:prstGeom prst="rect">
            <a:avLst/>
          </a:prstGeom>
          <a:noFill/>
          <a:ln>
            <a:noFill/>
          </a:ln>
        </p:spPr>
        <p:txBody>
          <a:bodyPr anchorCtr="0" anchor="ctr" bIns="91425" lIns="91425" spcFirstLastPara="1" rIns="91425" wrap="square" tIns="91425">
            <a:noAutofit/>
          </a:bodyPr>
          <a:lstStyle>
            <a:lvl1pPr lvl="0">
              <a:buNone/>
              <a:defRPr sz="1000">
                <a:solidFill>
                  <a:schemeClr val="dk1"/>
                </a:solidFill>
                <a:latin typeface="Figtree SemiBold"/>
                <a:ea typeface="Figtree SemiBold"/>
                <a:cs typeface="Figtree SemiBold"/>
                <a:sym typeface="Figtree SemiBold"/>
              </a:defRPr>
            </a:lvl1pPr>
            <a:lvl2pPr lvl="1">
              <a:buNone/>
              <a:defRPr sz="1000">
                <a:solidFill>
                  <a:schemeClr val="dk1"/>
                </a:solidFill>
                <a:latin typeface="Figtree SemiBold"/>
                <a:ea typeface="Figtree SemiBold"/>
                <a:cs typeface="Figtree SemiBold"/>
                <a:sym typeface="Figtree SemiBold"/>
              </a:defRPr>
            </a:lvl2pPr>
            <a:lvl3pPr lvl="2">
              <a:buNone/>
              <a:defRPr sz="1000">
                <a:solidFill>
                  <a:schemeClr val="dk1"/>
                </a:solidFill>
                <a:latin typeface="Figtree SemiBold"/>
                <a:ea typeface="Figtree SemiBold"/>
                <a:cs typeface="Figtree SemiBold"/>
                <a:sym typeface="Figtree SemiBold"/>
              </a:defRPr>
            </a:lvl3pPr>
            <a:lvl4pPr lvl="3">
              <a:buNone/>
              <a:defRPr sz="1000">
                <a:solidFill>
                  <a:schemeClr val="dk1"/>
                </a:solidFill>
                <a:latin typeface="Figtree SemiBold"/>
                <a:ea typeface="Figtree SemiBold"/>
                <a:cs typeface="Figtree SemiBold"/>
                <a:sym typeface="Figtree SemiBold"/>
              </a:defRPr>
            </a:lvl4pPr>
            <a:lvl5pPr lvl="4">
              <a:buNone/>
              <a:defRPr sz="1000">
                <a:solidFill>
                  <a:schemeClr val="dk1"/>
                </a:solidFill>
                <a:latin typeface="Figtree SemiBold"/>
                <a:ea typeface="Figtree SemiBold"/>
                <a:cs typeface="Figtree SemiBold"/>
                <a:sym typeface="Figtree SemiBold"/>
              </a:defRPr>
            </a:lvl5pPr>
            <a:lvl6pPr lvl="5">
              <a:buNone/>
              <a:defRPr sz="1000">
                <a:solidFill>
                  <a:schemeClr val="dk1"/>
                </a:solidFill>
                <a:latin typeface="Figtree SemiBold"/>
                <a:ea typeface="Figtree SemiBold"/>
                <a:cs typeface="Figtree SemiBold"/>
                <a:sym typeface="Figtree SemiBold"/>
              </a:defRPr>
            </a:lvl6pPr>
            <a:lvl7pPr lvl="6">
              <a:buNone/>
              <a:defRPr sz="1000">
                <a:solidFill>
                  <a:schemeClr val="dk1"/>
                </a:solidFill>
                <a:latin typeface="Figtree SemiBold"/>
                <a:ea typeface="Figtree SemiBold"/>
                <a:cs typeface="Figtree SemiBold"/>
                <a:sym typeface="Figtree SemiBold"/>
              </a:defRPr>
            </a:lvl7pPr>
            <a:lvl8pPr lvl="7">
              <a:buNone/>
              <a:defRPr sz="1000">
                <a:solidFill>
                  <a:schemeClr val="dk1"/>
                </a:solidFill>
                <a:latin typeface="Figtree SemiBold"/>
                <a:ea typeface="Figtree SemiBold"/>
                <a:cs typeface="Figtree SemiBold"/>
                <a:sym typeface="Figtree SemiBold"/>
              </a:defRPr>
            </a:lvl8pPr>
            <a:lvl9pPr lvl="8">
              <a:buNone/>
              <a:defRPr sz="1000">
                <a:solidFill>
                  <a:schemeClr val="dk1"/>
                </a:solidFill>
                <a:latin typeface="Figtree SemiBold"/>
                <a:ea typeface="Figtree SemiBold"/>
                <a:cs typeface="Figtree SemiBold"/>
                <a:sym typeface="Figtree SemiBold"/>
              </a:defRPr>
            </a:lvl9pPr>
          </a:lstStyle>
          <a:p>
            <a:pPr indent="0" lvl="0" marL="0" rtl="0" algn="l">
              <a:spcBef>
                <a:spcPts val="0"/>
              </a:spcBef>
              <a:spcAft>
                <a:spcPts val="0"/>
              </a:spcAft>
              <a:buNone/>
            </a:pPr>
            <a:fld id="{00000000-1234-1234-1234-123412341234}" type="slidenum">
              <a:rPr lang="en"/>
              <a:t>‹#›</a:t>
            </a:fld>
            <a:endParaRPr/>
          </a:p>
        </p:txBody>
      </p:sp>
      <p:sp>
        <p:nvSpPr>
          <p:cNvPr id="7" name="Google Shape;7;p1"/>
          <p:cNvSpPr txBox="1"/>
          <p:nvPr>
            <p:ph idx="1" type="body"/>
          </p:nvPr>
        </p:nvSpPr>
        <p:spPr>
          <a:xfrm>
            <a:off x="932400" y="2949400"/>
            <a:ext cx="7279200" cy="877200"/>
          </a:xfrm>
          <a:prstGeom prst="rect">
            <a:avLst/>
          </a:prstGeom>
          <a:noFill/>
          <a:ln>
            <a:noFill/>
          </a:ln>
        </p:spPr>
        <p:txBody>
          <a:bodyPr anchorCtr="0" anchor="t" bIns="91425" lIns="91425" spcFirstLastPara="1" rIns="91425" wrap="square" tIns="91425">
            <a:normAutofit/>
          </a:bodyPr>
          <a:lstStyle>
            <a:lvl1pPr indent="-323850" lvl="0" marL="4572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1pPr>
            <a:lvl2pPr indent="-323850" lvl="1" marL="9144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2pPr>
            <a:lvl3pPr indent="-323850" lvl="2" marL="13716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3pPr>
            <a:lvl4pPr indent="-323850" lvl="3" marL="18288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4pPr>
            <a:lvl5pPr indent="-323850" lvl="4" marL="22860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5pPr>
            <a:lvl6pPr indent="-323850" lvl="5" marL="27432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6pPr>
            <a:lvl7pPr indent="-323850" lvl="6" marL="32004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7pPr>
            <a:lvl8pPr indent="-323850" lvl="7" marL="36576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8pPr>
            <a:lvl9pPr indent="-323850" lvl="8" marL="4114800" algn="ctr">
              <a:spcBef>
                <a:spcPts val="0"/>
              </a:spcBef>
              <a:spcAft>
                <a:spcPts val="0"/>
              </a:spcAft>
              <a:buClr>
                <a:schemeClr val="dk1"/>
              </a:buClr>
              <a:buSzPts val="1500"/>
              <a:buFont typeface="Figtree"/>
              <a:buChar char="■"/>
              <a:defRPr sz="1500">
                <a:solidFill>
                  <a:schemeClr val="dk1"/>
                </a:solidFill>
                <a:latin typeface="Figtree"/>
                <a:ea typeface="Figtree"/>
                <a:cs typeface="Figtree"/>
                <a:sym typeface="Figtree"/>
              </a:defRPr>
            </a:lvl9pPr>
          </a:lstStyle>
          <a:p/>
        </p:txBody>
      </p:sp>
      <p:sp>
        <p:nvSpPr>
          <p:cNvPr id="8" name="Google Shape;8;p1"/>
          <p:cNvSpPr txBox="1"/>
          <p:nvPr>
            <p:ph type="title"/>
          </p:nvPr>
        </p:nvSpPr>
        <p:spPr>
          <a:xfrm>
            <a:off x="932400" y="1881350"/>
            <a:ext cx="7279200" cy="572700"/>
          </a:xfrm>
          <a:prstGeom prst="rect">
            <a:avLst/>
          </a:prstGeom>
          <a:noFill/>
          <a:ln>
            <a:noFill/>
          </a:ln>
        </p:spPr>
        <p:txBody>
          <a:bodyPr anchorCtr="0" anchor="b" bIns="0" lIns="0" spcFirstLastPara="1" rIns="0" wrap="square" tIns="0">
            <a:normAutofit/>
          </a:bodyPr>
          <a:lstStyle>
            <a:lvl1pPr lvl="0" algn="ctr">
              <a:lnSpc>
                <a:spcPct val="85000"/>
              </a:lnSpc>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1pPr>
            <a:lvl2pPr lvl="1" algn="ctr">
              <a:lnSpc>
                <a:spcPct val="85000"/>
              </a:lnSpc>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2pPr>
            <a:lvl3pPr lvl="2" algn="ctr">
              <a:lnSpc>
                <a:spcPct val="85000"/>
              </a:lnSpc>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3pPr>
            <a:lvl4pPr lvl="3" algn="ctr">
              <a:lnSpc>
                <a:spcPct val="85000"/>
              </a:lnSpc>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4pPr>
            <a:lvl5pPr lvl="4" algn="ctr">
              <a:lnSpc>
                <a:spcPct val="85000"/>
              </a:lnSpc>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5pPr>
            <a:lvl6pPr lvl="5" algn="ctr">
              <a:lnSpc>
                <a:spcPct val="85000"/>
              </a:lnSpc>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6pPr>
            <a:lvl7pPr lvl="6" algn="ctr">
              <a:lnSpc>
                <a:spcPct val="85000"/>
              </a:lnSpc>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7pPr>
            <a:lvl8pPr lvl="7" algn="ctr">
              <a:lnSpc>
                <a:spcPct val="85000"/>
              </a:lnSpc>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8pPr>
            <a:lvl9pPr lvl="8" algn="ctr">
              <a:lnSpc>
                <a:spcPct val="85000"/>
              </a:lnSpc>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41" name="Shape 441"/>
        <p:cNvGrpSpPr/>
        <p:nvPr/>
      </p:nvGrpSpPr>
      <p:grpSpPr>
        <a:xfrm>
          <a:off x="0" y="0"/>
          <a:ext cx="0" cy="0"/>
          <a:chOff x="0" y="0"/>
          <a:chExt cx="0" cy="0"/>
        </a:xfrm>
      </p:grpSpPr>
      <p:sp>
        <p:nvSpPr>
          <p:cNvPr id="442" name="Google Shape;442;p40"/>
          <p:cNvSpPr txBox="1"/>
          <p:nvPr>
            <p:ph idx="6" type="subTitle"/>
          </p:nvPr>
        </p:nvSpPr>
        <p:spPr>
          <a:xfrm>
            <a:off x="2461642" y="1779321"/>
            <a:ext cx="5385900" cy="1000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5300">
                <a:latin typeface="Figtree"/>
                <a:ea typeface="Figtree"/>
                <a:cs typeface="Figtree"/>
                <a:sym typeface="Figtree"/>
              </a:rPr>
              <a:t>REACT JS</a:t>
            </a:r>
            <a:endParaRPr b="1" sz="5300">
              <a:latin typeface="Figtree"/>
              <a:ea typeface="Figtree"/>
              <a:cs typeface="Figtree"/>
              <a:sym typeface="Figtre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3" name="Shape 503"/>
        <p:cNvGrpSpPr/>
        <p:nvPr/>
      </p:nvGrpSpPr>
      <p:grpSpPr>
        <a:xfrm>
          <a:off x="0" y="0"/>
          <a:ext cx="0" cy="0"/>
          <a:chOff x="0" y="0"/>
          <a:chExt cx="0" cy="0"/>
        </a:xfrm>
      </p:grpSpPr>
      <p:sp>
        <p:nvSpPr>
          <p:cNvPr id="504" name="Google Shape;504;p49"/>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05" name="Google Shape;505;p49"/>
          <p:cNvSpPr txBox="1"/>
          <p:nvPr/>
        </p:nvSpPr>
        <p:spPr>
          <a:xfrm>
            <a:off x="52350" y="1227750"/>
            <a:ext cx="9144000" cy="26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latin typeface="Figtree"/>
              <a:ea typeface="Figtree"/>
              <a:cs typeface="Figtree"/>
              <a:sym typeface="Figtree"/>
            </a:endParaRPr>
          </a:p>
        </p:txBody>
      </p:sp>
      <p:sp>
        <p:nvSpPr>
          <p:cNvPr id="506" name="Google Shape;506;p49"/>
          <p:cNvSpPr/>
          <p:nvPr/>
        </p:nvSpPr>
        <p:spPr>
          <a:xfrm>
            <a:off x="-1002075" y="-112200"/>
            <a:ext cx="11077800" cy="54279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507" name="Google Shape;507;p49"/>
          <p:cNvPicPr preferRelativeResize="0"/>
          <p:nvPr/>
        </p:nvPicPr>
        <p:blipFill>
          <a:blip r:embed="rId3">
            <a:alphaModFix/>
          </a:blip>
          <a:stretch>
            <a:fillRect/>
          </a:stretch>
        </p:blipFill>
        <p:spPr>
          <a:xfrm>
            <a:off x="3930383" y="0"/>
            <a:ext cx="5041360" cy="5143500"/>
          </a:xfrm>
          <a:prstGeom prst="rect">
            <a:avLst/>
          </a:prstGeom>
          <a:noFill/>
          <a:ln>
            <a:noFill/>
          </a:ln>
        </p:spPr>
      </p:pic>
      <p:sp>
        <p:nvSpPr>
          <p:cNvPr id="508" name="Google Shape;508;p49"/>
          <p:cNvSpPr txBox="1"/>
          <p:nvPr/>
        </p:nvSpPr>
        <p:spPr>
          <a:xfrm>
            <a:off x="130652" y="109615"/>
            <a:ext cx="3731700" cy="4874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950">
                <a:solidFill>
                  <a:schemeClr val="dk1"/>
                </a:solidFill>
                <a:latin typeface="Figtree"/>
                <a:ea typeface="Figtree"/>
                <a:cs typeface="Figtree"/>
                <a:sym typeface="Figtree"/>
              </a:rPr>
              <a:t>React Events</a:t>
            </a:r>
            <a:br>
              <a:rPr b="1" lang="en" sz="950">
                <a:solidFill>
                  <a:schemeClr val="dk1"/>
                </a:solidFill>
                <a:latin typeface="Figtree"/>
                <a:ea typeface="Figtree"/>
                <a:cs typeface="Figtree"/>
                <a:sym typeface="Figtree"/>
              </a:rPr>
            </a:br>
            <a:br>
              <a:rPr b="1" lang="en" sz="950">
                <a:solidFill>
                  <a:schemeClr val="dk1"/>
                </a:solidFill>
                <a:latin typeface="Figtree"/>
                <a:ea typeface="Figtree"/>
                <a:cs typeface="Figtree"/>
                <a:sym typeface="Figtree"/>
              </a:rPr>
            </a:br>
            <a:r>
              <a:rPr b="1" lang="en" sz="950">
                <a:solidFill>
                  <a:schemeClr val="dk1"/>
                </a:solidFill>
                <a:latin typeface="Figtree"/>
                <a:ea typeface="Figtree"/>
                <a:cs typeface="Figtree"/>
                <a:sym typeface="Figtree"/>
              </a:rPr>
              <a:t>Event Naming</a:t>
            </a:r>
            <a:r>
              <a:rPr lang="en" sz="950">
                <a:solidFill>
                  <a:schemeClr val="dk1"/>
                </a:solidFill>
                <a:latin typeface="Figtree"/>
                <a:ea typeface="Figtree"/>
                <a:cs typeface="Figtree"/>
                <a:sym typeface="Figtree"/>
              </a:rPr>
              <a:t>:</a:t>
            </a:r>
            <a:endParaRPr sz="950">
              <a:solidFill>
                <a:schemeClr val="dk1"/>
              </a:solidFill>
              <a:latin typeface="Figtree"/>
              <a:ea typeface="Figtree"/>
              <a:cs typeface="Figtree"/>
              <a:sym typeface="Figtree"/>
            </a:endParaRPr>
          </a:p>
          <a:p>
            <a:pPr indent="-288925" lvl="0" marL="457200" rtl="0" algn="l">
              <a:lnSpc>
                <a:spcPct val="115000"/>
              </a:lnSpc>
              <a:spcBef>
                <a:spcPts val="1200"/>
              </a:spcBef>
              <a:spcAft>
                <a:spcPts val="0"/>
              </a:spcAft>
              <a:buClr>
                <a:schemeClr val="dk1"/>
              </a:buClr>
              <a:buSzPts val="950"/>
              <a:buChar char="●"/>
            </a:pPr>
            <a:r>
              <a:rPr lang="en" sz="950">
                <a:solidFill>
                  <a:schemeClr val="dk1"/>
                </a:solidFill>
                <a:latin typeface="Figtree"/>
                <a:ea typeface="Figtree"/>
                <a:cs typeface="Figtree"/>
                <a:sym typeface="Figtree"/>
              </a:rPr>
              <a:t>In React, event names are written in </a:t>
            </a:r>
            <a:r>
              <a:rPr b="1" lang="en" sz="950">
                <a:solidFill>
                  <a:schemeClr val="dk1"/>
                </a:solidFill>
                <a:latin typeface="Figtree"/>
                <a:ea typeface="Figtree"/>
                <a:cs typeface="Figtree"/>
                <a:sym typeface="Figtree"/>
              </a:rPr>
              <a:t>camelCase</a:t>
            </a:r>
            <a:r>
              <a:rPr lang="en" sz="950">
                <a:solidFill>
                  <a:schemeClr val="dk1"/>
                </a:solidFill>
                <a:latin typeface="Figtree"/>
                <a:ea typeface="Figtree"/>
                <a:cs typeface="Figtree"/>
                <a:sym typeface="Figtree"/>
              </a:rPr>
              <a:t> instead of lowercase. For example, </a:t>
            </a:r>
            <a:r>
              <a:rPr lang="en" sz="950">
                <a:solidFill>
                  <a:srgbClr val="188038"/>
                </a:solidFill>
                <a:latin typeface="Figtree"/>
                <a:ea typeface="Figtree"/>
                <a:cs typeface="Figtree"/>
                <a:sym typeface="Figtree"/>
              </a:rPr>
              <a:t>onclick</a:t>
            </a:r>
            <a:r>
              <a:rPr lang="en" sz="950">
                <a:solidFill>
                  <a:schemeClr val="dk1"/>
                </a:solidFill>
                <a:latin typeface="Figtree"/>
                <a:ea typeface="Figtree"/>
                <a:cs typeface="Figtree"/>
                <a:sym typeface="Figtree"/>
              </a:rPr>
              <a:t> becomes </a:t>
            </a:r>
            <a:r>
              <a:rPr lang="en" sz="950">
                <a:solidFill>
                  <a:srgbClr val="188038"/>
                </a:solidFill>
                <a:latin typeface="Figtree"/>
                <a:ea typeface="Figtree"/>
                <a:cs typeface="Figtree"/>
                <a:sym typeface="Figtree"/>
              </a:rPr>
              <a:t>onClick</a:t>
            </a:r>
            <a:r>
              <a:rPr lang="en" sz="950">
                <a:solidFill>
                  <a:schemeClr val="dk1"/>
                </a:solidFill>
                <a:latin typeface="Figtree"/>
                <a:ea typeface="Figtree"/>
                <a:cs typeface="Figtree"/>
                <a:sym typeface="Figtree"/>
              </a:rPr>
              <a:t>, </a:t>
            </a:r>
            <a:r>
              <a:rPr lang="en" sz="950">
                <a:solidFill>
                  <a:srgbClr val="188038"/>
                </a:solidFill>
                <a:latin typeface="Figtree"/>
                <a:ea typeface="Figtree"/>
                <a:cs typeface="Figtree"/>
                <a:sym typeface="Figtree"/>
              </a:rPr>
              <a:t>onchange</a:t>
            </a:r>
            <a:r>
              <a:rPr lang="en" sz="950">
                <a:solidFill>
                  <a:schemeClr val="dk1"/>
                </a:solidFill>
                <a:latin typeface="Figtree"/>
                <a:ea typeface="Figtree"/>
                <a:cs typeface="Figtree"/>
                <a:sym typeface="Figtree"/>
              </a:rPr>
              <a:t> becomes </a:t>
            </a:r>
            <a:r>
              <a:rPr lang="en" sz="950">
                <a:solidFill>
                  <a:srgbClr val="188038"/>
                </a:solidFill>
                <a:latin typeface="Figtree"/>
                <a:ea typeface="Figtree"/>
                <a:cs typeface="Figtree"/>
                <a:sym typeface="Figtree"/>
              </a:rPr>
              <a:t>onChange</a:t>
            </a:r>
            <a:r>
              <a:rPr lang="en" sz="950">
                <a:solidFill>
                  <a:schemeClr val="dk1"/>
                </a:solidFill>
                <a:latin typeface="Figtree"/>
                <a:ea typeface="Figtree"/>
                <a:cs typeface="Figtree"/>
                <a:sym typeface="Figtree"/>
              </a:rPr>
              <a:t>, etc.</a:t>
            </a:r>
            <a:endParaRPr sz="950">
              <a:solidFill>
                <a:schemeClr val="dk1"/>
              </a:solidFill>
              <a:latin typeface="Figtree"/>
              <a:ea typeface="Figtree"/>
              <a:cs typeface="Figtree"/>
              <a:sym typeface="Figtree"/>
            </a:endParaRPr>
          </a:p>
          <a:p>
            <a:pPr indent="0" lvl="0" marL="0" rtl="0" algn="l">
              <a:lnSpc>
                <a:spcPct val="115000"/>
              </a:lnSpc>
              <a:spcBef>
                <a:spcPts val="1200"/>
              </a:spcBef>
              <a:spcAft>
                <a:spcPts val="0"/>
              </a:spcAft>
              <a:buNone/>
            </a:pPr>
            <a:r>
              <a:rPr b="1" lang="en" sz="950">
                <a:solidFill>
                  <a:schemeClr val="dk1"/>
                </a:solidFill>
                <a:latin typeface="Figtree"/>
                <a:ea typeface="Figtree"/>
                <a:cs typeface="Figtree"/>
                <a:sym typeface="Figtree"/>
              </a:rPr>
              <a:t>Event Handler</a:t>
            </a:r>
            <a:r>
              <a:rPr lang="en" sz="950">
                <a:solidFill>
                  <a:schemeClr val="dk1"/>
                </a:solidFill>
                <a:latin typeface="Figtree"/>
                <a:ea typeface="Figtree"/>
                <a:cs typeface="Figtree"/>
                <a:sym typeface="Figtree"/>
              </a:rPr>
              <a:t>:</a:t>
            </a:r>
            <a:endParaRPr sz="950">
              <a:solidFill>
                <a:schemeClr val="dk1"/>
              </a:solidFill>
              <a:latin typeface="Figtree"/>
              <a:ea typeface="Figtree"/>
              <a:cs typeface="Figtree"/>
              <a:sym typeface="Figtree"/>
            </a:endParaRPr>
          </a:p>
          <a:p>
            <a:pPr indent="-288925" lvl="0" marL="457200" rtl="0" algn="l">
              <a:lnSpc>
                <a:spcPct val="115000"/>
              </a:lnSpc>
              <a:spcBef>
                <a:spcPts val="1200"/>
              </a:spcBef>
              <a:spcAft>
                <a:spcPts val="0"/>
              </a:spcAft>
              <a:buClr>
                <a:schemeClr val="dk1"/>
              </a:buClr>
              <a:buSzPts val="950"/>
              <a:buFont typeface="Figtree"/>
              <a:buChar char="●"/>
            </a:pPr>
            <a:r>
              <a:rPr lang="en" sz="950">
                <a:solidFill>
                  <a:schemeClr val="dk1"/>
                </a:solidFill>
                <a:latin typeface="Figtree"/>
                <a:ea typeface="Figtree"/>
                <a:cs typeface="Figtree"/>
                <a:sym typeface="Figtree"/>
              </a:rPr>
              <a:t>Event handlers are functions that are triggered when an event occurs. In React, you pass an event handler function as a prop to the element.</a:t>
            </a:r>
            <a:endParaRPr sz="950">
              <a:solidFill>
                <a:schemeClr val="dk1"/>
              </a:solidFill>
              <a:latin typeface="Figtree"/>
              <a:ea typeface="Figtree"/>
              <a:cs typeface="Figtree"/>
              <a:sym typeface="Figtree"/>
            </a:endParaRPr>
          </a:p>
          <a:p>
            <a:pPr indent="-288925" lvl="0" marL="457200" rtl="0" algn="l">
              <a:lnSpc>
                <a:spcPct val="115000"/>
              </a:lnSpc>
              <a:spcBef>
                <a:spcPts val="0"/>
              </a:spcBef>
              <a:spcAft>
                <a:spcPts val="0"/>
              </a:spcAft>
              <a:buClr>
                <a:schemeClr val="dk1"/>
              </a:buClr>
              <a:buSzPts val="950"/>
              <a:buChar char="●"/>
            </a:pPr>
            <a:r>
              <a:rPr lang="en" sz="950">
                <a:solidFill>
                  <a:schemeClr val="dk1"/>
                </a:solidFill>
                <a:latin typeface="Figtree"/>
                <a:ea typeface="Figtree"/>
                <a:cs typeface="Figtree"/>
                <a:sym typeface="Figtree"/>
              </a:rPr>
              <a:t>Event handler functions should be defined as </a:t>
            </a:r>
            <a:r>
              <a:rPr b="1" lang="en" sz="950">
                <a:solidFill>
                  <a:schemeClr val="dk1"/>
                </a:solidFill>
                <a:latin typeface="Figtree"/>
                <a:ea typeface="Figtree"/>
                <a:cs typeface="Figtree"/>
                <a:sym typeface="Figtree"/>
              </a:rPr>
              <a:t>functions</a:t>
            </a:r>
            <a:r>
              <a:rPr lang="en" sz="950">
                <a:solidFill>
                  <a:schemeClr val="dk1"/>
                </a:solidFill>
                <a:latin typeface="Figtree"/>
                <a:ea typeface="Figtree"/>
                <a:cs typeface="Figtree"/>
                <a:sym typeface="Figtree"/>
              </a:rPr>
              <a:t> (or as arrow functions), and you typically </a:t>
            </a:r>
            <a:r>
              <a:rPr b="1" lang="en" sz="950">
                <a:solidFill>
                  <a:schemeClr val="dk1"/>
                </a:solidFill>
                <a:latin typeface="Figtree"/>
                <a:ea typeface="Figtree"/>
                <a:cs typeface="Figtree"/>
                <a:sym typeface="Figtree"/>
              </a:rPr>
              <a:t>don't use parentheses</a:t>
            </a:r>
            <a:r>
              <a:rPr lang="en" sz="950">
                <a:solidFill>
                  <a:schemeClr val="dk1"/>
                </a:solidFill>
                <a:latin typeface="Figtree"/>
                <a:ea typeface="Figtree"/>
                <a:cs typeface="Figtree"/>
                <a:sym typeface="Figtree"/>
              </a:rPr>
              <a:t> when passing the function to the JSX element.</a:t>
            </a:r>
            <a:endParaRPr sz="950">
              <a:solidFill>
                <a:schemeClr val="dk1"/>
              </a:solidFill>
              <a:latin typeface="Figtree"/>
              <a:ea typeface="Figtree"/>
              <a:cs typeface="Figtree"/>
              <a:sym typeface="Figtree"/>
            </a:endParaRPr>
          </a:p>
          <a:p>
            <a:pPr indent="0" lvl="0" marL="0" rtl="0" algn="l">
              <a:lnSpc>
                <a:spcPct val="115000"/>
              </a:lnSpc>
              <a:spcBef>
                <a:spcPts val="1200"/>
              </a:spcBef>
              <a:spcAft>
                <a:spcPts val="0"/>
              </a:spcAft>
              <a:buNone/>
            </a:pPr>
            <a:r>
              <a:rPr b="1" lang="en" sz="950">
                <a:solidFill>
                  <a:schemeClr val="dk1"/>
                </a:solidFill>
                <a:latin typeface="Figtree"/>
                <a:ea typeface="Figtree"/>
                <a:cs typeface="Figtree"/>
                <a:sym typeface="Figtree"/>
              </a:rPr>
              <a:t>Synthetic Event</a:t>
            </a:r>
            <a:r>
              <a:rPr lang="en" sz="950">
                <a:solidFill>
                  <a:schemeClr val="dk1"/>
                </a:solidFill>
                <a:latin typeface="Figtree"/>
                <a:ea typeface="Figtree"/>
                <a:cs typeface="Figtree"/>
                <a:sym typeface="Figtree"/>
              </a:rPr>
              <a:t>:</a:t>
            </a:r>
            <a:endParaRPr sz="950">
              <a:solidFill>
                <a:schemeClr val="dk1"/>
              </a:solidFill>
              <a:latin typeface="Figtree"/>
              <a:ea typeface="Figtree"/>
              <a:cs typeface="Figtree"/>
              <a:sym typeface="Figtree"/>
            </a:endParaRPr>
          </a:p>
          <a:p>
            <a:pPr indent="-288925" lvl="0" marL="457200" rtl="0" algn="l">
              <a:lnSpc>
                <a:spcPct val="115000"/>
              </a:lnSpc>
              <a:spcBef>
                <a:spcPts val="1200"/>
              </a:spcBef>
              <a:spcAft>
                <a:spcPts val="0"/>
              </a:spcAft>
              <a:buClr>
                <a:schemeClr val="dk1"/>
              </a:buClr>
              <a:buSzPts val="950"/>
              <a:buChar char="●"/>
            </a:pPr>
            <a:r>
              <a:rPr lang="en" sz="950">
                <a:solidFill>
                  <a:schemeClr val="dk1"/>
                </a:solidFill>
                <a:latin typeface="Figtree"/>
                <a:ea typeface="Figtree"/>
                <a:cs typeface="Figtree"/>
                <a:sym typeface="Figtree"/>
              </a:rPr>
              <a:t>React uses a </a:t>
            </a:r>
            <a:r>
              <a:rPr b="1" lang="en" sz="950">
                <a:solidFill>
                  <a:schemeClr val="dk1"/>
                </a:solidFill>
                <a:latin typeface="Figtree"/>
                <a:ea typeface="Figtree"/>
                <a:cs typeface="Figtree"/>
                <a:sym typeface="Figtree"/>
              </a:rPr>
              <a:t>SyntheticEvent</a:t>
            </a:r>
            <a:r>
              <a:rPr lang="en" sz="950">
                <a:solidFill>
                  <a:schemeClr val="dk1"/>
                </a:solidFill>
                <a:latin typeface="Figtree"/>
                <a:ea typeface="Figtree"/>
                <a:cs typeface="Figtree"/>
                <a:sym typeface="Figtree"/>
              </a:rPr>
              <a:t> wrapper around the native DOM events. This ensures that events work consistently across different browsers.</a:t>
            </a:r>
            <a:endParaRPr sz="950">
              <a:solidFill>
                <a:schemeClr val="dk1"/>
              </a:solidFill>
              <a:latin typeface="Figtree"/>
              <a:ea typeface="Figtree"/>
              <a:cs typeface="Figtree"/>
              <a:sym typeface="Figtree"/>
            </a:endParaRPr>
          </a:p>
          <a:p>
            <a:pPr indent="0" lvl="0" marL="0" rtl="0" algn="l">
              <a:lnSpc>
                <a:spcPct val="115000"/>
              </a:lnSpc>
              <a:spcBef>
                <a:spcPts val="1200"/>
              </a:spcBef>
              <a:spcAft>
                <a:spcPts val="0"/>
              </a:spcAft>
              <a:buNone/>
            </a:pPr>
            <a:r>
              <a:rPr b="1" lang="en" sz="950">
                <a:solidFill>
                  <a:schemeClr val="dk1"/>
                </a:solidFill>
                <a:latin typeface="Figtree"/>
                <a:ea typeface="Figtree"/>
                <a:cs typeface="Figtree"/>
                <a:sym typeface="Figtree"/>
              </a:rPr>
              <a:t>Binding the </a:t>
            </a:r>
            <a:r>
              <a:rPr b="1" lang="en" sz="950">
                <a:solidFill>
                  <a:srgbClr val="188038"/>
                </a:solidFill>
                <a:latin typeface="Figtree"/>
                <a:ea typeface="Figtree"/>
                <a:cs typeface="Figtree"/>
                <a:sym typeface="Figtree"/>
              </a:rPr>
              <a:t>this</a:t>
            </a:r>
            <a:r>
              <a:rPr b="1" lang="en" sz="950">
                <a:solidFill>
                  <a:schemeClr val="dk1"/>
                </a:solidFill>
                <a:latin typeface="Figtree"/>
                <a:ea typeface="Figtree"/>
                <a:cs typeface="Figtree"/>
                <a:sym typeface="Figtree"/>
              </a:rPr>
              <a:t> Keyword</a:t>
            </a:r>
            <a:r>
              <a:rPr lang="en" sz="950">
                <a:solidFill>
                  <a:schemeClr val="dk1"/>
                </a:solidFill>
                <a:latin typeface="Figtree"/>
                <a:ea typeface="Figtree"/>
                <a:cs typeface="Figtree"/>
                <a:sym typeface="Figtree"/>
              </a:rPr>
              <a:t>:</a:t>
            </a:r>
            <a:endParaRPr sz="950">
              <a:solidFill>
                <a:schemeClr val="dk1"/>
              </a:solidFill>
              <a:latin typeface="Figtree"/>
              <a:ea typeface="Figtree"/>
              <a:cs typeface="Figtree"/>
              <a:sym typeface="Figtree"/>
            </a:endParaRPr>
          </a:p>
          <a:p>
            <a:pPr indent="-288925" lvl="0" marL="457200" rtl="0" algn="l">
              <a:lnSpc>
                <a:spcPct val="115000"/>
              </a:lnSpc>
              <a:spcBef>
                <a:spcPts val="1200"/>
              </a:spcBef>
              <a:spcAft>
                <a:spcPts val="0"/>
              </a:spcAft>
              <a:buClr>
                <a:schemeClr val="dk1"/>
              </a:buClr>
              <a:buSzPts val="950"/>
              <a:buChar char="●"/>
            </a:pPr>
            <a:r>
              <a:rPr lang="en" sz="950">
                <a:solidFill>
                  <a:schemeClr val="dk1"/>
                </a:solidFill>
                <a:latin typeface="Figtree"/>
                <a:ea typeface="Figtree"/>
                <a:cs typeface="Figtree"/>
                <a:sym typeface="Figtree"/>
              </a:rPr>
              <a:t>If you're using class components, you may need to </a:t>
            </a:r>
            <a:r>
              <a:rPr b="1" lang="en" sz="950">
                <a:solidFill>
                  <a:schemeClr val="dk1"/>
                </a:solidFill>
                <a:latin typeface="Figtree"/>
                <a:ea typeface="Figtree"/>
                <a:cs typeface="Figtree"/>
                <a:sym typeface="Figtree"/>
              </a:rPr>
              <a:t>bind</a:t>
            </a:r>
            <a:r>
              <a:rPr lang="en" sz="950">
                <a:solidFill>
                  <a:schemeClr val="dk1"/>
                </a:solidFill>
                <a:latin typeface="Figtree"/>
                <a:ea typeface="Figtree"/>
                <a:cs typeface="Figtree"/>
                <a:sym typeface="Figtree"/>
              </a:rPr>
              <a:t> the event handler to the class instance, so it has access to </a:t>
            </a:r>
            <a:r>
              <a:rPr lang="en" sz="950">
                <a:solidFill>
                  <a:srgbClr val="188038"/>
                </a:solidFill>
                <a:latin typeface="Figtree"/>
                <a:ea typeface="Figtree"/>
                <a:cs typeface="Figtree"/>
                <a:sym typeface="Figtree"/>
              </a:rPr>
              <a:t>this</a:t>
            </a:r>
            <a:r>
              <a:rPr lang="en" sz="950">
                <a:solidFill>
                  <a:schemeClr val="dk1"/>
                </a:solidFill>
                <a:latin typeface="Figtree"/>
                <a:ea typeface="Figtree"/>
                <a:cs typeface="Figtree"/>
                <a:sym typeface="Figtree"/>
              </a:rPr>
              <a:t>.</a:t>
            </a:r>
            <a:endParaRPr sz="950">
              <a:solidFill>
                <a:schemeClr val="dk1"/>
              </a:solidFill>
              <a:latin typeface="Figtree"/>
              <a:ea typeface="Figtree"/>
              <a:cs typeface="Figtree"/>
              <a:sym typeface="Figtre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512" name="Shape 512"/>
        <p:cNvGrpSpPr/>
        <p:nvPr/>
      </p:nvGrpSpPr>
      <p:grpSpPr>
        <a:xfrm>
          <a:off x="0" y="0"/>
          <a:ext cx="0" cy="0"/>
          <a:chOff x="0" y="0"/>
          <a:chExt cx="0" cy="0"/>
        </a:xfrm>
      </p:grpSpPr>
      <p:sp>
        <p:nvSpPr>
          <p:cNvPr id="513" name="Google Shape;513;p50"/>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14" name="Google Shape;514;p50"/>
          <p:cNvSpPr txBox="1"/>
          <p:nvPr/>
        </p:nvSpPr>
        <p:spPr>
          <a:xfrm>
            <a:off x="1685800" y="2088925"/>
            <a:ext cx="6471900" cy="137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3600">
                <a:solidFill>
                  <a:schemeClr val="dk1"/>
                </a:solidFill>
                <a:latin typeface="Figtree"/>
                <a:ea typeface="Figtree"/>
                <a:cs typeface="Figtree"/>
                <a:sym typeface="Figtree"/>
              </a:rPr>
              <a:t>React Conditional Rendering</a:t>
            </a:r>
            <a:br>
              <a:rPr b="1" lang="en" sz="3600">
                <a:solidFill>
                  <a:schemeClr val="dk1"/>
                </a:solidFill>
                <a:latin typeface="Figtree"/>
                <a:ea typeface="Figtree"/>
                <a:cs typeface="Figtree"/>
                <a:sym typeface="Figtree"/>
              </a:rPr>
            </a:br>
            <a:endParaRPr sz="3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518" name="Shape 518"/>
        <p:cNvGrpSpPr/>
        <p:nvPr/>
      </p:nvGrpSpPr>
      <p:grpSpPr>
        <a:xfrm>
          <a:off x="0" y="0"/>
          <a:ext cx="0" cy="0"/>
          <a:chOff x="0" y="0"/>
          <a:chExt cx="0" cy="0"/>
        </a:xfrm>
      </p:grpSpPr>
      <p:sp>
        <p:nvSpPr>
          <p:cNvPr id="519" name="Google Shape;519;p51"/>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20" name="Google Shape;520;p51"/>
          <p:cNvSpPr txBox="1"/>
          <p:nvPr/>
        </p:nvSpPr>
        <p:spPr>
          <a:xfrm>
            <a:off x="692400" y="1984525"/>
            <a:ext cx="2533800" cy="268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br>
              <a:rPr b="1" lang="en" sz="1800">
                <a:latin typeface="Figtree"/>
                <a:ea typeface="Figtree"/>
                <a:cs typeface="Figtree"/>
                <a:sym typeface="Figtree"/>
              </a:rPr>
            </a:br>
            <a:r>
              <a:rPr b="1" lang="en" sz="1800">
                <a:latin typeface="Figtree"/>
                <a:ea typeface="Figtree"/>
                <a:cs typeface="Figtree"/>
                <a:sym typeface="Figtree"/>
              </a:rPr>
              <a:t>1.Using If/Else Statements</a:t>
            </a:r>
            <a:endParaRPr b="1" sz="1800">
              <a:latin typeface="Figtree"/>
              <a:ea typeface="Figtree"/>
              <a:cs typeface="Figtree"/>
              <a:sym typeface="Figtree"/>
            </a:endParaRPr>
          </a:p>
          <a:p>
            <a:pPr indent="0" lvl="0" marL="0" rtl="0" algn="l">
              <a:lnSpc>
                <a:spcPct val="115000"/>
              </a:lnSpc>
              <a:spcBef>
                <a:spcPts val="1200"/>
              </a:spcBef>
              <a:spcAft>
                <a:spcPts val="1200"/>
              </a:spcAft>
              <a:buNone/>
            </a:pPr>
            <a:r>
              <a:t/>
            </a:r>
            <a:endParaRPr b="1" sz="1200">
              <a:latin typeface="Figtree"/>
              <a:ea typeface="Figtree"/>
              <a:cs typeface="Figtree"/>
              <a:sym typeface="Figtree"/>
            </a:endParaRPr>
          </a:p>
        </p:txBody>
      </p:sp>
      <p:pic>
        <p:nvPicPr>
          <p:cNvPr id="521" name="Google Shape;521;p51"/>
          <p:cNvPicPr preferRelativeResize="0"/>
          <p:nvPr/>
        </p:nvPicPr>
        <p:blipFill>
          <a:blip r:embed="rId3">
            <a:alphaModFix/>
          </a:blip>
          <a:stretch>
            <a:fillRect/>
          </a:stretch>
        </p:blipFill>
        <p:spPr>
          <a:xfrm>
            <a:off x="3212427" y="1365854"/>
            <a:ext cx="5004700" cy="2843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525" name="Shape 525"/>
        <p:cNvGrpSpPr/>
        <p:nvPr/>
      </p:nvGrpSpPr>
      <p:grpSpPr>
        <a:xfrm>
          <a:off x="0" y="0"/>
          <a:ext cx="0" cy="0"/>
          <a:chOff x="0" y="0"/>
          <a:chExt cx="0" cy="0"/>
        </a:xfrm>
      </p:grpSpPr>
      <p:sp>
        <p:nvSpPr>
          <p:cNvPr id="526" name="Google Shape;526;p52"/>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27" name="Google Shape;527;p52"/>
          <p:cNvSpPr txBox="1"/>
          <p:nvPr/>
        </p:nvSpPr>
        <p:spPr>
          <a:xfrm>
            <a:off x="478787" y="1883246"/>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1800">
                <a:solidFill>
                  <a:schemeClr val="dk1"/>
                </a:solidFill>
                <a:latin typeface="Figtree"/>
                <a:ea typeface="Figtree"/>
                <a:cs typeface="Figtree"/>
                <a:sym typeface="Figtree"/>
              </a:rPr>
              <a:t>2.Ternary Operator</a:t>
            </a:r>
            <a:endParaRPr sz="1800"/>
          </a:p>
        </p:txBody>
      </p:sp>
      <p:pic>
        <p:nvPicPr>
          <p:cNvPr id="528" name="Google Shape;528;p52"/>
          <p:cNvPicPr preferRelativeResize="0"/>
          <p:nvPr/>
        </p:nvPicPr>
        <p:blipFill>
          <a:blip r:embed="rId3">
            <a:alphaModFix/>
          </a:blip>
          <a:stretch>
            <a:fillRect/>
          </a:stretch>
        </p:blipFill>
        <p:spPr>
          <a:xfrm>
            <a:off x="2779675" y="1386625"/>
            <a:ext cx="5259425" cy="2834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532" name="Shape 532"/>
        <p:cNvGrpSpPr/>
        <p:nvPr/>
      </p:nvGrpSpPr>
      <p:grpSpPr>
        <a:xfrm>
          <a:off x="0" y="0"/>
          <a:ext cx="0" cy="0"/>
          <a:chOff x="0" y="0"/>
          <a:chExt cx="0" cy="0"/>
        </a:xfrm>
      </p:grpSpPr>
      <p:sp>
        <p:nvSpPr>
          <p:cNvPr id="533" name="Google Shape;533;p53"/>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34" name="Google Shape;534;p53"/>
          <p:cNvSpPr txBox="1"/>
          <p:nvPr/>
        </p:nvSpPr>
        <p:spPr>
          <a:xfrm>
            <a:off x="478787" y="1883246"/>
            <a:ext cx="30000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1800"/>
              </a:spcAft>
              <a:buNone/>
            </a:pPr>
            <a:r>
              <a:rPr b="1" lang="en" sz="1800">
                <a:latin typeface="Figtree"/>
                <a:ea typeface="Figtree"/>
                <a:cs typeface="Figtree"/>
                <a:sym typeface="Figtree"/>
              </a:rPr>
              <a:t>3. Using Logical AND (&amp;&amp;) Operator</a:t>
            </a:r>
            <a:endParaRPr b="1" sz="1800">
              <a:latin typeface="Figtree"/>
              <a:ea typeface="Figtree"/>
              <a:cs typeface="Figtree"/>
              <a:sym typeface="Figtree"/>
            </a:endParaRPr>
          </a:p>
        </p:txBody>
      </p:sp>
      <p:pic>
        <p:nvPicPr>
          <p:cNvPr id="535" name="Google Shape;535;p53"/>
          <p:cNvPicPr preferRelativeResize="0"/>
          <p:nvPr/>
        </p:nvPicPr>
        <p:blipFill>
          <a:blip r:embed="rId3">
            <a:alphaModFix/>
          </a:blip>
          <a:stretch>
            <a:fillRect/>
          </a:stretch>
        </p:blipFill>
        <p:spPr>
          <a:xfrm>
            <a:off x="3343150" y="1382375"/>
            <a:ext cx="4614925" cy="2842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539" name="Shape 539"/>
        <p:cNvGrpSpPr/>
        <p:nvPr/>
      </p:nvGrpSpPr>
      <p:grpSpPr>
        <a:xfrm>
          <a:off x="0" y="0"/>
          <a:ext cx="0" cy="0"/>
          <a:chOff x="0" y="0"/>
          <a:chExt cx="0" cy="0"/>
        </a:xfrm>
      </p:grpSpPr>
      <p:sp>
        <p:nvSpPr>
          <p:cNvPr id="540" name="Google Shape;540;p54"/>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41" name="Google Shape;541;p54"/>
          <p:cNvSpPr txBox="1"/>
          <p:nvPr/>
        </p:nvSpPr>
        <p:spPr>
          <a:xfrm>
            <a:off x="478787" y="1883246"/>
            <a:ext cx="30000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1800"/>
              </a:spcAft>
              <a:buNone/>
            </a:pPr>
            <a:r>
              <a:rPr b="1" lang="en" sz="1800">
                <a:latin typeface="Figtree"/>
                <a:ea typeface="Figtree"/>
                <a:cs typeface="Figtree"/>
                <a:sym typeface="Figtree"/>
              </a:rPr>
              <a:t>4. Using Switch Case Statements</a:t>
            </a:r>
            <a:endParaRPr b="1" sz="1800">
              <a:latin typeface="Figtree"/>
              <a:ea typeface="Figtree"/>
              <a:cs typeface="Figtree"/>
              <a:sym typeface="Figtree"/>
            </a:endParaRPr>
          </a:p>
        </p:txBody>
      </p:sp>
      <p:pic>
        <p:nvPicPr>
          <p:cNvPr id="542" name="Google Shape;542;p54"/>
          <p:cNvPicPr preferRelativeResize="0"/>
          <p:nvPr/>
        </p:nvPicPr>
        <p:blipFill>
          <a:blip r:embed="rId3">
            <a:alphaModFix/>
          </a:blip>
          <a:stretch>
            <a:fillRect/>
          </a:stretch>
        </p:blipFill>
        <p:spPr>
          <a:xfrm>
            <a:off x="3545860" y="1310039"/>
            <a:ext cx="3139750" cy="29346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46" name="Shape 546"/>
        <p:cNvGrpSpPr/>
        <p:nvPr/>
      </p:nvGrpSpPr>
      <p:grpSpPr>
        <a:xfrm>
          <a:off x="0" y="0"/>
          <a:ext cx="0" cy="0"/>
          <a:chOff x="0" y="0"/>
          <a:chExt cx="0" cy="0"/>
        </a:xfrm>
      </p:grpSpPr>
      <p:sp>
        <p:nvSpPr>
          <p:cNvPr id="547" name="Google Shape;547;p55"/>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48" name="Google Shape;548;p55"/>
          <p:cNvSpPr txBox="1"/>
          <p:nvPr/>
        </p:nvSpPr>
        <p:spPr>
          <a:xfrm>
            <a:off x="564975" y="1077000"/>
            <a:ext cx="7808400" cy="406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
                <a:latin typeface="Figtree"/>
                <a:ea typeface="Figtree"/>
                <a:cs typeface="Figtree"/>
                <a:sym typeface="Figtree"/>
              </a:rPr>
              <a:t>React Router</a:t>
            </a:r>
            <a:br>
              <a:rPr b="1" lang="en">
                <a:latin typeface="Figtree"/>
                <a:ea typeface="Figtree"/>
                <a:cs typeface="Figtree"/>
                <a:sym typeface="Figtree"/>
              </a:rPr>
            </a:br>
            <a:r>
              <a:rPr i="1" lang="en">
                <a:latin typeface="Figtree"/>
                <a:ea typeface="Figtree"/>
                <a:cs typeface="Figtree"/>
                <a:sym typeface="Figtree"/>
              </a:rPr>
              <a:t>npm i -D react-router-dom</a:t>
            </a:r>
            <a:endParaRPr i="1">
              <a:latin typeface="Figtree"/>
              <a:ea typeface="Figtree"/>
              <a:cs typeface="Figtree"/>
              <a:sym typeface="Figtree"/>
            </a:endParaRPr>
          </a:p>
          <a:p>
            <a:pPr indent="-317500" lvl="0" marL="457200" rtl="0" algn="l">
              <a:lnSpc>
                <a:spcPct val="115000"/>
              </a:lnSpc>
              <a:spcBef>
                <a:spcPts val="1800"/>
              </a:spcBef>
              <a:spcAft>
                <a:spcPts val="0"/>
              </a:spcAft>
              <a:buSzPts val="1400"/>
              <a:buFont typeface="Figtree"/>
              <a:buChar char="●"/>
            </a:pPr>
            <a:r>
              <a:rPr b="1" i="1" lang="en">
                <a:latin typeface="Figtree"/>
                <a:ea typeface="Figtree"/>
                <a:cs typeface="Figtree"/>
                <a:sym typeface="Figtree"/>
              </a:rPr>
              <a:t>Route:</a:t>
            </a:r>
            <a:r>
              <a:rPr i="1" lang="en">
                <a:latin typeface="Figtree"/>
                <a:ea typeface="Figtree"/>
                <a:cs typeface="Figtree"/>
                <a:sym typeface="Figtree"/>
              </a:rPr>
              <a:t> A Route defines a path in the URL and the component that should be rendered for that path.</a:t>
            </a:r>
            <a:endParaRPr i="1">
              <a:latin typeface="Figtree"/>
              <a:ea typeface="Figtree"/>
              <a:cs typeface="Figtree"/>
              <a:sym typeface="Figtree"/>
            </a:endParaRPr>
          </a:p>
          <a:p>
            <a:pPr indent="-317500" lvl="0" marL="457200" rtl="0" algn="l">
              <a:lnSpc>
                <a:spcPct val="115000"/>
              </a:lnSpc>
              <a:spcBef>
                <a:spcPts val="0"/>
              </a:spcBef>
              <a:spcAft>
                <a:spcPts val="0"/>
              </a:spcAft>
              <a:buSzPts val="1400"/>
              <a:buFont typeface="Figtree"/>
              <a:buChar char="●"/>
            </a:pPr>
            <a:r>
              <a:rPr b="1" i="1" lang="en">
                <a:latin typeface="Figtree"/>
                <a:ea typeface="Figtree"/>
                <a:cs typeface="Figtree"/>
                <a:sym typeface="Figtree"/>
              </a:rPr>
              <a:t>Link:</a:t>
            </a:r>
            <a:r>
              <a:rPr i="1" lang="en">
                <a:latin typeface="Figtree"/>
                <a:ea typeface="Figtree"/>
                <a:cs typeface="Figtree"/>
                <a:sym typeface="Figtree"/>
              </a:rPr>
              <a:t> A Link component is used to navigate between different routes (instead of using traditional anchor tags).</a:t>
            </a:r>
            <a:endParaRPr i="1">
              <a:latin typeface="Figtree"/>
              <a:ea typeface="Figtree"/>
              <a:cs typeface="Figtree"/>
              <a:sym typeface="Figtree"/>
            </a:endParaRPr>
          </a:p>
          <a:p>
            <a:pPr indent="-317500" lvl="0" marL="457200" rtl="0" algn="l">
              <a:lnSpc>
                <a:spcPct val="115000"/>
              </a:lnSpc>
              <a:spcBef>
                <a:spcPts val="0"/>
              </a:spcBef>
              <a:spcAft>
                <a:spcPts val="0"/>
              </a:spcAft>
              <a:buSzPts val="1400"/>
              <a:buFont typeface="Figtree"/>
              <a:buChar char="●"/>
            </a:pPr>
            <a:r>
              <a:rPr b="1" i="1" lang="en">
                <a:latin typeface="Figtree"/>
                <a:ea typeface="Figtree"/>
                <a:cs typeface="Figtree"/>
                <a:sym typeface="Figtree"/>
              </a:rPr>
              <a:t>Switch:</a:t>
            </a:r>
            <a:r>
              <a:rPr i="1" lang="en">
                <a:latin typeface="Figtree"/>
                <a:ea typeface="Figtree"/>
                <a:cs typeface="Figtree"/>
                <a:sym typeface="Figtree"/>
              </a:rPr>
              <a:t> The Switch component ensures that only the first matching route is rendered, so you don’t get multiple components rendered for different routes.</a:t>
            </a:r>
            <a:endParaRPr i="1">
              <a:latin typeface="Figtree"/>
              <a:ea typeface="Figtree"/>
              <a:cs typeface="Figtree"/>
              <a:sym typeface="Figtree"/>
            </a:endParaRPr>
          </a:p>
          <a:p>
            <a:pPr indent="-317500" lvl="0" marL="457200" rtl="0" algn="l">
              <a:lnSpc>
                <a:spcPct val="115000"/>
              </a:lnSpc>
              <a:spcBef>
                <a:spcPts val="0"/>
              </a:spcBef>
              <a:spcAft>
                <a:spcPts val="0"/>
              </a:spcAft>
              <a:buSzPts val="1400"/>
              <a:buFont typeface="Figtree"/>
              <a:buChar char="●"/>
            </a:pPr>
            <a:r>
              <a:rPr b="1" i="1" lang="en">
                <a:latin typeface="Figtree"/>
                <a:ea typeface="Figtree"/>
                <a:cs typeface="Figtree"/>
                <a:sym typeface="Figtree"/>
              </a:rPr>
              <a:t>BrowserRouter:</a:t>
            </a:r>
            <a:r>
              <a:rPr i="1" lang="en">
                <a:latin typeface="Figtree"/>
                <a:ea typeface="Figtree"/>
                <a:cs typeface="Figtree"/>
                <a:sym typeface="Figtree"/>
              </a:rPr>
              <a:t> A wrapper component that keeps track of the browser's URL and renders the correct route based on</a:t>
            </a:r>
            <a:br>
              <a:rPr i="1" lang="en">
                <a:latin typeface="Figtree"/>
                <a:ea typeface="Figtree"/>
                <a:cs typeface="Figtree"/>
                <a:sym typeface="Figtree"/>
              </a:rPr>
            </a:br>
            <a:r>
              <a:rPr i="1" lang="en">
                <a:latin typeface="Figtree"/>
                <a:ea typeface="Figtree"/>
                <a:cs typeface="Figtree"/>
                <a:sym typeface="Figtree"/>
              </a:rPr>
              <a:t>that URL.</a:t>
            </a:r>
            <a:endParaRPr i="1">
              <a:latin typeface="Figtree"/>
              <a:ea typeface="Figtree"/>
              <a:cs typeface="Figtree"/>
              <a:sym typeface="Figtree"/>
            </a:endParaRPr>
          </a:p>
          <a:p>
            <a:pPr indent="0" lvl="0" marL="0" rtl="0" algn="l">
              <a:lnSpc>
                <a:spcPct val="115000"/>
              </a:lnSpc>
              <a:spcBef>
                <a:spcPts val="1800"/>
              </a:spcBef>
              <a:spcAft>
                <a:spcPts val="0"/>
              </a:spcAft>
              <a:buNone/>
            </a:pPr>
            <a:r>
              <a:t/>
            </a:r>
            <a:endParaRPr i="1">
              <a:latin typeface="Figtree"/>
              <a:ea typeface="Figtree"/>
              <a:cs typeface="Figtree"/>
              <a:sym typeface="Figtree"/>
            </a:endParaRPr>
          </a:p>
          <a:p>
            <a:pPr indent="0" lvl="0" marL="0" rtl="0" algn="l">
              <a:lnSpc>
                <a:spcPct val="115000"/>
              </a:lnSpc>
              <a:spcBef>
                <a:spcPts val="1800"/>
              </a:spcBef>
              <a:spcAft>
                <a:spcPts val="1800"/>
              </a:spcAft>
              <a:buNone/>
            </a:pPr>
            <a:r>
              <a:t/>
            </a:r>
            <a:endParaRPr i="1">
              <a:latin typeface="Figtree"/>
              <a:ea typeface="Figtree"/>
              <a:cs typeface="Figtree"/>
              <a:sym typeface="Figtre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52" name="Shape 552"/>
        <p:cNvGrpSpPr/>
        <p:nvPr/>
      </p:nvGrpSpPr>
      <p:grpSpPr>
        <a:xfrm>
          <a:off x="0" y="0"/>
          <a:ext cx="0" cy="0"/>
          <a:chOff x="0" y="0"/>
          <a:chExt cx="0" cy="0"/>
        </a:xfrm>
      </p:grpSpPr>
      <p:sp>
        <p:nvSpPr>
          <p:cNvPr id="553" name="Google Shape;553;p56"/>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54" name="Google Shape;554;p56"/>
          <p:cNvSpPr txBox="1"/>
          <p:nvPr/>
        </p:nvSpPr>
        <p:spPr>
          <a:xfrm>
            <a:off x="571661" y="1133475"/>
            <a:ext cx="80439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800">
                <a:solidFill>
                  <a:schemeClr val="dk1"/>
                </a:solidFill>
                <a:highlight>
                  <a:schemeClr val="lt1"/>
                </a:highlight>
                <a:latin typeface="Courier New"/>
                <a:ea typeface="Courier New"/>
                <a:cs typeface="Courier New"/>
                <a:sym typeface="Courier New"/>
              </a:rPr>
              <a:t>import React from 'react';</a:t>
            </a:r>
            <a:endParaRPr sz="8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1"/>
                </a:solidFill>
                <a:highlight>
                  <a:schemeClr val="lt1"/>
                </a:highlight>
                <a:latin typeface="Courier New"/>
                <a:ea typeface="Courier New"/>
                <a:cs typeface="Courier New"/>
                <a:sym typeface="Courier New"/>
              </a:rPr>
              <a:t>import { BrowserRouter as Router, Route, Switch, Link } from 'react-router-dom';</a:t>
            </a:r>
            <a:endParaRPr sz="8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8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1"/>
                </a:solidFill>
                <a:highlight>
                  <a:schemeClr val="lt1"/>
                </a:highlight>
                <a:latin typeface="Courier New"/>
                <a:ea typeface="Courier New"/>
                <a:cs typeface="Courier New"/>
                <a:sym typeface="Courier New"/>
              </a:rPr>
              <a:t>function App() {</a:t>
            </a:r>
            <a:endParaRPr sz="8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1"/>
                </a:solidFill>
                <a:highlight>
                  <a:schemeClr val="lt1"/>
                </a:highlight>
                <a:latin typeface="Courier New"/>
                <a:ea typeface="Courier New"/>
                <a:cs typeface="Courier New"/>
                <a:sym typeface="Courier New"/>
              </a:rPr>
              <a:t>  return (</a:t>
            </a:r>
            <a:endParaRPr sz="8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1"/>
                </a:solidFill>
                <a:highlight>
                  <a:schemeClr val="lt1"/>
                </a:highlight>
                <a:latin typeface="Courier New"/>
                <a:ea typeface="Courier New"/>
                <a:cs typeface="Courier New"/>
                <a:sym typeface="Courier New"/>
              </a:rPr>
              <a:t>    &lt;Router&gt;</a:t>
            </a:r>
            <a:endParaRPr sz="8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1"/>
                </a:solidFill>
                <a:highlight>
                  <a:schemeClr val="lt1"/>
                </a:highlight>
                <a:latin typeface="Courier New"/>
                <a:ea typeface="Courier New"/>
                <a:cs typeface="Courier New"/>
                <a:sym typeface="Courier New"/>
              </a:rPr>
              <a:t>      &lt;div&gt;</a:t>
            </a:r>
            <a:endParaRPr sz="8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1"/>
                </a:solidFill>
                <a:highlight>
                  <a:schemeClr val="lt1"/>
                </a:highlight>
                <a:latin typeface="Courier New"/>
                <a:ea typeface="Courier New"/>
                <a:cs typeface="Courier New"/>
                <a:sym typeface="Courier New"/>
              </a:rPr>
              <a:t>        {/* Navigation links */}</a:t>
            </a:r>
            <a:endParaRPr sz="8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1"/>
                </a:solidFill>
                <a:highlight>
                  <a:schemeClr val="lt1"/>
                </a:highlight>
                <a:latin typeface="Courier New"/>
                <a:ea typeface="Courier New"/>
                <a:cs typeface="Courier New"/>
                <a:sym typeface="Courier New"/>
              </a:rPr>
              <a:t>        &lt;nav&gt;</a:t>
            </a:r>
            <a:endParaRPr sz="8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1"/>
                </a:solidFill>
                <a:highlight>
                  <a:schemeClr val="lt1"/>
                </a:highlight>
                <a:latin typeface="Courier New"/>
                <a:ea typeface="Courier New"/>
                <a:cs typeface="Courier New"/>
                <a:sym typeface="Courier New"/>
              </a:rPr>
              <a:t>          &lt;ul&gt;</a:t>
            </a:r>
            <a:endParaRPr sz="8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1"/>
                </a:solidFill>
                <a:highlight>
                  <a:schemeClr val="lt1"/>
                </a:highlight>
                <a:latin typeface="Courier New"/>
                <a:ea typeface="Courier New"/>
                <a:cs typeface="Courier New"/>
                <a:sym typeface="Courier New"/>
              </a:rPr>
              <a:t>            &lt;li&gt;&lt;Link to="/"&gt;Home&lt;/Link&gt;&lt;/li&gt;</a:t>
            </a:r>
            <a:endParaRPr sz="8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1"/>
                </a:solidFill>
                <a:highlight>
                  <a:schemeClr val="lt1"/>
                </a:highlight>
                <a:latin typeface="Courier New"/>
                <a:ea typeface="Courier New"/>
                <a:cs typeface="Courier New"/>
                <a:sym typeface="Courier New"/>
              </a:rPr>
              <a:t>            &lt;li&gt;&lt;Link to="/about"&gt;About&lt;/Link&gt;&lt;/li&gt;</a:t>
            </a:r>
            <a:endParaRPr sz="8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1"/>
                </a:solidFill>
                <a:highlight>
                  <a:schemeClr val="lt1"/>
                </a:highlight>
                <a:latin typeface="Courier New"/>
                <a:ea typeface="Courier New"/>
                <a:cs typeface="Courier New"/>
                <a:sym typeface="Courier New"/>
              </a:rPr>
              <a:t>            &lt;li&gt;&lt;Link to="/contact"&gt;Contact&lt;/Link&gt;&lt;/li&gt;</a:t>
            </a:r>
            <a:endParaRPr sz="8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1"/>
                </a:solidFill>
                <a:highlight>
                  <a:schemeClr val="lt1"/>
                </a:highlight>
                <a:latin typeface="Courier New"/>
                <a:ea typeface="Courier New"/>
                <a:cs typeface="Courier New"/>
                <a:sym typeface="Courier New"/>
              </a:rPr>
              <a:t>          &lt;/ul&gt;</a:t>
            </a:r>
            <a:endParaRPr sz="8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1"/>
                </a:solidFill>
                <a:highlight>
                  <a:schemeClr val="lt1"/>
                </a:highlight>
                <a:latin typeface="Courier New"/>
                <a:ea typeface="Courier New"/>
                <a:cs typeface="Courier New"/>
                <a:sym typeface="Courier New"/>
              </a:rPr>
              <a:t>        &lt;/nav&gt;</a:t>
            </a:r>
            <a:endParaRPr sz="8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8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1"/>
                </a:solidFill>
                <a:highlight>
                  <a:schemeClr val="lt1"/>
                </a:highlight>
                <a:latin typeface="Courier New"/>
                <a:ea typeface="Courier New"/>
                <a:cs typeface="Courier New"/>
                <a:sym typeface="Courier New"/>
              </a:rPr>
              <a:t>        {/* Routing paths */}</a:t>
            </a:r>
            <a:endParaRPr sz="8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1"/>
                </a:solidFill>
                <a:highlight>
                  <a:schemeClr val="lt1"/>
                </a:highlight>
                <a:latin typeface="Courier New"/>
                <a:ea typeface="Courier New"/>
                <a:cs typeface="Courier New"/>
                <a:sym typeface="Courier New"/>
              </a:rPr>
              <a:t>        &lt;Switch&gt;</a:t>
            </a:r>
            <a:endParaRPr sz="8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1"/>
                </a:solidFill>
                <a:highlight>
                  <a:schemeClr val="lt1"/>
                </a:highlight>
                <a:latin typeface="Courier New"/>
                <a:ea typeface="Courier New"/>
                <a:cs typeface="Courier New"/>
                <a:sym typeface="Courier New"/>
              </a:rPr>
              <a:t>          &lt;Route path="/" exact component={Home} /&gt;</a:t>
            </a:r>
            <a:endParaRPr sz="8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1"/>
                </a:solidFill>
                <a:highlight>
                  <a:schemeClr val="lt1"/>
                </a:highlight>
                <a:latin typeface="Courier New"/>
                <a:ea typeface="Courier New"/>
                <a:cs typeface="Courier New"/>
                <a:sym typeface="Courier New"/>
              </a:rPr>
              <a:t>          &lt;Route path="/about" component={About} /&gt;</a:t>
            </a:r>
            <a:endParaRPr sz="8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1"/>
                </a:solidFill>
                <a:highlight>
                  <a:schemeClr val="lt1"/>
                </a:highlight>
                <a:latin typeface="Courier New"/>
                <a:ea typeface="Courier New"/>
                <a:cs typeface="Courier New"/>
                <a:sym typeface="Courier New"/>
              </a:rPr>
              <a:t>          &lt;Route path="/contact" component={Contact} /&gt;</a:t>
            </a:r>
            <a:endParaRPr sz="8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1"/>
                </a:solidFill>
                <a:highlight>
                  <a:schemeClr val="lt1"/>
                </a:highlight>
                <a:latin typeface="Courier New"/>
                <a:ea typeface="Courier New"/>
                <a:cs typeface="Courier New"/>
                <a:sym typeface="Courier New"/>
              </a:rPr>
              <a:t>        &lt;/Switch&gt;</a:t>
            </a:r>
            <a:endParaRPr sz="8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1"/>
                </a:solidFill>
                <a:highlight>
                  <a:schemeClr val="lt1"/>
                </a:highlight>
                <a:latin typeface="Courier New"/>
                <a:ea typeface="Courier New"/>
                <a:cs typeface="Courier New"/>
                <a:sym typeface="Courier New"/>
              </a:rPr>
              <a:t>      &lt;/div&gt;</a:t>
            </a:r>
            <a:endParaRPr sz="8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1"/>
                </a:solidFill>
                <a:highlight>
                  <a:schemeClr val="lt1"/>
                </a:highlight>
                <a:latin typeface="Courier New"/>
                <a:ea typeface="Courier New"/>
                <a:cs typeface="Courier New"/>
                <a:sym typeface="Courier New"/>
              </a:rPr>
              <a:t>    &lt;/Router&gt;</a:t>
            </a:r>
            <a:endParaRPr sz="8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1"/>
                </a:solidFill>
                <a:highlight>
                  <a:schemeClr val="lt1"/>
                </a:highlight>
                <a:latin typeface="Courier New"/>
                <a:ea typeface="Courier New"/>
                <a:cs typeface="Courier New"/>
                <a:sym typeface="Courier New"/>
              </a:rPr>
              <a:t>  );</a:t>
            </a:r>
            <a:endParaRPr sz="8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1"/>
                </a:solidFill>
                <a:highlight>
                  <a:schemeClr val="lt1"/>
                </a:highlight>
                <a:latin typeface="Courier New"/>
                <a:ea typeface="Courier New"/>
                <a:cs typeface="Courier New"/>
                <a:sym typeface="Courier New"/>
              </a:rPr>
              <a:t>}</a:t>
            </a:r>
            <a:endParaRPr sz="8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8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1"/>
                </a:solidFill>
                <a:highlight>
                  <a:schemeClr val="lt1"/>
                </a:highlight>
                <a:latin typeface="Courier New"/>
                <a:ea typeface="Courier New"/>
                <a:cs typeface="Courier New"/>
                <a:sym typeface="Courier New"/>
              </a:rPr>
              <a:t>export default App;</a:t>
            </a:r>
            <a:endParaRPr sz="8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8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sz="800">
              <a:solidFill>
                <a:schemeClr val="dk1"/>
              </a:solidFill>
              <a:highlight>
                <a:schemeClr val="lt1"/>
              </a:highlight>
              <a:latin typeface="Courier New"/>
              <a:ea typeface="Courier New"/>
              <a:cs typeface="Courier New"/>
              <a:sym typeface="Courier New"/>
            </a:endParaRPr>
          </a:p>
        </p:txBody>
      </p:sp>
      <p:sp>
        <p:nvSpPr>
          <p:cNvPr id="555" name="Google Shape;555;p56"/>
          <p:cNvSpPr/>
          <p:nvPr/>
        </p:nvSpPr>
        <p:spPr>
          <a:xfrm>
            <a:off x="-678300" y="0"/>
            <a:ext cx="9822300" cy="5143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sz="1000">
              <a:solidFill>
                <a:schemeClr val="dk1"/>
              </a:solidFill>
              <a:highlight>
                <a:srgbClr val="FFFFFF"/>
              </a:highlight>
              <a:latin typeface="Courier New"/>
              <a:ea typeface="Courier New"/>
              <a:cs typeface="Courier New"/>
              <a:sym typeface="Courier New"/>
            </a:endParaRPr>
          </a:p>
        </p:txBody>
      </p:sp>
      <p:sp>
        <p:nvSpPr>
          <p:cNvPr id="556" name="Google Shape;556;p56"/>
          <p:cNvSpPr txBox="1"/>
          <p:nvPr/>
        </p:nvSpPr>
        <p:spPr>
          <a:xfrm>
            <a:off x="787400" y="246793"/>
            <a:ext cx="6676800" cy="4802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1"/>
                </a:solidFill>
                <a:highlight>
                  <a:srgbClr val="FFFFFF"/>
                </a:highlight>
                <a:latin typeface="Courier New"/>
                <a:ea typeface="Courier New"/>
                <a:cs typeface="Courier New"/>
                <a:sym typeface="Courier New"/>
              </a:rPr>
              <a:t>//Router code</a:t>
            </a:r>
            <a:endParaRPr b="1"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000">
                <a:solidFill>
                  <a:schemeClr val="dk1"/>
                </a:solidFill>
                <a:highlight>
                  <a:srgbClr val="FFFFFF"/>
                </a:highlight>
                <a:latin typeface="Courier New"/>
                <a:ea typeface="Courier New"/>
                <a:cs typeface="Courier New"/>
                <a:sym typeface="Courier New"/>
              </a:rPr>
              <a:t>import React from 'react';</a:t>
            </a:r>
            <a:endParaRPr b="1"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000">
                <a:solidFill>
                  <a:schemeClr val="dk1"/>
                </a:solidFill>
                <a:highlight>
                  <a:srgbClr val="FFFFFF"/>
                </a:highlight>
                <a:latin typeface="Courier New"/>
                <a:ea typeface="Courier New"/>
                <a:cs typeface="Courier New"/>
                <a:sym typeface="Courier New"/>
              </a:rPr>
              <a:t>import { BrowserRouter as Router, Route, Switch, Link } from 'react-router-dom';</a:t>
            </a:r>
            <a:endParaRPr b="1"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000">
                <a:solidFill>
                  <a:schemeClr val="dk1"/>
                </a:solidFill>
                <a:highlight>
                  <a:srgbClr val="FFFFFF"/>
                </a:highlight>
                <a:latin typeface="Courier New"/>
                <a:ea typeface="Courier New"/>
                <a:cs typeface="Courier New"/>
                <a:sym typeface="Courier New"/>
              </a:rPr>
              <a:t>function App() {</a:t>
            </a:r>
            <a:endParaRPr b="1"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000">
                <a:solidFill>
                  <a:schemeClr val="dk1"/>
                </a:solidFill>
                <a:highlight>
                  <a:srgbClr val="FFFFFF"/>
                </a:highlight>
                <a:latin typeface="Courier New"/>
                <a:ea typeface="Courier New"/>
                <a:cs typeface="Courier New"/>
                <a:sym typeface="Courier New"/>
              </a:rPr>
              <a:t>  return (</a:t>
            </a:r>
            <a:endParaRPr b="1"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000">
                <a:solidFill>
                  <a:schemeClr val="dk1"/>
                </a:solidFill>
                <a:highlight>
                  <a:srgbClr val="FFFFFF"/>
                </a:highlight>
                <a:latin typeface="Courier New"/>
                <a:ea typeface="Courier New"/>
                <a:cs typeface="Courier New"/>
                <a:sym typeface="Courier New"/>
              </a:rPr>
              <a:t>    &lt;Router&gt;</a:t>
            </a:r>
            <a:endParaRPr b="1"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000">
                <a:solidFill>
                  <a:schemeClr val="dk1"/>
                </a:solidFill>
                <a:highlight>
                  <a:srgbClr val="FFFFFF"/>
                </a:highlight>
                <a:latin typeface="Courier New"/>
                <a:ea typeface="Courier New"/>
                <a:cs typeface="Courier New"/>
                <a:sym typeface="Courier New"/>
              </a:rPr>
              <a:t>      &lt;div&gt;</a:t>
            </a:r>
            <a:endParaRPr b="1"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000">
                <a:solidFill>
                  <a:schemeClr val="dk1"/>
                </a:solidFill>
                <a:highlight>
                  <a:srgbClr val="FFFFFF"/>
                </a:highlight>
                <a:latin typeface="Courier New"/>
                <a:ea typeface="Courier New"/>
                <a:cs typeface="Courier New"/>
                <a:sym typeface="Courier New"/>
              </a:rPr>
              <a:t>        {/* Navigation links */}</a:t>
            </a:r>
            <a:endParaRPr b="1"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000">
                <a:solidFill>
                  <a:schemeClr val="dk1"/>
                </a:solidFill>
                <a:highlight>
                  <a:srgbClr val="FFFFFF"/>
                </a:highlight>
                <a:latin typeface="Courier New"/>
                <a:ea typeface="Courier New"/>
                <a:cs typeface="Courier New"/>
                <a:sym typeface="Courier New"/>
              </a:rPr>
              <a:t>        &lt;nav&gt;</a:t>
            </a:r>
            <a:endParaRPr b="1"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000">
                <a:solidFill>
                  <a:schemeClr val="dk1"/>
                </a:solidFill>
                <a:highlight>
                  <a:srgbClr val="FFFFFF"/>
                </a:highlight>
                <a:latin typeface="Courier New"/>
                <a:ea typeface="Courier New"/>
                <a:cs typeface="Courier New"/>
                <a:sym typeface="Courier New"/>
              </a:rPr>
              <a:t>          &lt;ul&gt;</a:t>
            </a:r>
            <a:endParaRPr b="1"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000">
                <a:solidFill>
                  <a:schemeClr val="dk1"/>
                </a:solidFill>
                <a:highlight>
                  <a:srgbClr val="FFFFFF"/>
                </a:highlight>
                <a:latin typeface="Courier New"/>
                <a:ea typeface="Courier New"/>
                <a:cs typeface="Courier New"/>
                <a:sym typeface="Courier New"/>
              </a:rPr>
              <a:t>            &lt;li&gt;&lt;Link to="/"&gt;Home&lt;/Link&gt;&lt;/li&gt;</a:t>
            </a:r>
            <a:endParaRPr b="1"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000">
                <a:solidFill>
                  <a:schemeClr val="dk1"/>
                </a:solidFill>
                <a:highlight>
                  <a:srgbClr val="FFFFFF"/>
                </a:highlight>
                <a:latin typeface="Courier New"/>
                <a:ea typeface="Courier New"/>
                <a:cs typeface="Courier New"/>
                <a:sym typeface="Courier New"/>
              </a:rPr>
              <a:t>            &lt;li&gt;&lt;Link to="/about"&gt;About&lt;/Link&gt;&lt;/li&gt;</a:t>
            </a:r>
            <a:endParaRPr b="1"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000">
                <a:solidFill>
                  <a:schemeClr val="dk1"/>
                </a:solidFill>
                <a:highlight>
                  <a:srgbClr val="FFFFFF"/>
                </a:highlight>
                <a:latin typeface="Courier New"/>
                <a:ea typeface="Courier New"/>
                <a:cs typeface="Courier New"/>
                <a:sym typeface="Courier New"/>
              </a:rPr>
              <a:t>            &lt;li&gt;&lt;Link to="/contact"&gt;Contact&lt;/Link&gt;&lt;/li&gt;</a:t>
            </a:r>
            <a:endParaRPr b="1"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000">
                <a:solidFill>
                  <a:schemeClr val="dk1"/>
                </a:solidFill>
                <a:highlight>
                  <a:srgbClr val="FFFFFF"/>
                </a:highlight>
                <a:latin typeface="Courier New"/>
                <a:ea typeface="Courier New"/>
                <a:cs typeface="Courier New"/>
                <a:sym typeface="Courier New"/>
              </a:rPr>
              <a:t>          &lt;/ul&gt;</a:t>
            </a:r>
            <a:endParaRPr b="1"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000">
                <a:solidFill>
                  <a:schemeClr val="dk1"/>
                </a:solidFill>
                <a:highlight>
                  <a:srgbClr val="FFFFFF"/>
                </a:highlight>
                <a:latin typeface="Courier New"/>
                <a:ea typeface="Courier New"/>
                <a:cs typeface="Courier New"/>
                <a:sym typeface="Courier New"/>
              </a:rPr>
              <a:t>        &lt;/nav&gt;</a:t>
            </a:r>
            <a:endParaRPr b="1"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000">
                <a:solidFill>
                  <a:schemeClr val="dk1"/>
                </a:solidFill>
                <a:highlight>
                  <a:srgbClr val="FFFFFF"/>
                </a:highlight>
                <a:latin typeface="Courier New"/>
                <a:ea typeface="Courier New"/>
                <a:cs typeface="Courier New"/>
                <a:sym typeface="Courier New"/>
              </a:rPr>
              <a:t>        {/* Routing paths */}</a:t>
            </a:r>
            <a:endParaRPr b="1"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000">
                <a:solidFill>
                  <a:schemeClr val="dk1"/>
                </a:solidFill>
                <a:highlight>
                  <a:srgbClr val="FFFFFF"/>
                </a:highlight>
                <a:latin typeface="Courier New"/>
                <a:ea typeface="Courier New"/>
                <a:cs typeface="Courier New"/>
                <a:sym typeface="Courier New"/>
              </a:rPr>
              <a:t>        &lt;Switch&gt;</a:t>
            </a:r>
            <a:endParaRPr b="1"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000">
                <a:solidFill>
                  <a:schemeClr val="dk1"/>
                </a:solidFill>
                <a:highlight>
                  <a:srgbClr val="FFFFFF"/>
                </a:highlight>
                <a:latin typeface="Courier New"/>
                <a:ea typeface="Courier New"/>
                <a:cs typeface="Courier New"/>
                <a:sym typeface="Courier New"/>
              </a:rPr>
              <a:t>          &lt;Route path="/" exact component={Home} /&gt;</a:t>
            </a:r>
            <a:endParaRPr b="1"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000">
                <a:solidFill>
                  <a:schemeClr val="dk1"/>
                </a:solidFill>
                <a:highlight>
                  <a:srgbClr val="FFFFFF"/>
                </a:highlight>
                <a:latin typeface="Courier New"/>
                <a:ea typeface="Courier New"/>
                <a:cs typeface="Courier New"/>
                <a:sym typeface="Courier New"/>
              </a:rPr>
              <a:t>          &lt;Route path="/about" component={About} /&gt;</a:t>
            </a:r>
            <a:endParaRPr b="1"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000">
                <a:solidFill>
                  <a:schemeClr val="dk1"/>
                </a:solidFill>
                <a:highlight>
                  <a:srgbClr val="FFFFFF"/>
                </a:highlight>
                <a:latin typeface="Courier New"/>
                <a:ea typeface="Courier New"/>
                <a:cs typeface="Courier New"/>
                <a:sym typeface="Courier New"/>
              </a:rPr>
              <a:t>          &lt;Route path="/contact" component={Contact} /&gt;</a:t>
            </a:r>
            <a:endParaRPr b="1"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000">
                <a:solidFill>
                  <a:schemeClr val="dk1"/>
                </a:solidFill>
                <a:highlight>
                  <a:srgbClr val="FFFFFF"/>
                </a:highlight>
                <a:latin typeface="Courier New"/>
                <a:ea typeface="Courier New"/>
                <a:cs typeface="Courier New"/>
                <a:sym typeface="Courier New"/>
              </a:rPr>
              <a:t>        &lt;/Switch&gt;</a:t>
            </a:r>
            <a:endParaRPr b="1"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000">
                <a:solidFill>
                  <a:schemeClr val="dk1"/>
                </a:solidFill>
                <a:highlight>
                  <a:srgbClr val="FFFFFF"/>
                </a:highlight>
                <a:latin typeface="Courier New"/>
                <a:ea typeface="Courier New"/>
                <a:cs typeface="Courier New"/>
                <a:sym typeface="Courier New"/>
              </a:rPr>
              <a:t>      &lt;/div&gt;</a:t>
            </a:r>
            <a:endParaRPr b="1"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000">
                <a:solidFill>
                  <a:schemeClr val="dk1"/>
                </a:solidFill>
                <a:highlight>
                  <a:srgbClr val="FFFFFF"/>
                </a:highlight>
                <a:latin typeface="Courier New"/>
                <a:ea typeface="Courier New"/>
                <a:cs typeface="Courier New"/>
                <a:sym typeface="Courier New"/>
              </a:rPr>
              <a:t>    &lt;/Router&gt;</a:t>
            </a:r>
            <a:endParaRPr b="1"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000">
                <a:solidFill>
                  <a:schemeClr val="dk1"/>
                </a:solidFill>
                <a:highlight>
                  <a:srgbClr val="FFFFFF"/>
                </a:highlight>
                <a:latin typeface="Courier New"/>
                <a:ea typeface="Courier New"/>
                <a:cs typeface="Courier New"/>
                <a:sym typeface="Courier New"/>
              </a:rPr>
              <a:t>  );</a:t>
            </a:r>
            <a:endParaRPr b="1"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000">
                <a:solidFill>
                  <a:schemeClr val="dk1"/>
                </a:solidFill>
                <a:highlight>
                  <a:srgbClr val="FFFFFF"/>
                </a:highlight>
                <a:latin typeface="Courier New"/>
                <a:ea typeface="Courier New"/>
                <a:cs typeface="Courier New"/>
                <a:sym typeface="Courier New"/>
              </a:rPr>
              <a:t>}</a:t>
            </a:r>
            <a:endParaRPr b="1"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000">
                <a:solidFill>
                  <a:schemeClr val="dk1"/>
                </a:solidFill>
                <a:highlight>
                  <a:srgbClr val="FFFFFF"/>
                </a:highlight>
                <a:latin typeface="Courier New"/>
                <a:ea typeface="Courier New"/>
                <a:cs typeface="Courier New"/>
                <a:sym typeface="Courier New"/>
              </a:rPr>
              <a:t>export default App;</a:t>
            </a:r>
            <a:endParaRPr b="1" sz="100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FF"/>
        </a:solidFill>
      </p:bgPr>
    </p:bg>
    <p:spTree>
      <p:nvGrpSpPr>
        <p:cNvPr id="560" name="Shape 560"/>
        <p:cNvGrpSpPr/>
        <p:nvPr/>
      </p:nvGrpSpPr>
      <p:grpSpPr>
        <a:xfrm>
          <a:off x="0" y="0"/>
          <a:ext cx="0" cy="0"/>
          <a:chOff x="0" y="0"/>
          <a:chExt cx="0" cy="0"/>
        </a:xfrm>
      </p:grpSpPr>
      <p:sp>
        <p:nvSpPr>
          <p:cNvPr id="561" name="Google Shape;561;p57"/>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62" name="Google Shape;562;p57"/>
          <p:cNvSpPr txBox="1"/>
          <p:nvPr/>
        </p:nvSpPr>
        <p:spPr>
          <a:xfrm>
            <a:off x="307284" y="1026791"/>
            <a:ext cx="8397900" cy="3263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800"/>
              </a:spcBef>
              <a:spcAft>
                <a:spcPts val="0"/>
              </a:spcAft>
              <a:buSzPts val="1600"/>
              <a:buFont typeface="Figtree"/>
              <a:buChar char="●"/>
            </a:pPr>
            <a:r>
              <a:rPr b="1" lang="en" sz="1600">
                <a:latin typeface="Figtree"/>
                <a:ea typeface="Figtree"/>
                <a:cs typeface="Figtree"/>
                <a:sym typeface="Figtree"/>
              </a:rPr>
              <a:t>React Hooks</a:t>
            </a:r>
            <a:br>
              <a:rPr b="1" lang="en" sz="1600">
                <a:latin typeface="Figtree"/>
                <a:ea typeface="Figtree"/>
                <a:cs typeface="Figtree"/>
                <a:sym typeface="Figtree"/>
              </a:rPr>
            </a:br>
            <a:r>
              <a:rPr lang="en" sz="1600">
                <a:latin typeface="Figtree"/>
                <a:ea typeface="Figtree"/>
                <a:cs typeface="Figtree"/>
                <a:sym typeface="Figtree"/>
              </a:rPr>
              <a:t>Hooks were added to React in version 16.8.</a:t>
            </a:r>
            <a:endParaRPr sz="1600">
              <a:latin typeface="Figtree"/>
              <a:ea typeface="Figtree"/>
              <a:cs typeface="Figtree"/>
              <a:sym typeface="Figtree"/>
            </a:endParaRPr>
          </a:p>
          <a:p>
            <a:pPr indent="-330200" lvl="0" marL="457200" rtl="0" algn="l">
              <a:lnSpc>
                <a:spcPct val="115000"/>
              </a:lnSpc>
              <a:spcBef>
                <a:spcPts val="0"/>
              </a:spcBef>
              <a:spcAft>
                <a:spcPts val="0"/>
              </a:spcAft>
              <a:buSzPts val="1600"/>
              <a:buFont typeface="Figtree"/>
              <a:buChar char="●"/>
            </a:pPr>
            <a:r>
              <a:rPr lang="en" sz="1600">
                <a:latin typeface="Figtree"/>
                <a:ea typeface="Figtree"/>
                <a:cs typeface="Figtree"/>
                <a:sym typeface="Figtree"/>
              </a:rPr>
              <a:t>Hooks allow function components to have access to state and other React features. Because of this, class components are generally no longer needed.</a:t>
            </a:r>
            <a:endParaRPr sz="1600">
              <a:latin typeface="Figtree"/>
              <a:ea typeface="Figtree"/>
              <a:cs typeface="Figtree"/>
              <a:sym typeface="Figtree"/>
            </a:endParaRPr>
          </a:p>
          <a:p>
            <a:pPr indent="-330200" lvl="0" marL="457200" rtl="0" algn="l">
              <a:lnSpc>
                <a:spcPct val="115000"/>
              </a:lnSpc>
              <a:spcBef>
                <a:spcPts val="0"/>
              </a:spcBef>
              <a:spcAft>
                <a:spcPts val="0"/>
              </a:spcAft>
              <a:buSzPts val="1600"/>
              <a:buFont typeface="Figtree"/>
              <a:buChar char="●"/>
            </a:pPr>
            <a:r>
              <a:rPr lang="en" sz="1600">
                <a:latin typeface="Figtree"/>
                <a:ea typeface="Figtree"/>
                <a:cs typeface="Figtree"/>
                <a:sym typeface="Figtree"/>
              </a:rPr>
              <a:t>Although Hooks generally replace class components, there are no plans to remove classes from React.</a:t>
            </a:r>
            <a:endParaRPr sz="1600">
              <a:latin typeface="Figtree"/>
              <a:ea typeface="Figtree"/>
              <a:cs typeface="Figtree"/>
              <a:sym typeface="Figtree"/>
            </a:endParaRPr>
          </a:p>
          <a:p>
            <a:pPr indent="-330200" lvl="0" marL="457200" rtl="0" algn="l">
              <a:lnSpc>
                <a:spcPct val="115000"/>
              </a:lnSpc>
              <a:spcBef>
                <a:spcPts val="0"/>
              </a:spcBef>
              <a:spcAft>
                <a:spcPts val="0"/>
              </a:spcAft>
              <a:buSzPts val="1600"/>
              <a:buFont typeface="Figtree"/>
              <a:buChar char="●"/>
            </a:pPr>
            <a:r>
              <a:rPr lang="en" sz="1600">
                <a:latin typeface="Figtree"/>
                <a:ea typeface="Figtree"/>
                <a:cs typeface="Figtree"/>
                <a:sym typeface="Figtree"/>
              </a:rPr>
              <a:t>Hooks allow us to "hook" into React features such as state and lifecycle methods.</a:t>
            </a:r>
            <a:endParaRPr sz="1600">
              <a:latin typeface="Figtree"/>
              <a:ea typeface="Figtree"/>
              <a:cs typeface="Figtree"/>
              <a:sym typeface="Figtree"/>
            </a:endParaRPr>
          </a:p>
          <a:p>
            <a:pPr indent="-330200" lvl="0" marL="457200" rtl="0" algn="l">
              <a:lnSpc>
                <a:spcPct val="115000"/>
              </a:lnSpc>
              <a:spcBef>
                <a:spcPts val="0"/>
              </a:spcBef>
              <a:spcAft>
                <a:spcPts val="0"/>
              </a:spcAft>
              <a:buSzPts val="1600"/>
              <a:buFont typeface="Figtree"/>
              <a:buChar char="●"/>
            </a:pPr>
            <a:r>
              <a:rPr lang="en" sz="1600">
                <a:latin typeface="Figtree"/>
                <a:ea typeface="Figtree"/>
                <a:cs typeface="Figtree"/>
                <a:sym typeface="Figtree"/>
              </a:rPr>
              <a:t>There are 3 rules for hooks:</a:t>
            </a:r>
            <a:br>
              <a:rPr lang="en" sz="1600">
                <a:latin typeface="Figtree"/>
                <a:ea typeface="Figtree"/>
                <a:cs typeface="Figtree"/>
                <a:sym typeface="Figtree"/>
              </a:rPr>
            </a:br>
            <a:r>
              <a:rPr lang="en" sz="1600">
                <a:latin typeface="Figtree"/>
                <a:ea typeface="Figtree"/>
                <a:cs typeface="Figtree"/>
                <a:sym typeface="Figtree"/>
              </a:rPr>
              <a:t>Hooks can only be called inside React function components.</a:t>
            </a:r>
            <a:br>
              <a:rPr lang="en" sz="1600">
                <a:latin typeface="Figtree"/>
                <a:ea typeface="Figtree"/>
                <a:cs typeface="Figtree"/>
                <a:sym typeface="Figtree"/>
              </a:rPr>
            </a:br>
            <a:r>
              <a:rPr lang="en" sz="1600">
                <a:latin typeface="Figtree"/>
                <a:ea typeface="Figtree"/>
                <a:cs typeface="Figtree"/>
                <a:sym typeface="Figtree"/>
              </a:rPr>
              <a:t>Hooks can only be called at the top level of a component.</a:t>
            </a:r>
            <a:br>
              <a:rPr lang="en" sz="1600">
                <a:latin typeface="Figtree"/>
                <a:ea typeface="Figtree"/>
                <a:cs typeface="Figtree"/>
                <a:sym typeface="Figtree"/>
              </a:rPr>
            </a:br>
            <a:r>
              <a:rPr lang="en" sz="1600">
                <a:latin typeface="Figtree"/>
                <a:ea typeface="Figtree"/>
                <a:cs typeface="Figtree"/>
                <a:sym typeface="Figtree"/>
              </a:rPr>
              <a:t>Hooks cannot be conditional</a:t>
            </a:r>
            <a:endParaRPr sz="1600">
              <a:latin typeface="Figtree"/>
              <a:ea typeface="Figtree"/>
              <a:cs typeface="Figtree"/>
              <a:sym typeface="Figtre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FF"/>
        </a:solidFill>
      </p:bgPr>
    </p:bg>
    <p:spTree>
      <p:nvGrpSpPr>
        <p:cNvPr id="566" name="Shape 566"/>
        <p:cNvGrpSpPr/>
        <p:nvPr/>
      </p:nvGrpSpPr>
      <p:grpSpPr>
        <a:xfrm>
          <a:off x="0" y="0"/>
          <a:ext cx="0" cy="0"/>
          <a:chOff x="0" y="0"/>
          <a:chExt cx="0" cy="0"/>
        </a:xfrm>
      </p:grpSpPr>
      <p:sp>
        <p:nvSpPr>
          <p:cNvPr id="567" name="Google Shape;567;p58"/>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68" name="Google Shape;568;p58"/>
          <p:cNvSpPr txBox="1"/>
          <p:nvPr/>
        </p:nvSpPr>
        <p:spPr>
          <a:xfrm>
            <a:off x="129262" y="1204961"/>
            <a:ext cx="4459800" cy="267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 sz="1800">
                <a:latin typeface="Figtree"/>
                <a:ea typeface="Figtree"/>
                <a:cs typeface="Figtree"/>
                <a:sym typeface="Figtree"/>
              </a:rPr>
              <a:t>useState HOOK</a:t>
            </a:r>
            <a:endParaRPr b="1" sz="1800">
              <a:latin typeface="Figtree"/>
              <a:ea typeface="Figtree"/>
              <a:cs typeface="Figtree"/>
              <a:sym typeface="Figtree"/>
            </a:endParaRPr>
          </a:p>
          <a:p>
            <a:pPr indent="0" lvl="0" marL="0" rtl="0" algn="l">
              <a:lnSpc>
                <a:spcPct val="115000"/>
              </a:lnSpc>
              <a:spcBef>
                <a:spcPts val="1800"/>
              </a:spcBef>
              <a:spcAft>
                <a:spcPts val="0"/>
              </a:spcAft>
              <a:buNone/>
            </a:pPr>
            <a:r>
              <a:rPr b="1" lang="en" sz="1800">
                <a:latin typeface="Figtree"/>
                <a:ea typeface="Figtree"/>
                <a:cs typeface="Figtree"/>
                <a:sym typeface="Figtree"/>
              </a:rPr>
              <a:t>Purpose: </a:t>
            </a:r>
            <a:r>
              <a:rPr lang="en" sz="1800">
                <a:latin typeface="Figtree"/>
                <a:ea typeface="Figtree"/>
                <a:cs typeface="Figtree"/>
                <a:sym typeface="Figtree"/>
              </a:rPr>
              <a:t>Allows you to add state to a function component.</a:t>
            </a:r>
            <a:endParaRPr sz="1800">
              <a:latin typeface="Figtree"/>
              <a:ea typeface="Figtree"/>
              <a:cs typeface="Figtree"/>
              <a:sym typeface="Figtree"/>
            </a:endParaRPr>
          </a:p>
          <a:p>
            <a:pPr indent="0" lvl="0" marL="0" rtl="0" algn="l">
              <a:lnSpc>
                <a:spcPct val="115000"/>
              </a:lnSpc>
              <a:spcBef>
                <a:spcPts val="1200"/>
              </a:spcBef>
              <a:spcAft>
                <a:spcPts val="0"/>
              </a:spcAft>
              <a:buNone/>
            </a:pPr>
            <a:r>
              <a:rPr b="1" lang="en" sz="1800">
                <a:latin typeface="Figtree"/>
                <a:ea typeface="Figtree"/>
                <a:cs typeface="Figtree"/>
                <a:sym typeface="Figtree"/>
              </a:rPr>
              <a:t>Usage: </a:t>
            </a:r>
            <a:r>
              <a:rPr lang="en" sz="1800">
                <a:latin typeface="Figtree"/>
                <a:ea typeface="Figtree"/>
                <a:cs typeface="Figtree"/>
                <a:sym typeface="Figtree"/>
              </a:rPr>
              <a:t>You use useState to declare a state variable and a function to update it.</a:t>
            </a:r>
            <a:endParaRPr sz="1800">
              <a:latin typeface="Figtree"/>
              <a:ea typeface="Figtree"/>
              <a:cs typeface="Figtree"/>
              <a:sym typeface="Figtree"/>
            </a:endParaRPr>
          </a:p>
          <a:p>
            <a:pPr indent="0" lvl="0" marL="0" rtl="0" algn="l">
              <a:lnSpc>
                <a:spcPct val="115000"/>
              </a:lnSpc>
              <a:spcBef>
                <a:spcPts val="1800"/>
              </a:spcBef>
              <a:spcAft>
                <a:spcPts val="1800"/>
              </a:spcAft>
              <a:buNone/>
            </a:pPr>
            <a:r>
              <a:t/>
            </a:r>
            <a:endParaRPr b="1" sz="1800">
              <a:latin typeface="Figtree"/>
              <a:ea typeface="Figtree"/>
              <a:cs typeface="Figtree"/>
              <a:sym typeface="Figtree"/>
            </a:endParaRPr>
          </a:p>
        </p:txBody>
      </p:sp>
      <p:sp>
        <p:nvSpPr>
          <p:cNvPr id="569" name="Google Shape;569;p58"/>
          <p:cNvSpPr txBox="1"/>
          <p:nvPr/>
        </p:nvSpPr>
        <p:spPr>
          <a:xfrm>
            <a:off x="4647011" y="1336886"/>
            <a:ext cx="4289100" cy="27705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t>import React, { useState } from 'react';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function Counter() {</a:t>
            </a:r>
            <a:endParaRPr sz="1200"/>
          </a:p>
          <a:p>
            <a:pPr indent="0" lvl="0" marL="0" rtl="0" algn="l">
              <a:spcBef>
                <a:spcPts val="0"/>
              </a:spcBef>
              <a:spcAft>
                <a:spcPts val="0"/>
              </a:spcAft>
              <a:buNone/>
            </a:pPr>
            <a:r>
              <a:rPr lang="en" sz="1200"/>
              <a:t>  const [count, setCount] = useState(0);  // Declare state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return (</a:t>
            </a:r>
            <a:endParaRPr sz="1200"/>
          </a:p>
          <a:p>
            <a:pPr indent="0" lvl="0" marL="0" rtl="0" algn="l">
              <a:spcBef>
                <a:spcPts val="0"/>
              </a:spcBef>
              <a:spcAft>
                <a:spcPts val="0"/>
              </a:spcAft>
              <a:buNone/>
            </a:pPr>
            <a:r>
              <a:rPr lang="en" sz="1200"/>
              <a:t>    &lt;div&gt;</a:t>
            </a:r>
            <a:endParaRPr sz="1200"/>
          </a:p>
          <a:p>
            <a:pPr indent="0" lvl="0" marL="0" rtl="0" algn="l">
              <a:spcBef>
                <a:spcPts val="0"/>
              </a:spcBef>
              <a:spcAft>
                <a:spcPts val="0"/>
              </a:spcAft>
              <a:buNone/>
            </a:pPr>
            <a:r>
              <a:rPr lang="en" sz="1200"/>
              <a:t>      &lt;p&gt;You clicked {count} times&lt;/p&gt;</a:t>
            </a:r>
            <a:endParaRPr sz="1200"/>
          </a:p>
          <a:p>
            <a:pPr indent="0" lvl="0" marL="0" rtl="0" algn="l">
              <a:spcBef>
                <a:spcPts val="0"/>
              </a:spcBef>
              <a:spcAft>
                <a:spcPts val="0"/>
              </a:spcAft>
              <a:buNone/>
            </a:pPr>
            <a:r>
              <a:rPr lang="en" sz="1200"/>
              <a:t>      &lt;button onClick={() =&gt; setCount(count + 1)}&gt;Click me&lt;/button&gt;</a:t>
            </a:r>
            <a:endParaRPr sz="1200"/>
          </a:p>
          <a:p>
            <a:pPr indent="0" lvl="0" marL="0" rtl="0" algn="l">
              <a:spcBef>
                <a:spcPts val="0"/>
              </a:spcBef>
              <a:spcAft>
                <a:spcPts val="0"/>
              </a:spcAft>
              <a:buNone/>
            </a:pPr>
            <a:r>
              <a:rPr lang="en" sz="1200"/>
              <a:t>    &lt;/div&gt;</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a:t>
            </a:r>
            <a:endParaRPr sz="1200"/>
          </a:p>
          <a:p>
            <a:pPr indent="0" lvl="0" marL="0" rtl="0" algn="l">
              <a:spcBef>
                <a:spcPts val="0"/>
              </a:spcBef>
              <a:spcAft>
                <a:spcPts val="0"/>
              </a:spcAft>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1"/>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48" name="Google Shape;448;p41"/>
          <p:cNvSpPr txBox="1"/>
          <p:nvPr>
            <p:ph idx="6" type="subTitle"/>
          </p:nvPr>
        </p:nvSpPr>
        <p:spPr>
          <a:xfrm>
            <a:off x="212701" y="1231350"/>
            <a:ext cx="8431500" cy="3361800"/>
          </a:xfrm>
          <a:prstGeom prst="rect">
            <a:avLst/>
          </a:prstGeom>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300"/>
              <a:t>The MERN stack is a popular set of technologies used for building modern web applications. Here are four key points about it:</a:t>
            </a:r>
            <a:endParaRPr sz="1300"/>
          </a:p>
          <a:p>
            <a:pPr indent="-311150" lvl="0" marL="457200" rtl="0" algn="l">
              <a:lnSpc>
                <a:spcPct val="115000"/>
              </a:lnSpc>
              <a:spcBef>
                <a:spcPts val="1200"/>
              </a:spcBef>
              <a:spcAft>
                <a:spcPts val="0"/>
              </a:spcAft>
              <a:buSzPts val="1300"/>
              <a:buFont typeface="Arial"/>
              <a:buAutoNum type="arabicPeriod"/>
            </a:pPr>
            <a:r>
              <a:rPr b="1" lang="en" sz="1300"/>
              <a:t>MongoDB</a:t>
            </a:r>
            <a:r>
              <a:rPr lang="en" sz="1300"/>
              <a:t>: A NoSQL database that stores data in flexible, JSON-like documents, making it ideal for handling large amounts of unstructured data. It's scalable and easy to manage, with high availability features.</a:t>
            </a:r>
            <a:endParaRPr sz="1300"/>
          </a:p>
          <a:p>
            <a:pPr indent="-311150" lvl="0" marL="457200" rtl="0" algn="l">
              <a:lnSpc>
                <a:spcPct val="115000"/>
              </a:lnSpc>
              <a:spcBef>
                <a:spcPts val="0"/>
              </a:spcBef>
              <a:spcAft>
                <a:spcPts val="0"/>
              </a:spcAft>
              <a:buSzPts val="1300"/>
              <a:buFont typeface="Arial"/>
              <a:buAutoNum type="arabicPeriod"/>
            </a:pPr>
            <a:r>
              <a:rPr b="1" lang="en" sz="1300"/>
              <a:t>Express.js</a:t>
            </a:r>
            <a:r>
              <a:rPr lang="en" sz="1300"/>
              <a:t>: A lightweight web application framework for Node.js, which simplifies the development of server-side applications. It helps build APIs and handle routing efficiently.</a:t>
            </a:r>
            <a:endParaRPr sz="1300"/>
          </a:p>
          <a:p>
            <a:pPr indent="-311150" lvl="0" marL="457200" rtl="0" algn="l">
              <a:lnSpc>
                <a:spcPct val="115000"/>
              </a:lnSpc>
              <a:spcBef>
                <a:spcPts val="0"/>
              </a:spcBef>
              <a:spcAft>
                <a:spcPts val="0"/>
              </a:spcAft>
              <a:buSzPts val="1300"/>
              <a:buFont typeface="Arial"/>
              <a:buAutoNum type="arabicPeriod"/>
            </a:pPr>
            <a:r>
              <a:rPr b="1" lang="en" sz="1300"/>
              <a:t>React.js</a:t>
            </a:r>
            <a:r>
              <a:rPr lang="en" sz="1300"/>
              <a:t>: A JavaScript library for building user interfaces, particularly single-page applications (SPAs). React allows developers to create reusable components and manage the state of the application efficiently.</a:t>
            </a:r>
            <a:endParaRPr sz="1300"/>
          </a:p>
          <a:p>
            <a:pPr indent="-311150" lvl="0" marL="457200" rtl="0" algn="l">
              <a:lnSpc>
                <a:spcPct val="115000"/>
              </a:lnSpc>
              <a:spcBef>
                <a:spcPts val="0"/>
              </a:spcBef>
              <a:spcAft>
                <a:spcPts val="0"/>
              </a:spcAft>
              <a:buSzPts val="1300"/>
              <a:buFont typeface="Arial"/>
              <a:buAutoNum type="arabicPeriod"/>
            </a:pPr>
            <a:r>
              <a:rPr b="1" lang="en" sz="1300"/>
              <a:t>Node.js</a:t>
            </a:r>
            <a:r>
              <a:rPr lang="en" sz="1300"/>
              <a:t>: A runtime environment for executing JavaScript code on the server side. It uses an event-driven, non-blocking I/O model, making it highly efficient and suitable for real-time applications.</a:t>
            </a:r>
            <a:endParaRPr sz="1300"/>
          </a:p>
          <a:p>
            <a:pPr indent="0" lvl="0" marL="0" rtl="0" algn="l">
              <a:spcBef>
                <a:spcPts val="0"/>
              </a:spcBef>
              <a:spcAft>
                <a:spcPts val="0"/>
              </a:spcAft>
              <a:buNone/>
            </a:pPr>
            <a:r>
              <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FF"/>
        </a:solidFill>
      </p:bgPr>
    </p:bg>
    <p:spTree>
      <p:nvGrpSpPr>
        <p:cNvPr id="573" name="Shape 573"/>
        <p:cNvGrpSpPr/>
        <p:nvPr/>
      </p:nvGrpSpPr>
      <p:grpSpPr>
        <a:xfrm>
          <a:off x="0" y="0"/>
          <a:ext cx="0" cy="0"/>
          <a:chOff x="0" y="0"/>
          <a:chExt cx="0" cy="0"/>
        </a:xfrm>
      </p:grpSpPr>
      <p:sp>
        <p:nvSpPr>
          <p:cNvPr id="574" name="Google Shape;574;p59"/>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75" name="Google Shape;575;p59"/>
          <p:cNvSpPr txBox="1"/>
          <p:nvPr/>
        </p:nvSpPr>
        <p:spPr>
          <a:xfrm>
            <a:off x="143699" y="1176100"/>
            <a:ext cx="4647300" cy="368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 sz="1500">
                <a:latin typeface="Figtree"/>
                <a:ea typeface="Figtree"/>
                <a:cs typeface="Figtree"/>
                <a:sym typeface="Figtree"/>
              </a:rPr>
              <a:t>useEffect HOOK</a:t>
            </a:r>
            <a:endParaRPr b="1" sz="1500">
              <a:latin typeface="Figtree"/>
              <a:ea typeface="Figtree"/>
              <a:cs typeface="Figtree"/>
              <a:sym typeface="Figtree"/>
            </a:endParaRPr>
          </a:p>
          <a:p>
            <a:pPr indent="0" lvl="0" marL="0" rtl="0" algn="l">
              <a:lnSpc>
                <a:spcPct val="115000"/>
              </a:lnSpc>
              <a:spcBef>
                <a:spcPts val="1800"/>
              </a:spcBef>
              <a:spcAft>
                <a:spcPts val="0"/>
              </a:spcAft>
              <a:buNone/>
            </a:pPr>
            <a:r>
              <a:rPr b="1" lang="en" sz="1500">
                <a:latin typeface="Figtree"/>
                <a:ea typeface="Figtree"/>
                <a:cs typeface="Figtree"/>
                <a:sym typeface="Figtree"/>
              </a:rPr>
              <a:t>Purpose:</a:t>
            </a:r>
            <a:r>
              <a:rPr lang="en" sz="1500">
                <a:latin typeface="Figtree"/>
                <a:ea typeface="Figtree"/>
                <a:cs typeface="Figtree"/>
                <a:sym typeface="Figtree"/>
              </a:rPr>
              <a:t> Allows you to perform side effects in function components (e.g., fetching data, DOM manipulations, or setting up subscriptions).</a:t>
            </a:r>
            <a:endParaRPr sz="1500">
              <a:latin typeface="Figtree"/>
              <a:ea typeface="Figtree"/>
              <a:cs typeface="Figtree"/>
              <a:sym typeface="Figtree"/>
            </a:endParaRPr>
          </a:p>
          <a:p>
            <a:pPr indent="0" lvl="0" marL="0" rtl="0" algn="l">
              <a:lnSpc>
                <a:spcPct val="115000"/>
              </a:lnSpc>
              <a:spcBef>
                <a:spcPts val="1200"/>
              </a:spcBef>
              <a:spcAft>
                <a:spcPts val="0"/>
              </a:spcAft>
              <a:buNone/>
            </a:pPr>
            <a:r>
              <a:rPr b="1" lang="en" sz="1500">
                <a:latin typeface="Figtree"/>
                <a:ea typeface="Figtree"/>
                <a:cs typeface="Figtree"/>
                <a:sym typeface="Figtree"/>
              </a:rPr>
              <a:t>Usage:</a:t>
            </a:r>
            <a:r>
              <a:rPr lang="en" sz="1500">
                <a:latin typeface="Figtree"/>
                <a:ea typeface="Figtree"/>
                <a:cs typeface="Figtree"/>
                <a:sym typeface="Figtree"/>
              </a:rPr>
              <a:t> It runs after every render or when specific state/props change</a:t>
            </a:r>
            <a:br>
              <a:rPr lang="en" sz="1500">
                <a:latin typeface="Figtree"/>
                <a:ea typeface="Figtree"/>
                <a:cs typeface="Figtree"/>
                <a:sym typeface="Figtree"/>
              </a:rPr>
            </a:br>
            <a:br>
              <a:rPr lang="en" sz="1500">
                <a:latin typeface="Figtree"/>
                <a:ea typeface="Figtree"/>
                <a:cs typeface="Figtree"/>
                <a:sym typeface="Figtree"/>
              </a:rPr>
            </a:br>
            <a:r>
              <a:rPr lang="en" sz="1500">
                <a:solidFill>
                  <a:srgbClr val="DC143C"/>
                </a:solidFill>
                <a:latin typeface="Figtree"/>
                <a:ea typeface="Figtree"/>
                <a:cs typeface="Figtree"/>
                <a:sym typeface="Figtree"/>
              </a:rPr>
              <a:t>u</a:t>
            </a:r>
            <a:r>
              <a:rPr lang="en" sz="1500">
                <a:solidFill>
                  <a:srgbClr val="DC143C"/>
                </a:solidFill>
                <a:latin typeface="Figtree"/>
                <a:ea typeface="Figtree"/>
                <a:cs typeface="Figtree"/>
                <a:sym typeface="Figtree"/>
              </a:rPr>
              <a:t>seEffect</a:t>
            </a:r>
            <a:r>
              <a:rPr lang="en" sz="1500">
                <a:solidFill>
                  <a:schemeClr val="dk1"/>
                </a:solidFill>
                <a:latin typeface="Figtree"/>
                <a:ea typeface="Figtree"/>
                <a:cs typeface="Figtree"/>
                <a:sym typeface="Figtree"/>
              </a:rPr>
              <a:t> accepts two arguments. The second argument is optional.</a:t>
            </a:r>
            <a:r>
              <a:rPr lang="en" sz="1500">
                <a:solidFill>
                  <a:srgbClr val="DC143C"/>
                </a:solidFill>
                <a:latin typeface="Figtree"/>
                <a:ea typeface="Figtree"/>
                <a:cs typeface="Figtree"/>
                <a:sym typeface="Figtree"/>
              </a:rPr>
              <a:t>useEffect(&lt;function&gt;, &lt;dependency&gt;)</a:t>
            </a:r>
            <a:endParaRPr sz="1500">
              <a:latin typeface="Figtree"/>
              <a:ea typeface="Figtree"/>
              <a:cs typeface="Figtree"/>
              <a:sym typeface="Figtree"/>
            </a:endParaRPr>
          </a:p>
          <a:p>
            <a:pPr indent="0" lvl="0" marL="0" rtl="0" algn="l">
              <a:lnSpc>
                <a:spcPct val="115000"/>
              </a:lnSpc>
              <a:spcBef>
                <a:spcPts val="1800"/>
              </a:spcBef>
              <a:spcAft>
                <a:spcPts val="1800"/>
              </a:spcAft>
              <a:buNone/>
            </a:pPr>
            <a:r>
              <a:t/>
            </a:r>
            <a:endParaRPr sz="1500">
              <a:latin typeface="Figtree"/>
              <a:ea typeface="Figtree"/>
              <a:cs typeface="Figtree"/>
              <a:sym typeface="Figtree"/>
            </a:endParaRPr>
          </a:p>
        </p:txBody>
      </p:sp>
      <p:sp>
        <p:nvSpPr>
          <p:cNvPr id="576" name="Google Shape;576;p59"/>
          <p:cNvSpPr txBox="1"/>
          <p:nvPr/>
        </p:nvSpPr>
        <p:spPr>
          <a:xfrm>
            <a:off x="4889500" y="1385700"/>
            <a:ext cx="4075500" cy="28014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t>import React, { useState, useEffect } from 'react';</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function Timer() {</a:t>
            </a:r>
            <a:endParaRPr sz="1000"/>
          </a:p>
          <a:p>
            <a:pPr indent="0" lvl="0" marL="0" rtl="0" algn="l">
              <a:spcBef>
                <a:spcPts val="0"/>
              </a:spcBef>
              <a:spcAft>
                <a:spcPts val="0"/>
              </a:spcAft>
              <a:buNone/>
            </a:pPr>
            <a:r>
              <a:rPr lang="en" sz="1000"/>
              <a:t>  const [seconds, setSeconds] = useState(0);</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  useEffect(() =&gt; {</a:t>
            </a:r>
            <a:endParaRPr sz="1000"/>
          </a:p>
          <a:p>
            <a:pPr indent="0" lvl="0" marL="0" rtl="0" algn="l">
              <a:spcBef>
                <a:spcPts val="0"/>
              </a:spcBef>
              <a:spcAft>
                <a:spcPts val="0"/>
              </a:spcAft>
              <a:buNone/>
            </a:pPr>
            <a:r>
              <a:rPr lang="en" sz="1000"/>
              <a:t>    const interval = setInterval(() =&gt; {</a:t>
            </a:r>
            <a:endParaRPr sz="1000"/>
          </a:p>
          <a:p>
            <a:pPr indent="0" lvl="0" marL="0" rtl="0" algn="l">
              <a:spcBef>
                <a:spcPts val="0"/>
              </a:spcBef>
              <a:spcAft>
                <a:spcPts val="0"/>
              </a:spcAft>
              <a:buNone/>
            </a:pPr>
            <a:r>
              <a:rPr lang="en" sz="1000"/>
              <a:t>      setSeconds(prevSeconds =&gt; prevSeconds + 1);</a:t>
            </a:r>
            <a:endParaRPr sz="1000"/>
          </a:p>
          <a:p>
            <a:pPr indent="0" lvl="0" marL="0" rtl="0" algn="l">
              <a:spcBef>
                <a:spcPts val="0"/>
              </a:spcBef>
              <a:spcAft>
                <a:spcPts val="0"/>
              </a:spcAft>
              <a:buNone/>
            </a:pPr>
            <a:r>
              <a:rPr lang="en" sz="1000"/>
              <a:t>    }, 1000);</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    return () =&gt; clearInterval(interval);  // Cleanup on unmount</a:t>
            </a:r>
            <a:endParaRPr sz="1000"/>
          </a:p>
          <a:p>
            <a:pPr indent="0" lvl="0" marL="0" rtl="0" algn="l">
              <a:spcBef>
                <a:spcPts val="0"/>
              </a:spcBef>
              <a:spcAft>
                <a:spcPts val="0"/>
              </a:spcAft>
              <a:buNone/>
            </a:pPr>
            <a:r>
              <a:rPr lang="en" sz="1000"/>
              <a:t>  }, []);  // Empty dependency array means it runs only once (like componentDidMount)</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  return &lt;p&gt;Time elapsed: {seconds} seconds&lt;/p&gt;;</a:t>
            </a:r>
            <a:endParaRPr sz="1000"/>
          </a:p>
          <a:p>
            <a:pPr indent="0" lvl="0" marL="0" rtl="0" algn="l">
              <a:spcBef>
                <a:spcPts val="0"/>
              </a:spcBef>
              <a:spcAft>
                <a:spcPts val="0"/>
              </a:spcAft>
              <a:buNone/>
            </a:pPr>
            <a:r>
              <a:rPr lang="en" sz="1000"/>
              <a:t>}</a:t>
            </a:r>
            <a:endParaRPr sz="1000"/>
          </a:p>
          <a:p>
            <a:pPr indent="0" lvl="0" marL="0" rtl="0" algn="l">
              <a:spcBef>
                <a:spcPts val="0"/>
              </a:spcBef>
              <a:spcAft>
                <a:spcPts val="0"/>
              </a:spcAft>
              <a:buNone/>
            </a:pPr>
            <a:r>
              <a:t/>
            </a:r>
            <a:endParaRPr sz="1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FF"/>
        </a:solidFill>
      </p:bgPr>
    </p:bg>
    <p:spTree>
      <p:nvGrpSpPr>
        <p:cNvPr id="580" name="Shape 580"/>
        <p:cNvGrpSpPr/>
        <p:nvPr/>
      </p:nvGrpSpPr>
      <p:grpSpPr>
        <a:xfrm>
          <a:off x="0" y="0"/>
          <a:ext cx="0" cy="0"/>
          <a:chOff x="0" y="0"/>
          <a:chExt cx="0" cy="0"/>
        </a:xfrm>
      </p:grpSpPr>
      <p:sp>
        <p:nvSpPr>
          <p:cNvPr id="581" name="Google Shape;581;p60"/>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82" name="Google Shape;582;p60"/>
          <p:cNvSpPr txBox="1"/>
          <p:nvPr/>
        </p:nvSpPr>
        <p:spPr>
          <a:xfrm>
            <a:off x="461825" y="917850"/>
            <a:ext cx="3899400" cy="3312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 sz="1600">
                <a:latin typeface="Figtree"/>
                <a:ea typeface="Figtree"/>
                <a:cs typeface="Figtree"/>
                <a:sym typeface="Figtree"/>
              </a:rPr>
              <a:t>useContext HOOK</a:t>
            </a:r>
            <a:endParaRPr b="1" sz="1600">
              <a:latin typeface="Figtree"/>
              <a:ea typeface="Figtree"/>
              <a:cs typeface="Figtree"/>
              <a:sym typeface="Figtree"/>
            </a:endParaRPr>
          </a:p>
          <a:p>
            <a:pPr indent="0" lvl="0" marL="0" rtl="0" algn="l">
              <a:lnSpc>
                <a:spcPct val="115000"/>
              </a:lnSpc>
              <a:spcBef>
                <a:spcPts val="1800"/>
              </a:spcBef>
              <a:spcAft>
                <a:spcPts val="0"/>
              </a:spcAft>
              <a:buNone/>
            </a:pPr>
            <a:r>
              <a:rPr b="1" lang="en" sz="1600">
                <a:latin typeface="Figtree"/>
                <a:ea typeface="Figtree"/>
                <a:cs typeface="Figtree"/>
                <a:sym typeface="Figtree"/>
              </a:rPr>
              <a:t>Purpose:</a:t>
            </a:r>
            <a:r>
              <a:rPr lang="en" sz="1600">
                <a:latin typeface="Figtree"/>
                <a:ea typeface="Figtree"/>
                <a:cs typeface="Figtree"/>
                <a:sym typeface="Figtree"/>
              </a:rPr>
              <a:t> Allows you to access the value of a Context directly in a function component.</a:t>
            </a:r>
            <a:endParaRPr sz="1600">
              <a:latin typeface="Figtree"/>
              <a:ea typeface="Figtree"/>
              <a:cs typeface="Figtree"/>
              <a:sym typeface="Figtree"/>
            </a:endParaRPr>
          </a:p>
          <a:p>
            <a:pPr indent="0" lvl="0" marL="0" rtl="0" algn="l">
              <a:lnSpc>
                <a:spcPct val="115000"/>
              </a:lnSpc>
              <a:spcBef>
                <a:spcPts val="1200"/>
              </a:spcBef>
              <a:spcAft>
                <a:spcPts val="0"/>
              </a:spcAft>
              <a:buNone/>
            </a:pPr>
            <a:r>
              <a:rPr b="1" lang="en" sz="1600">
                <a:latin typeface="Figtree"/>
                <a:ea typeface="Figtree"/>
                <a:cs typeface="Figtree"/>
                <a:sym typeface="Figtree"/>
              </a:rPr>
              <a:t>Usage:</a:t>
            </a:r>
            <a:r>
              <a:rPr lang="en" sz="1600">
                <a:latin typeface="Figtree"/>
                <a:ea typeface="Figtree"/>
                <a:cs typeface="Figtree"/>
                <a:sym typeface="Figtree"/>
              </a:rPr>
              <a:t> It is used to access data from a React Context without needing to wrap components in a Consumer or use the Context.Consumer component.</a:t>
            </a:r>
            <a:endParaRPr sz="1600">
              <a:latin typeface="Figtree"/>
              <a:ea typeface="Figtree"/>
              <a:cs typeface="Figtree"/>
              <a:sym typeface="Figtree"/>
            </a:endParaRPr>
          </a:p>
          <a:p>
            <a:pPr indent="0" lvl="0" marL="0" rtl="0" algn="l">
              <a:lnSpc>
                <a:spcPct val="115000"/>
              </a:lnSpc>
              <a:spcBef>
                <a:spcPts val="1800"/>
              </a:spcBef>
              <a:spcAft>
                <a:spcPts val="1800"/>
              </a:spcAft>
              <a:buNone/>
            </a:pPr>
            <a:r>
              <a:t/>
            </a:r>
            <a:endParaRPr sz="1600">
              <a:latin typeface="Figtree"/>
              <a:ea typeface="Figtree"/>
              <a:cs typeface="Figtree"/>
              <a:sym typeface="Figtree"/>
            </a:endParaRPr>
          </a:p>
        </p:txBody>
      </p:sp>
      <p:sp>
        <p:nvSpPr>
          <p:cNvPr id="583" name="Google Shape;583;p60"/>
          <p:cNvSpPr txBox="1"/>
          <p:nvPr/>
        </p:nvSpPr>
        <p:spPr>
          <a:xfrm>
            <a:off x="4687455" y="1371023"/>
            <a:ext cx="3965700" cy="28014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t>import React, { useContext } from 'react';</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const MyContext = React.createContext('Default Value');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function Display() {</a:t>
            </a:r>
            <a:endParaRPr sz="1000"/>
          </a:p>
          <a:p>
            <a:pPr indent="0" lvl="0" marL="0" rtl="0" algn="l">
              <a:spcBef>
                <a:spcPts val="0"/>
              </a:spcBef>
              <a:spcAft>
                <a:spcPts val="0"/>
              </a:spcAft>
              <a:buNone/>
            </a:pPr>
            <a:r>
              <a:rPr lang="en" sz="1000"/>
              <a:t>  const value = useContext(MyContext);  // Get context value</a:t>
            </a:r>
            <a:endParaRPr sz="1000"/>
          </a:p>
          <a:p>
            <a:pPr indent="0" lvl="0" marL="0" rtl="0" algn="l">
              <a:spcBef>
                <a:spcPts val="0"/>
              </a:spcBef>
              <a:spcAft>
                <a:spcPts val="0"/>
              </a:spcAft>
              <a:buNone/>
            </a:pPr>
            <a:r>
              <a:rPr lang="en" sz="1000"/>
              <a:t>  return &lt;p&gt;Context Value: {value}&lt;/p&gt;;</a:t>
            </a:r>
            <a:endParaRPr sz="1000"/>
          </a:p>
          <a:p>
            <a:pPr indent="0" lvl="0" marL="0" rtl="0" algn="l">
              <a:spcBef>
                <a:spcPts val="0"/>
              </a:spcBef>
              <a:spcAft>
                <a:spcPts val="0"/>
              </a:spcAft>
              <a:buNone/>
            </a:pPr>
            <a:r>
              <a:rPr lang="en" sz="1000"/>
              <a:t>}</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function App() {</a:t>
            </a:r>
            <a:endParaRPr sz="1000"/>
          </a:p>
          <a:p>
            <a:pPr indent="0" lvl="0" marL="0" rtl="0" algn="l">
              <a:spcBef>
                <a:spcPts val="0"/>
              </a:spcBef>
              <a:spcAft>
                <a:spcPts val="0"/>
              </a:spcAft>
              <a:buNone/>
            </a:pPr>
            <a:r>
              <a:rPr lang="en" sz="1000"/>
              <a:t>  return (</a:t>
            </a:r>
            <a:endParaRPr sz="1000"/>
          </a:p>
          <a:p>
            <a:pPr indent="0" lvl="0" marL="0" rtl="0" algn="l">
              <a:spcBef>
                <a:spcPts val="0"/>
              </a:spcBef>
              <a:spcAft>
                <a:spcPts val="0"/>
              </a:spcAft>
              <a:buNone/>
            </a:pPr>
            <a:r>
              <a:rPr lang="en" sz="1000"/>
              <a:t>    &lt;MyContext.Provider value="Hello, World!"&gt;</a:t>
            </a:r>
            <a:endParaRPr sz="1000"/>
          </a:p>
          <a:p>
            <a:pPr indent="0" lvl="0" marL="0" rtl="0" algn="l">
              <a:spcBef>
                <a:spcPts val="0"/>
              </a:spcBef>
              <a:spcAft>
                <a:spcPts val="0"/>
              </a:spcAft>
              <a:buNone/>
            </a:pPr>
            <a:r>
              <a:rPr lang="en" sz="1000"/>
              <a:t>      &lt;Display /&gt;</a:t>
            </a:r>
            <a:endParaRPr sz="1000"/>
          </a:p>
          <a:p>
            <a:pPr indent="0" lvl="0" marL="0" rtl="0" algn="l">
              <a:spcBef>
                <a:spcPts val="0"/>
              </a:spcBef>
              <a:spcAft>
                <a:spcPts val="0"/>
              </a:spcAft>
              <a:buNone/>
            </a:pPr>
            <a:r>
              <a:rPr lang="en" sz="1000"/>
              <a:t>    &lt;/MyContext.Provider&gt;</a:t>
            </a:r>
            <a:endParaRPr sz="1000"/>
          </a:p>
          <a:p>
            <a:pPr indent="0" lvl="0" marL="0" rtl="0" algn="l">
              <a:spcBef>
                <a:spcPts val="0"/>
              </a:spcBef>
              <a:spcAft>
                <a:spcPts val="0"/>
              </a:spcAft>
              <a:buNone/>
            </a:pPr>
            <a:r>
              <a:rPr lang="en" sz="1000"/>
              <a:t>  );</a:t>
            </a:r>
            <a:endParaRPr sz="1000"/>
          </a:p>
          <a:p>
            <a:pPr indent="0" lvl="0" marL="0" rtl="0" algn="l">
              <a:spcBef>
                <a:spcPts val="0"/>
              </a:spcBef>
              <a:spcAft>
                <a:spcPts val="0"/>
              </a:spcAft>
              <a:buNone/>
            </a:pPr>
            <a:r>
              <a:rPr lang="en" sz="1000"/>
              <a:t>}</a:t>
            </a:r>
            <a:endParaRPr sz="1000"/>
          </a:p>
          <a:p>
            <a:pPr indent="0" lvl="0" marL="0" rtl="0" algn="l">
              <a:spcBef>
                <a:spcPts val="0"/>
              </a:spcBef>
              <a:spcAft>
                <a:spcPts val="0"/>
              </a:spcAft>
              <a:buNone/>
            </a:pPr>
            <a:r>
              <a:t/>
            </a:r>
            <a:endParaRPr sz="1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FF"/>
        </a:solidFill>
      </p:bgPr>
    </p:bg>
    <p:spTree>
      <p:nvGrpSpPr>
        <p:cNvPr id="587" name="Shape 587"/>
        <p:cNvGrpSpPr/>
        <p:nvPr/>
      </p:nvGrpSpPr>
      <p:grpSpPr>
        <a:xfrm>
          <a:off x="0" y="0"/>
          <a:ext cx="0" cy="0"/>
          <a:chOff x="0" y="0"/>
          <a:chExt cx="0" cy="0"/>
        </a:xfrm>
      </p:grpSpPr>
      <p:sp>
        <p:nvSpPr>
          <p:cNvPr id="588" name="Google Shape;588;p61"/>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89" name="Google Shape;589;p61"/>
          <p:cNvSpPr txBox="1"/>
          <p:nvPr/>
        </p:nvSpPr>
        <p:spPr>
          <a:xfrm>
            <a:off x="692400" y="1071250"/>
            <a:ext cx="3784200" cy="323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 sz="1700">
                <a:latin typeface="Figtree"/>
                <a:ea typeface="Figtree"/>
                <a:cs typeface="Figtree"/>
                <a:sym typeface="Figtree"/>
              </a:rPr>
              <a:t>useReducer HOOK</a:t>
            </a:r>
            <a:endParaRPr b="1" sz="1700">
              <a:latin typeface="Figtree"/>
              <a:ea typeface="Figtree"/>
              <a:cs typeface="Figtree"/>
              <a:sym typeface="Figtree"/>
            </a:endParaRPr>
          </a:p>
          <a:p>
            <a:pPr indent="0" lvl="0" marL="0" rtl="0" algn="l">
              <a:lnSpc>
                <a:spcPct val="115000"/>
              </a:lnSpc>
              <a:spcBef>
                <a:spcPts val="1800"/>
              </a:spcBef>
              <a:spcAft>
                <a:spcPts val="0"/>
              </a:spcAft>
              <a:buNone/>
            </a:pPr>
            <a:r>
              <a:rPr b="1" lang="en" sz="1700">
                <a:latin typeface="Figtree"/>
                <a:ea typeface="Figtree"/>
                <a:cs typeface="Figtree"/>
                <a:sym typeface="Figtree"/>
              </a:rPr>
              <a:t>Purpose:</a:t>
            </a:r>
            <a:r>
              <a:rPr lang="en" sz="1700">
                <a:latin typeface="Figtree"/>
                <a:ea typeface="Figtree"/>
                <a:cs typeface="Figtree"/>
                <a:sym typeface="Figtree"/>
              </a:rPr>
              <a:t> Used to manage more complex state logic in function components (similar to how Redux manages state).</a:t>
            </a:r>
            <a:endParaRPr sz="1700">
              <a:latin typeface="Figtree"/>
              <a:ea typeface="Figtree"/>
              <a:cs typeface="Figtree"/>
              <a:sym typeface="Figtree"/>
            </a:endParaRPr>
          </a:p>
          <a:p>
            <a:pPr indent="0" lvl="0" marL="0" rtl="0" algn="l">
              <a:lnSpc>
                <a:spcPct val="115000"/>
              </a:lnSpc>
              <a:spcBef>
                <a:spcPts val="1200"/>
              </a:spcBef>
              <a:spcAft>
                <a:spcPts val="1200"/>
              </a:spcAft>
              <a:buNone/>
            </a:pPr>
            <a:r>
              <a:rPr b="1" lang="en" sz="1700">
                <a:latin typeface="Figtree"/>
                <a:ea typeface="Figtree"/>
                <a:cs typeface="Figtree"/>
                <a:sym typeface="Figtree"/>
              </a:rPr>
              <a:t>Usage:</a:t>
            </a:r>
            <a:r>
              <a:rPr lang="en" sz="1700">
                <a:latin typeface="Figtree"/>
                <a:ea typeface="Figtree"/>
                <a:cs typeface="Figtree"/>
                <a:sym typeface="Figtree"/>
              </a:rPr>
              <a:t> Works like useState, but instead of updating the state directly, you dispatch actions to update the state.</a:t>
            </a:r>
            <a:endParaRPr sz="1700">
              <a:latin typeface="Figtree"/>
              <a:ea typeface="Figtree"/>
              <a:cs typeface="Figtree"/>
              <a:sym typeface="Figtree"/>
            </a:endParaRPr>
          </a:p>
        </p:txBody>
      </p:sp>
      <p:sp>
        <p:nvSpPr>
          <p:cNvPr id="590" name="Google Shape;590;p61"/>
          <p:cNvSpPr txBox="1"/>
          <p:nvPr/>
        </p:nvSpPr>
        <p:spPr>
          <a:xfrm>
            <a:off x="4286336" y="620550"/>
            <a:ext cx="4828800" cy="4340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import React, { useReducer } from 'react';</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 Reducer function</a:t>
            </a:r>
            <a:endParaRPr sz="1000"/>
          </a:p>
          <a:p>
            <a:pPr indent="0" lvl="0" marL="0" rtl="0" algn="l">
              <a:spcBef>
                <a:spcPts val="0"/>
              </a:spcBef>
              <a:spcAft>
                <a:spcPts val="0"/>
              </a:spcAft>
              <a:buNone/>
            </a:pPr>
            <a:r>
              <a:rPr lang="en" sz="1000"/>
              <a:t>const initialState = { count: 0 };</a:t>
            </a:r>
            <a:endParaRPr sz="1000"/>
          </a:p>
          <a:p>
            <a:pPr indent="0" lvl="0" marL="0" rtl="0" algn="l">
              <a:spcBef>
                <a:spcPts val="0"/>
              </a:spcBef>
              <a:spcAft>
                <a:spcPts val="0"/>
              </a:spcAft>
              <a:buNone/>
            </a:pPr>
            <a:r>
              <a:rPr lang="en" sz="1000"/>
              <a:t>function reducer(state, action) {</a:t>
            </a:r>
            <a:endParaRPr sz="1000"/>
          </a:p>
          <a:p>
            <a:pPr indent="0" lvl="0" marL="0" rtl="0" algn="l">
              <a:spcBef>
                <a:spcPts val="0"/>
              </a:spcBef>
              <a:spcAft>
                <a:spcPts val="0"/>
              </a:spcAft>
              <a:buNone/>
            </a:pPr>
            <a:r>
              <a:rPr lang="en" sz="1000"/>
              <a:t>  switch (action.type) {</a:t>
            </a:r>
            <a:endParaRPr sz="1000"/>
          </a:p>
          <a:p>
            <a:pPr indent="0" lvl="0" marL="0" rtl="0" algn="l">
              <a:spcBef>
                <a:spcPts val="0"/>
              </a:spcBef>
              <a:spcAft>
                <a:spcPts val="0"/>
              </a:spcAft>
              <a:buNone/>
            </a:pPr>
            <a:r>
              <a:rPr lang="en" sz="1000"/>
              <a:t>    case 'increment':</a:t>
            </a:r>
            <a:endParaRPr sz="1000"/>
          </a:p>
          <a:p>
            <a:pPr indent="0" lvl="0" marL="0" rtl="0" algn="l">
              <a:spcBef>
                <a:spcPts val="0"/>
              </a:spcBef>
              <a:spcAft>
                <a:spcPts val="0"/>
              </a:spcAft>
              <a:buNone/>
            </a:pPr>
            <a:r>
              <a:rPr lang="en" sz="1000"/>
              <a:t>      return { count: state.count + 1 };</a:t>
            </a:r>
            <a:endParaRPr sz="1000"/>
          </a:p>
          <a:p>
            <a:pPr indent="0" lvl="0" marL="0" rtl="0" algn="l">
              <a:spcBef>
                <a:spcPts val="0"/>
              </a:spcBef>
              <a:spcAft>
                <a:spcPts val="0"/>
              </a:spcAft>
              <a:buNone/>
            </a:pPr>
            <a:r>
              <a:rPr lang="en" sz="1000"/>
              <a:t>    case 'decrement':</a:t>
            </a:r>
            <a:endParaRPr sz="1000"/>
          </a:p>
          <a:p>
            <a:pPr indent="0" lvl="0" marL="0" rtl="0" algn="l">
              <a:spcBef>
                <a:spcPts val="0"/>
              </a:spcBef>
              <a:spcAft>
                <a:spcPts val="0"/>
              </a:spcAft>
              <a:buNone/>
            </a:pPr>
            <a:r>
              <a:rPr lang="en" sz="1000"/>
              <a:t>      return { count: state.count - 1 };</a:t>
            </a:r>
            <a:endParaRPr sz="1000"/>
          </a:p>
          <a:p>
            <a:pPr indent="0" lvl="0" marL="0" rtl="0" algn="l">
              <a:spcBef>
                <a:spcPts val="0"/>
              </a:spcBef>
              <a:spcAft>
                <a:spcPts val="0"/>
              </a:spcAft>
              <a:buNone/>
            </a:pPr>
            <a:r>
              <a:rPr lang="en" sz="1000"/>
              <a:t>    default:</a:t>
            </a:r>
            <a:endParaRPr sz="1000"/>
          </a:p>
          <a:p>
            <a:pPr indent="0" lvl="0" marL="0" rtl="0" algn="l">
              <a:spcBef>
                <a:spcPts val="0"/>
              </a:spcBef>
              <a:spcAft>
                <a:spcPts val="0"/>
              </a:spcAft>
              <a:buNone/>
            </a:pPr>
            <a:r>
              <a:rPr lang="en" sz="1000"/>
              <a:t>      return state;</a:t>
            </a:r>
            <a:endParaRPr sz="1000"/>
          </a:p>
          <a:p>
            <a:pPr indent="0" lvl="0" marL="0" rtl="0" algn="l">
              <a:spcBef>
                <a:spcPts val="0"/>
              </a:spcBef>
              <a:spcAft>
                <a:spcPts val="0"/>
              </a:spcAft>
              <a:buNone/>
            </a:pPr>
            <a:r>
              <a:rPr lang="en" sz="1000"/>
              <a:t>  }</a:t>
            </a:r>
            <a:endParaRPr sz="1000"/>
          </a:p>
          <a:p>
            <a:pPr indent="0" lvl="0" marL="0" rtl="0" algn="l">
              <a:spcBef>
                <a:spcPts val="0"/>
              </a:spcBef>
              <a:spcAft>
                <a:spcPts val="0"/>
              </a:spcAft>
              <a:buNone/>
            </a:pPr>
            <a:r>
              <a:rPr lang="en" sz="1000"/>
              <a:t>}</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function Counter() {</a:t>
            </a:r>
            <a:endParaRPr sz="1000"/>
          </a:p>
          <a:p>
            <a:pPr indent="0" lvl="0" marL="0" rtl="0" algn="l">
              <a:spcBef>
                <a:spcPts val="0"/>
              </a:spcBef>
              <a:spcAft>
                <a:spcPts val="0"/>
              </a:spcAft>
              <a:buNone/>
            </a:pPr>
            <a:r>
              <a:rPr lang="en" sz="1000"/>
              <a:t>  const [state, dispatch] = useReducer(reducer, initialState);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  return (</a:t>
            </a:r>
            <a:endParaRPr sz="1000"/>
          </a:p>
          <a:p>
            <a:pPr indent="0" lvl="0" marL="0" rtl="0" algn="l">
              <a:spcBef>
                <a:spcPts val="0"/>
              </a:spcBef>
              <a:spcAft>
                <a:spcPts val="0"/>
              </a:spcAft>
              <a:buNone/>
            </a:pPr>
            <a:r>
              <a:rPr lang="en" sz="1000"/>
              <a:t>    &lt;div&gt;</a:t>
            </a:r>
            <a:endParaRPr sz="1000"/>
          </a:p>
          <a:p>
            <a:pPr indent="0" lvl="0" marL="0" rtl="0" algn="l">
              <a:spcBef>
                <a:spcPts val="0"/>
              </a:spcBef>
              <a:spcAft>
                <a:spcPts val="0"/>
              </a:spcAft>
              <a:buNone/>
            </a:pPr>
            <a:r>
              <a:rPr lang="en" sz="1000"/>
              <a:t>      &lt;p&gt;Count: {state.count}&lt;/p&gt;</a:t>
            </a:r>
            <a:endParaRPr sz="1000"/>
          </a:p>
          <a:p>
            <a:pPr indent="0" lvl="0" marL="0" rtl="0" algn="l">
              <a:spcBef>
                <a:spcPts val="0"/>
              </a:spcBef>
              <a:spcAft>
                <a:spcPts val="0"/>
              </a:spcAft>
              <a:buNone/>
            </a:pPr>
            <a:r>
              <a:rPr lang="en" sz="1000"/>
              <a:t>      &lt;button onClick={() =&gt; dispatch({ type: 'increment' })}&gt;Increment&lt;/button&gt;</a:t>
            </a:r>
            <a:endParaRPr sz="1000"/>
          </a:p>
          <a:p>
            <a:pPr indent="0" lvl="0" marL="0" rtl="0" algn="l">
              <a:spcBef>
                <a:spcPts val="0"/>
              </a:spcBef>
              <a:spcAft>
                <a:spcPts val="0"/>
              </a:spcAft>
              <a:buNone/>
            </a:pPr>
            <a:r>
              <a:rPr lang="en" sz="1000"/>
              <a:t>      &lt;button onClick={() =&gt; dispatch({ type: 'decrement' })}&gt;Decrement&lt;/button&gt;</a:t>
            </a:r>
            <a:endParaRPr sz="1000"/>
          </a:p>
          <a:p>
            <a:pPr indent="0" lvl="0" marL="0" rtl="0" algn="l">
              <a:spcBef>
                <a:spcPts val="0"/>
              </a:spcBef>
              <a:spcAft>
                <a:spcPts val="0"/>
              </a:spcAft>
              <a:buNone/>
            </a:pPr>
            <a:r>
              <a:rPr lang="en" sz="1000"/>
              <a:t>    &lt;/div&gt;</a:t>
            </a:r>
            <a:endParaRPr sz="1000"/>
          </a:p>
          <a:p>
            <a:pPr indent="0" lvl="0" marL="0" rtl="0" algn="l">
              <a:spcBef>
                <a:spcPts val="0"/>
              </a:spcBef>
              <a:spcAft>
                <a:spcPts val="0"/>
              </a:spcAft>
              <a:buNone/>
            </a:pPr>
            <a:r>
              <a:rPr lang="en" sz="1000"/>
              <a:t>  );</a:t>
            </a:r>
            <a:endParaRPr sz="1000"/>
          </a:p>
          <a:p>
            <a:pPr indent="0" lvl="0" marL="0" rtl="0" algn="l">
              <a:spcBef>
                <a:spcPts val="0"/>
              </a:spcBef>
              <a:spcAft>
                <a:spcPts val="0"/>
              </a:spcAft>
              <a:buNone/>
            </a:pPr>
            <a:r>
              <a:rPr lang="en" sz="1000"/>
              <a:t>}</a:t>
            </a:r>
            <a:endParaRPr sz="1000"/>
          </a:p>
          <a:p>
            <a:pPr indent="0" lvl="0" marL="0" rtl="0" algn="l">
              <a:spcBef>
                <a:spcPts val="0"/>
              </a:spcBef>
              <a:spcAft>
                <a:spcPts val="0"/>
              </a:spcAft>
              <a:buNone/>
            </a:pPr>
            <a:r>
              <a:t/>
            </a:r>
            <a:endParaRPr sz="1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FF"/>
        </a:solidFill>
      </p:bgPr>
    </p:bg>
    <p:spTree>
      <p:nvGrpSpPr>
        <p:cNvPr id="594" name="Shape 594"/>
        <p:cNvGrpSpPr/>
        <p:nvPr/>
      </p:nvGrpSpPr>
      <p:grpSpPr>
        <a:xfrm>
          <a:off x="0" y="0"/>
          <a:ext cx="0" cy="0"/>
          <a:chOff x="0" y="0"/>
          <a:chExt cx="0" cy="0"/>
        </a:xfrm>
      </p:grpSpPr>
      <p:sp>
        <p:nvSpPr>
          <p:cNvPr id="595" name="Google Shape;595;p62"/>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96" name="Google Shape;596;p62"/>
          <p:cNvSpPr txBox="1"/>
          <p:nvPr/>
        </p:nvSpPr>
        <p:spPr>
          <a:xfrm>
            <a:off x="449925" y="1132775"/>
            <a:ext cx="3810300" cy="3312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 sz="1600">
                <a:latin typeface="Figtree"/>
                <a:ea typeface="Figtree"/>
                <a:cs typeface="Figtree"/>
                <a:sym typeface="Figtree"/>
              </a:rPr>
              <a:t>useRef HOOK</a:t>
            </a:r>
            <a:endParaRPr b="1" sz="1600">
              <a:latin typeface="Figtree"/>
              <a:ea typeface="Figtree"/>
              <a:cs typeface="Figtree"/>
              <a:sym typeface="Figtree"/>
            </a:endParaRPr>
          </a:p>
          <a:p>
            <a:pPr indent="0" lvl="0" marL="0" rtl="0" algn="l">
              <a:lnSpc>
                <a:spcPct val="115000"/>
              </a:lnSpc>
              <a:spcBef>
                <a:spcPts val="1800"/>
              </a:spcBef>
              <a:spcAft>
                <a:spcPts val="0"/>
              </a:spcAft>
              <a:buNone/>
            </a:pPr>
            <a:r>
              <a:rPr b="1" lang="en" sz="1600">
                <a:latin typeface="Figtree"/>
                <a:ea typeface="Figtree"/>
                <a:cs typeface="Figtree"/>
                <a:sym typeface="Figtree"/>
              </a:rPr>
              <a:t>Purpose:</a:t>
            </a:r>
            <a:r>
              <a:rPr lang="en" sz="1600">
                <a:latin typeface="Figtree"/>
                <a:ea typeface="Figtree"/>
                <a:cs typeface="Figtree"/>
                <a:sym typeface="Figtree"/>
              </a:rPr>
              <a:t> Allows you to persist values across renders without causing a re-render, and it can also be used to directly access a DOM element.</a:t>
            </a:r>
            <a:endParaRPr sz="1600">
              <a:latin typeface="Figtree"/>
              <a:ea typeface="Figtree"/>
              <a:cs typeface="Figtree"/>
              <a:sym typeface="Figtree"/>
            </a:endParaRPr>
          </a:p>
          <a:p>
            <a:pPr indent="0" lvl="0" marL="0" rtl="0" algn="l">
              <a:lnSpc>
                <a:spcPct val="115000"/>
              </a:lnSpc>
              <a:spcBef>
                <a:spcPts val="1200"/>
              </a:spcBef>
              <a:spcAft>
                <a:spcPts val="0"/>
              </a:spcAft>
              <a:buNone/>
            </a:pPr>
            <a:r>
              <a:rPr b="1" lang="en" sz="1600">
                <a:latin typeface="Figtree"/>
                <a:ea typeface="Figtree"/>
                <a:cs typeface="Figtree"/>
                <a:sym typeface="Figtree"/>
              </a:rPr>
              <a:t>Usage:</a:t>
            </a:r>
            <a:r>
              <a:rPr lang="en" sz="1600">
                <a:latin typeface="Figtree"/>
                <a:ea typeface="Figtree"/>
                <a:cs typeface="Figtree"/>
                <a:sym typeface="Figtree"/>
              </a:rPr>
              <a:t> Used for accessing DOM elements or storing values that don't trigger a re-render when updated.</a:t>
            </a:r>
            <a:endParaRPr sz="1600">
              <a:latin typeface="Figtree"/>
              <a:ea typeface="Figtree"/>
              <a:cs typeface="Figtree"/>
              <a:sym typeface="Figtree"/>
            </a:endParaRPr>
          </a:p>
          <a:p>
            <a:pPr indent="0" lvl="0" marL="0" rtl="0" algn="l">
              <a:lnSpc>
                <a:spcPct val="115000"/>
              </a:lnSpc>
              <a:spcBef>
                <a:spcPts val="1800"/>
              </a:spcBef>
              <a:spcAft>
                <a:spcPts val="1800"/>
              </a:spcAft>
              <a:buNone/>
            </a:pPr>
            <a:r>
              <a:t/>
            </a:r>
            <a:endParaRPr sz="1600">
              <a:latin typeface="Figtree"/>
              <a:ea typeface="Figtree"/>
              <a:cs typeface="Figtree"/>
              <a:sym typeface="Figtree"/>
            </a:endParaRPr>
          </a:p>
        </p:txBody>
      </p:sp>
      <p:sp>
        <p:nvSpPr>
          <p:cNvPr id="597" name="Google Shape;597;p62"/>
          <p:cNvSpPr txBox="1"/>
          <p:nvPr/>
        </p:nvSpPr>
        <p:spPr>
          <a:xfrm>
            <a:off x="4257361" y="1388225"/>
            <a:ext cx="4505700" cy="28014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t>import React, { useRef } from 'react';</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function FocusInput() {</a:t>
            </a:r>
            <a:endParaRPr sz="1000"/>
          </a:p>
          <a:p>
            <a:pPr indent="0" lvl="0" marL="0" rtl="0" algn="l">
              <a:spcBef>
                <a:spcPts val="0"/>
              </a:spcBef>
              <a:spcAft>
                <a:spcPts val="0"/>
              </a:spcAft>
              <a:buNone/>
            </a:pPr>
            <a:r>
              <a:rPr lang="en" sz="1000"/>
              <a:t>  const inputRef = useRef(null);</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  const handleFocus = () =&gt; {</a:t>
            </a:r>
            <a:endParaRPr sz="1000"/>
          </a:p>
          <a:p>
            <a:pPr indent="0" lvl="0" marL="0" rtl="0" algn="l">
              <a:spcBef>
                <a:spcPts val="0"/>
              </a:spcBef>
              <a:spcAft>
                <a:spcPts val="0"/>
              </a:spcAft>
              <a:buNone/>
            </a:pPr>
            <a:r>
              <a:rPr lang="en" sz="1000"/>
              <a:t>    inputRef.current.focus();</a:t>
            </a:r>
            <a:endParaRPr sz="1000"/>
          </a:p>
          <a:p>
            <a:pPr indent="0" lvl="0" marL="0" rtl="0" algn="l">
              <a:spcBef>
                <a:spcPts val="0"/>
              </a:spcBef>
              <a:spcAft>
                <a:spcPts val="0"/>
              </a:spcAft>
              <a:buNone/>
            </a:pPr>
            <a:r>
              <a:rPr lang="en" sz="1000"/>
              <a:t>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  return (</a:t>
            </a:r>
            <a:endParaRPr sz="1000"/>
          </a:p>
          <a:p>
            <a:pPr indent="0" lvl="0" marL="0" rtl="0" algn="l">
              <a:spcBef>
                <a:spcPts val="0"/>
              </a:spcBef>
              <a:spcAft>
                <a:spcPts val="0"/>
              </a:spcAft>
              <a:buNone/>
            </a:pPr>
            <a:r>
              <a:rPr lang="en" sz="1000"/>
              <a:t>    &lt;div&gt;</a:t>
            </a:r>
            <a:endParaRPr sz="1000"/>
          </a:p>
          <a:p>
            <a:pPr indent="0" lvl="0" marL="0" rtl="0" algn="l">
              <a:spcBef>
                <a:spcPts val="0"/>
              </a:spcBef>
              <a:spcAft>
                <a:spcPts val="0"/>
              </a:spcAft>
              <a:buNone/>
            </a:pPr>
            <a:r>
              <a:rPr lang="en" sz="1000"/>
              <a:t>      &lt;input ref={inputRef} type="text" /&gt;</a:t>
            </a:r>
            <a:endParaRPr sz="1000"/>
          </a:p>
          <a:p>
            <a:pPr indent="0" lvl="0" marL="0" rtl="0" algn="l">
              <a:spcBef>
                <a:spcPts val="0"/>
              </a:spcBef>
              <a:spcAft>
                <a:spcPts val="0"/>
              </a:spcAft>
              <a:buNone/>
            </a:pPr>
            <a:r>
              <a:rPr lang="en" sz="1000"/>
              <a:t>      &lt;button onClick={handleFocus}&gt;Focus the input&lt;/button&gt;</a:t>
            </a:r>
            <a:endParaRPr sz="1000"/>
          </a:p>
          <a:p>
            <a:pPr indent="0" lvl="0" marL="0" rtl="0" algn="l">
              <a:spcBef>
                <a:spcPts val="0"/>
              </a:spcBef>
              <a:spcAft>
                <a:spcPts val="0"/>
              </a:spcAft>
              <a:buNone/>
            </a:pPr>
            <a:r>
              <a:rPr lang="en" sz="1000"/>
              <a:t>    &lt;/div&gt;</a:t>
            </a:r>
            <a:endParaRPr sz="1000"/>
          </a:p>
          <a:p>
            <a:pPr indent="0" lvl="0" marL="0" rtl="0" algn="l">
              <a:spcBef>
                <a:spcPts val="0"/>
              </a:spcBef>
              <a:spcAft>
                <a:spcPts val="0"/>
              </a:spcAft>
              <a:buNone/>
            </a:pPr>
            <a:r>
              <a:rPr lang="en" sz="1000"/>
              <a:t>  );</a:t>
            </a:r>
            <a:endParaRPr sz="1000"/>
          </a:p>
          <a:p>
            <a:pPr indent="0" lvl="0" marL="0" rtl="0" algn="l">
              <a:spcBef>
                <a:spcPts val="0"/>
              </a:spcBef>
              <a:spcAft>
                <a:spcPts val="0"/>
              </a:spcAft>
              <a:buNone/>
            </a:pPr>
            <a:r>
              <a:rPr lang="en" sz="1000"/>
              <a:t>}</a:t>
            </a:r>
            <a:endParaRPr sz="1000"/>
          </a:p>
          <a:p>
            <a:pPr indent="0" lvl="0" marL="0" rtl="0" algn="l">
              <a:spcBef>
                <a:spcPts val="0"/>
              </a:spcBef>
              <a:spcAft>
                <a:spcPts val="0"/>
              </a:spcAft>
              <a:buNone/>
            </a:pPr>
            <a:r>
              <a:t/>
            </a:r>
            <a:endParaRPr sz="1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FF"/>
        </a:solidFill>
      </p:bgPr>
    </p:bg>
    <p:spTree>
      <p:nvGrpSpPr>
        <p:cNvPr id="601" name="Shape 601"/>
        <p:cNvGrpSpPr/>
        <p:nvPr/>
      </p:nvGrpSpPr>
      <p:grpSpPr>
        <a:xfrm>
          <a:off x="0" y="0"/>
          <a:ext cx="0" cy="0"/>
          <a:chOff x="0" y="0"/>
          <a:chExt cx="0" cy="0"/>
        </a:xfrm>
      </p:grpSpPr>
      <p:sp>
        <p:nvSpPr>
          <p:cNvPr id="602" name="Google Shape;602;p63"/>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603" name="Google Shape;603;p63"/>
          <p:cNvSpPr txBox="1"/>
          <p:nvPr/>
        </p:nvSpPr>
        <p:spPr>
          <a:xfrm>
            <a:off x="345749" y="1089495"/>
            <a:ext cx="4044300" cy="362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 sz="1800">
                <a:latin typeface="Figtree"/>
                <a:ea typeface="Figtree"/>
                <a:cs typeface="Figtree"/>
                <a:sym typeface="Figtree"/>
              </a:rPr>
              <a:t>useMemo HOOK</a:t>
            </a:r>
            <a:endParaRPr b="1" sz="1800">
              <a:latin typeface="Figtree"/>
              <a:ea typeface="Figtree"/>
              <a:cs typeface="Figtree"/>
              <a:sym typeface="Figtree"/>
            </a:endParaRPr>
          </a:p>
          <a:p>
            <a:pPr indent="0" lvl="0" marL="0" rtl="0" algn="l">
              <a:lnSpc>
                <a:spcPct val="115000"/>
              </a:lnSpc>
              <a:spcBef>
                <a:spcPts val="1800"/>
              </a:spcBef>
              <a:spcAft>
                <a:spcPts val="0"/>
              </a:spcAft>
              <a:buNone/>
            </a:pPr>
            <a:r>
              <a:rPr b="1" lang="en" sz="1800">
                <a:latin typeface="Figtree"/>
                <a:ea typeface="Figtree"/>
                <a:cs typeface="Figtree"/>
                <a:sym typeface="Figtree"/>
              </a:rPr>
              <a:t>Purpose:</a:t>
            </a:r>
            <a:r>
              <a:rPr lang="en" sz="1800">
                <a:latin typeface="Figtree"/>
                <a:ea typeface="Figtree"/>
                <a:cs typeface="Figtree"/>
                <a:sym typeface="Figtree"/>
              </a:rPr>
              <a:t> Memoizes the result of an expensive computation so it doesn’t have to be recalculated on every render.</a:t>
            </a:r>
            <a:endParaRPr sz="1800">
              <a:latin typeface="Figtree"/>
              <a:ea typeface="Figtree"/>
              <a:cs typeface="Figtree"/>
              <a:sym typeface="Figtree"/>
            </a:endParaRPr>
          </a:p>
          <a:p>
            <a:pPr indent="0" lvl="0" marL="0" rtl="0" algn="l">
              <a:lnSpc>
                <a:spcPct val="115000"/>
              </a:lnSpc>
              <a:spcBef>
                <a:spcPts val="1200"/>
              </a:spcBef>
              <a:spcAft>
                <a:spcPts val="0"/>
              </a:spcAft>
              <a:buNone/>
            </a:pPr>
            <a:r>
              <a:rPr b="1" lang="en" sz="1800">
                <a:latin typeface="Figtree"/>
                <a:ea typeface="Figtree"/>
                <a:cs typeface="Figtree"/>
                <a:sym typeface="Figtree"/>
              </a:rPr>
              <a:t>Usage:</a:t>
            </a:r>
            <a:r>
              <a:rPr lang="en" sz="1800">
                <a:latin typeface="Figtree"/>
                <a:ea typeface="Figtree"/>
                <a:cs typeface="Figtree"/>
                <a:sym typeface="Figtree"/>
              </a:rPr>
              <a:t> It is useful for optimization, particularly when dealing with performance bottlenecks.</a:t>
            </a:r>
            <a:endParaRPr sz="1800">
              <a:latin typeface="Figtree"/>
              <a:ea typeface="Figtree"/>
              <a:cs typeface="Figtree"/>
              <a:sym typeface="Figtree"/>
            </a:endParaRPr>
          </a:p>
          <a:p>
            <a:pPr indent="0" lvl="0" marL="0" rtl="0" algn="l">
              <a:lnSpc>
                <a:spcPct val="115000"/>
              </a:lnSpc>
              <a:spcBef>
                <a:spcPts val="1800"/>
              </a:spcBef>
              <a:spcAft>
                <a:spcPts val="1800"/>
              </a:spcAft>
              <a:buNone/>
            </a:pPr>
            <a:r>
              <a:t/>
            </a:r>
            <a:endParaRPr sz="1800">
              <a:latin typeface="Figtree"/>
              <a:ea typeface="Figtree"/>
              <a:cs typeface="Figtree"/>
              <a:sym typeface="Figtree"/>
            </a:endParaRPr>
          </a:p>
        </p:txBody>
      </p:sp>
      <p:sp>
        <p:nvSpPr>
          <p:cNvPr id="604" name="Google Shape;604;p63"/>
          <p:cNvSpPr txBox="1"/>
          <p:nvPr/>
        </p:nvSpPr>
        <p:spPr>
          <a:xfrm>
            <a:off x="4375618" y="935409"/>
            <a:ext cx="4474200" cy="34170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t>import React, { useState, useMemo } from 'react';</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function ExpensiveCalculation({ num }) {</a:t>
            </a:r>
            <a:endParaRPr sz="1000"/>
          </a:p>
          <a:p>
            <a:pPr indent="0" lvl="0" marL="0" rtl="0" algn="l">
              <a:spcBef>
                <a:spcPts val="0"/>
              </a:spcBef>
              <a:spcAft>
                <a:spcPts val="0"/>
              </a:spcAft>
              <a:buNone/>
            </a:pPr>
            <a:r>
              <a:rPr lang="en" sz="1000"/>
              <a:t>  const expensiveResult = useMemo(() =&gt; {</a:t>
            </a:r>
            <a:endParaRPr sz="1000"/>
          </a:p>
          <a:p>
            <a:pPr indent="0" lvl="0" marL="0" rtl="0" algn="l">
              <a:spcBef>
                <a:spcPts val="0"/>
              </a:spcBef>
              <a:spcAft>
                <a:spcPts val="0"/>
              </a:spcAft>
              <a:buNone/>
            </a:pPr>
            <a:r>
              <a:rPr lang="en" sz="1000"/>
              <a:t>    return num * num;  // Expensive calculation</a:t>
            </a:r>
            <a:endParaRPr sz="1000"/>
          </a:p>
          <a:p>
            <a:pPr indent="0" lvl="0" marL="0" rtl="0" algn="l">
              <a:spcBef>
                <a:spcPts val="0"/>
              </a:spcBef>
              <a:spcAft>
                <a:spcPts val="0"/>
              </a:spcAft>
              <a:buNone/>
            </a:pPr>
            <a:r>
              <a:rPr lang="en" sz="1000"/>
              <a:t>  }, [num]);  // Re-run only when 'num' changes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  return &lt;p&gt;Calculated result: {expensiveResult}&lt;/p&gt;;</a:t>
            </a:r>
            <a:endParaRPr sz="1000"/>
          </a:p>
          <a:p>
            <a:pPr indent="0" lvl="0" marL="0" rtl="0" algn="l">
              <a:spcBef>
                <a:spcPts val="0"/>
              </a:spcBef>
              <a:spcAft>
                <a:spcPts val="0"/>
              </a:spcAft>
              <a:buNone/>
            </a:pPr>
            <a:r>
              <a:rPr lang="en" sz="1000"/>
              <a:t>}</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function App() {</a:t>
            </a:r>
            <a:endParaRPr sz="1000"/>
          </a:p>
          <a:p>
            <a:pPr indent="0" lvl="0" marL="0" rtl="0" algn="l">
              <a:spcBef>
                <a:spcPts val="0"/>
              </a:spcBef>
              <a:spcAft>
                <a:spcPts val="0"/>
              </a:spcAft>
              <a:buNone/>
            </a:pPr>
            <a:r>
              <a:rPr lang="en" sz="1000"/>
              <a:t>  const [num, setNum] = useState(1);</a:t>
            </a:r>
            <a:endParaRPr sz="1000"/>
          </a:p>
          <a:p>
            <a:pPr indent="0" lvl="0" marL="0" rtl="0" algn="l">
              <a:spcBef>
                <a:spcPts val="0"/>
              </a:spcBef>
              <a:spcAft>
                <a:spcPts val="0"/>
              </a:spcAft>
              <a:buNone/>
            </a:pPr>
            <a:r>
              <a:rPr lang="en" sz="1000"/>
              <a:t>  </a:t>
            </a:r>
            <a:endParaRPr sz="1000"/>
          </a:p>
          <a:p>
            <a:pPr indent="0" lvl="0" marL="0" rtl="0" algn="l">
              <a:spcBef>
                <a:spcPts val="0"/>
              </a:spcBef>
              <a:spcAft>
                <a:spcPts val="0"/>
              </a:spcAft>
              <a:buNone/>
            </a:pPr>
            <a:r>
              <a:rPr lang="en" sz="1000"/>
              <a:t>  return (</a:t>
            </a:r>
            <a:endParaRPr sz="1000"/>
          </a:p>
          <a:p>
            <a:pPr indent="0" lvl="0" marL="0" rtl="0" algn="l">
              <a:spcBef>
                <a:spcPts val="0"/>
              </a:spcBef>
              <a:spcAft>
                <a:spcPts val="0"/>
              </a:spcAft>
              <a:buNone/>
            </a:pPr>
            <a:r>
              <a:rPr lang="en" sz="1000"/>
              <a:t>    &lt;div&gt;</a:t>
            </a:r>
            <a:endParaRPr sz="1000"/>
          </a:p>
          <a:p>
            <a:pPr indent="0" lvl="0" marL="0" rtl="0" algn="l">
              <a:spcBef>
                <a:spcPts val="0"/>
              </a:spcBef>
              <a:spcAft>
                <a:spcPts val="0"/>
              </a:spcAft>
              <a:buNone/>
            </a:pPr>
            <a:r>
              <a:rPr lang="en" sz="1000"/>
              <a:t>      &lt;button onClick={() =&gt; setNum(num + 1)}&gt;Increase&lt;/button&gt;</a:t>
            </a:r>
            <a:endParaRPr sz="1000"/>
          </a:p>
          <a:p>
            <a:pPr indent="0" lvl="0" marL="0" rtl="0" algn="l">
              <a:spcBef>
                <a:spcPts val="0"/>
              </a:spcBef>
              <a:spcAft>
                <a:spcPts val="0"/>
              </a:spcAft>
              <a:buNone/>
            </a:pPr>
            <a:r>
              <a:rPr lang="en" sz="1000"/>
              <a:t>      &lt;ExpensiveCalculation num={num} /&gt;</a:t>
            </a:r>
            <a:endParaRPr sz="1000"/>
          </a:p>
          <a:p>
            <a:pPr indent="0" lvl="0" marL="0" rtl="0" algn="l">
              <a:spcBef>
                <a:spcPts val="0"/>
              </a:spcBef>
              <a:spcAft>
                <a:spcPts val="0"/>
              </a:spcAft>
              <a:buNone/>
            </a:pPr>
            <a:r>
              <a:rPr lang="en" sz="1000"/>
              <a:t>    &lt;/div&gt;</a:t>
            </a:r>
            <a:endParaRPr sz="1000"/>
          </a:p>
          <a:p>
            <a:pPr indent="0" lvl="0" marL="0" rtl="0" algn="l">
              <a:spcBef>
                <a:spcPts val="0"/>
              </a:spcBef>
              <a:spcAft>
                <a:spcPts val="0"/>
              </a:spcAft>
              <a:buNone/>
            </a:pPr>
            <a:r>
              <a:rPr lang="en" sz="1000"/>
              <a:t>  );</a:t>
            </a:r>
            <a:endParaRPr sz="1000"/>
          </a:p>
          <a:p>
            <a:pPr indent="0" lvl="0" marL="0" rtl="0" algn="l">
              <a:spcBef>
                <a:spcPts val="0"/>
              </a:spcBef>
              <a:spcAft>
                <a:spcPts val="0"/>
              </a:spcAft>
              <a:buNone/>
            </a:pPr>
            <a:r>
              <a:rPr lang="en" sz="1000"/>
              <a:t>}</a:t>
            </a:r>
            <a:endParaRPr sz="1000"/>
          </a:p>
          <a:p>
            <a:pPr indent="0" lvl="0" marL="0" rtl="0" algn="l">
              <a:spcBef>
                <a:spcPts val="0"/>
              </a:spcBef>
              <a:spcAft>
                <a:spcPts val="0"/>
              </a:spcAft>
              <a:buNone/>
            </a:pPr>
            <a:r>
              <a:t/>
            </a:r>
            <a:endParaRPr sz="1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FF"/>
        </a:solidFill>
      </p:bgPr>
    </p:bg>
    <p:spTree>
      <p:nvGrpSpPr>
        <p:cNvPr id="608" name="Shape 608"/>
        <p:cNvGrpSpPr/>
        <p:nvPr/>
      </p:nvGrpSpPr>
      <p:grpSpPr>
        <a:xfrm>
          <a:off x="0" y="0"/>
          <a:ext cx="0" cy="0"/>
          <a:chOff x="0" y="0"/>
          <a:chExt cx="0" cy="0"/>
        </a:xfrm>
      </p:grpSpPr>
      <p:sp>
        <p:nvSpPr>
          <p:cNvPr id="609" name="Google Shape;609;p64"/>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610" name="Google Shape;610;p64"/>
          <p:cNvSpPr txBox="1"/>
          <p:nvPr/>
        </p:nvSpPr>
        <p:spPr>
          <a:xfrm>
            <a:off x="244800" y="1204950"/>
            <a:ext cx="3957900" cy="324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 sz="1700">
                <a:latin typeface="Figtree"/>
                <a:ea typeface="Figtree"/>
                <a:cs typeface="Figtree"/>
                <a:sym typeface="Figtree"/>
              </a:rPr>
              <a:t>useCallback HOOK</a:t>
            </a:r>
            <a:endParaRPr b="1" sz="1700">
              <a:latin typeface="Figtree"/>
              <a:ea typeface="Figtree"/>
              <a:cs typeface="Figtree"/>
              <a:sym typeface="Figtree"/>
            </a:endParaRPr>
          </a:p>
          <a:p>
            <a:pPr indent="0" lvl="0" marL="0" rtl="0" algn="l">
              <a:lnSpc>
                <a:spcPct val="115000"/>
              </a:lnSpc>
              <a:spcBef>
                <a:spcPts val="1800"/>
              </a:spcBef>
              <a:spcAft>
                <a:spcPts val="0"/>
              </a:spcAft>
              <a:buNone/>
            </a:pPr>
            <a:r>
              <a:rPr b="1" lang="en" sz="1700">
                <a:latin typeface="Figtree"/>
                <a:ea typeface="Figtree"/>
                <a:cs typeface="Figtree"/>
                <a:sym typeface="Figtree"/>
              </a:rPr>
              <a:t>Purpose:</a:t>
            </a:r>
            <a:r>
              <a:rPr lang="en" sz="1700">
                <a:latin typeface="Figtree"/>
                <a:ea typeface="Figtree"/>
                <a:cs typeface="Figtree"/>
                <a:sym typeface="Figtree"/>
              </a:rPr>
              <a:t> Returns a memoized version of a function that only changes if one of its dependencies has changed.</a:t>
            </a:r>
            <a:endParaRPr sz="1700">
              <a:latin typeface="Figtree"/>
              <a:ea typeface="Figtree"/>
              <a:cs typeface="Figtree"/>
              <a:sym typeface="Figtree"/>
            </a:endParaRPr>
          </a:p>
          <a:p>
            <a:pPr indent="0" lvl="0" marL="0" rtl="0" algn="l">
              <a:lnSpc>
                <a:spcPct val="115000"/>
              </a:lnSpc>
              <a:spcBef>
                <a:spcPts val="1800"/>
              </a:spcBef>
              <a:spcAft>
                <a:spcPts val="0"/>
              </a:spcAft>
              <a:buNone/>
            </a:pPr>
            <a:r>
              <a:rPr b="1" lang="en" sz="1700">
                <a:latin typeface="Figtree"/>
                <a:ea typeface="Figtree"/>
                <a:cs typeface="Figtree"/>
                <a:sym typeface="Figtree"/>
              </a:rPr>
              <a:t>Usage:</a:t>
            </a:r>
            <a:r>
              <a:rPr lang="en" sz="1700">
                <a:latin typeface="Figtree"/>
                <a:ea typeface="Figtree"/>
                <a:cs typeface="Figtree"/>
                <a:sym typeface="Figtree"/>
              </a:rPr>
              <a:t> Useful for preventing unnecessary re-renders when passing callbacks to child components.</a:t>
            </a:r>
            <a:endParaRPr sz="1700">
              <a:latin typeface="Figtree"/>
              <a:ea typeface="Figtree"/>
              <a:cs typeface="Figtree"/>
              <a:sym typeface="Figtree"/>
            </a:endParaRPr>
          </a:p>
          <a:p>
            <a:pPr indent="0" lvl="0" marL="0" rtl="0" algn="l">
              <a:lnSpc>
                <a:spcPct val="115000"/>
              </a:lnSpc>
              <a:spcBef>
                <a:spcPts val="1800"/>
              </a:spcBef>
              <a:spcAft>
                <a:spcPts val="1800"/>
              </a:spcAft>
              <a:buNone/>
            </a:pPr>
            <a:r>
              <a:t/>
            </a:r>
            <a:endParaRPr sz="1700">
              <a:latin typeface="Figtree"/>
              <a:ea typeface="Figtree"/>
              <a:cs typeface="Figtree"/>
              <a:sym typeface="Figtree"/>
            </a:endParaRPr>
          </a:p>
        </p:txBody>
      </p:sp>
      <p:sp>
        <p:nvSpPr>
          <p:cNvPr id="611" name="Google Shape;611;p64"/>
          <p:cNvSpPr txBox="1"/>
          <p:nvPr/>
        </p:nvSpPr>
        <p:spPr>
          <a:xfrm>
            <a:off x="4387270" y="869345"/>
            <a:ext cx="4332300" cy="37248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t>import React, { useState, useCallback } from 'react';</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function Child({ onClick }) {</a:t>
            </a:r>
            <a:endParaRPr sz="1000"/>
          </a:p>
          <a:p>
            <a:pPr indent="0" lvl="0" marL="0" rtl="0" algn="l">
              <a:spcBef>
                <a:spcPts val="0"/>
              </a:spcBef>
              <a:spcAft>
                <a:spcPts val="0"/>
              </a:spcAft>
              <a:buNone/>
            </a:pPr>
            <a:r>
              <a:rPr lang="en" sz="1000"/>
              <a:t>  console.log('Child re-rendered');</a:t>
            </a:r>
            <a:endParaRPr sz="1000"/>
          </a:p>
          <a:p>
            <a:pPr indent="0" lvl="0" marL="0" rtl="0" algn="l">
              <a:spcBef>
                <a:spcPts val="0"/>
              </a:spcBef>
              <a:spcAft>
                <a:spcPts val="0"/>
              </a:spcAft>
              <a:buNone/>
            </a:pPr>
            <a:r>
              <a:rPr lang="en" sz="1000"/>
              <a:t>  return &lt;button onClick={onClick}&gt;Click me&lt;/button&gt;;</a:t>
            </a:r>
            <a:endParaRPr sz="1000"/>
          </a:p>
          <a:p>
            <a:pPr indent="0" lvl="0" marL="0" rtl="0" algn="l">
              <a:spcBef>
                <a:spcPts val="0"/>
              </a:spcBef>
              <a:spcAft>
                <a:spcPts val="0"/>
              </a:spcAft>
              <a:buNone/>
            </a:pPr>
            <a:r>
              <a:rPr lang="en" sz="1000"/>
              <a:t>}</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function Parent() {</a:t>
            </a:r>
            <a:endParaRPr sz="1000"/>
          </a:p>
          <a:p>
            <a:pPr indent="0" lvl="0" marL="0" rtl="0" algn="l">
              <a:spcBef>
                <a:spcPts val="0"/>
              </a:spcBef>
              <a:spcAft>
                <a:spcPts val="0"/>
              </a:spcAft>
              <a:buNone/>
            </a:pPr>
            <a:r>
              <a:rPr lang="en" sz="1000"/>
              <a:t>  const [count, setCount] = useState(0);</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  // Memoizing the callback to prevent unnecessary re-renders</a:t>
            </a:r>
            <a:endParaRPr sz="1000"/>
          </a:p>
          <a:p>
            <a:pPr indent="0" lvl="0" marL="0" rtl="0" algn="l">
              <a:spcBef>
                <a:spcPts val="0"/>
              </a:spcBef>
              <a:spcAft>
                <a:spcPts val="0"/>
              </a:spcAft>
              <a:buNone/>
            </a:pPr>
            <a:r>
              <a:rPr lang="en" sz="1000"/>
              <a:t>  const memoizedCallback = useCallback(() =&gt; {</a:t>
            </a:r>
            <a:endParaRPr sz="1000"/>
          </a:p>
          <a:p>
            <a:pPr indent="0" lvl="0" marL="0" rtl="0" algn="l">
              <a:spcBef>
                <a:spcPts val="0"/>
              </a:spcBef>
              <a:spcAft>
                <a:spcPts val="0"/>
              </a:spcAft>
              <a:buNone/>
            </a:pPr>
            <a:r>
              <a:rPr lang="en" sz="1000"/>
              <a:t>    setCount(count + 1);</a:t>
            </a:r>
            <a:endParaRPr sz="1000"/>
          </a:p>
          <a:p>
            <a:pPr indent="0" lvl="0" marL="0" rtl="0" algn="l">
              <a:spcBef>
                <a:spcPts val="0"/>
              </a:spcBef>
              <a:spcAft>
                <a:spcPts val="0"/>
              </a:spcAft>
              <a:buNone/>
            </a:pPr>
            <a:r>
              <a:rPr lang="en" sz="1000"/>
              <a:t>  }, [count]);</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  return (</a:t>
            </a:r>
            <a:endParaRPr sz="1000"/>
          </a:p>
          <a:p>
            <a:pPr indent="0" lvl="0" marL="0" rtl="0" algn="l">
              <a:spcBef>
                <a:spcPts val="0"/>
              </a:spcBef>
              <a:spcAft>
                <a:spcPts val="0"/>
              </a:spcAft>
              <a:buNone/>
            </a:pPr>
            <a:r>
              <a:rPr lang="en" sz="1000"/>
              <a:t>    &lt;div&gt;</a:t>
            </a:r>
            <a:endParaRPr sz="1000"/>
          </a:p>
          <a:p>
            <a:pPr indent="0" lvl="0" marL="0" rtl="0" algn="l">
              <a:spcBef>
                <a:spcPts val="0"/>
              </a:spcBef>
              <a:spcAft>
                <a:spcPts val="0"/>
              </a:spcAft>
              <a:buNone/>
            </a:pPr>
            <a:r>
              <a:rPr lang="en" sz="1000"/>
              <a:t>      &lt;p&gt;Count: {count}&lt;/p&gt;</a:t>
            </a:r>
            <a:endParaRPr sz="1000"/>
          </a:p>
          <a:p>
            <a:pPr indent="0" lvl="0" marL="0" rtl="0" algn="l">
              <a:spcBef>
                <a:spcPts val="0"/>
              </a:spcBef>
              <a:spcAft>
                <a:spcPts val="0"/>
              </a:spcAft>
              <a:buNone/>
            </a:pPr>
            <a:r>
              <a:rPr lang="en" sz="1000"/>
              <a:t>      &lt;Child onClick={memoizedCallback} /&gt;</a:t>
            </a:r>
            <a:endParaRPr sz="1000"/>
          </a:p>
          <a:p>
            <a:pPr indent="0" lvl="0" marL="0" rtl="0" algn="l">
              <a:spcBef>
                <a:spcPts val="0"/>
              </a:spcBef>
              <a:spcAft>
                <a:spcPts val="0"/>
              </a:spcAft>
              <a:buNone/>
            </a:pPr>
            <a:r>
              <a:rPr lang="en" sz="1000"/>
              <a:t>    &lt;/div&gt;</a:t>
            </a:r>
            <a:endParaRPr sz="1000"/>
          </a:p>
          <a:p>
            <a:pPr indent="0" lvl="0" marL="0" rtl="0" algn="l">
              <a:spcBef>
                <a:spcPts val="0"/>
              </a:spcBef>
              <a:spcAft>
                <a:spcPts val="0"/>
              </a:spcAft>
              <a:buNone/>
            </a:pPr>
            <a:r>
              <a:rPr lang="en" sz="1000"/>
              <a:t>  );</a:t>
            </a:r>
            <a:endParaRPr sz="1000"/>
          </a:p>
          <a:p>
            <a:pPr indent="0" lvl="0" marL="0" rtl="0" algn="l">
              <a:spcBef>
                <a:spcPts val="0"/>
              </a:spcBef>
              <a:spcAft>
                <a:spcPts val="0"/>
              </a:spcAft>
              <a:buNone/>
            </a:pPr>
            <a:r>
              <a:rPr lang="en" sz="1000"/>
              <a:t>}</a:t>
            </a:r>
            <a:endParaRPr sz="1000"/>
          </a:p>
          <a:p>
            <a:pPr indent="0" lvl="0" marL="0" rtl="0" algn="l">
              <a:spcBef>
                <a:spcPts val="0"/>
              </a:spcBef>
              <a:spcAft>
                <a:spcPts val="0"/>
              </a:spcAft>
              <a:buNone/>
            </a:pPr>
            <a:r>
              <a:t/>
            </a:r>
            <a:endParaRPr sz="1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FF"/>
        </a:solidFill>
      </p:bgPr>
    </p:bg>
    <p:spTree>
      <p:nvGrpSpPr>
        <p:cNvPr id="615" name="Shape 615"/>
        <p:cNvGrpSpPr/>
        <p:nvPr/>
      </p:nvGrpSpPr>
      <p:grpSpPr>
        <a:xfrm>
          <a:off x="0" y="0"/>
          <a:ext cx="0" cy="0"/>
          <a:chOff x="0" y="0"/>
          <a:chExt cx="0" cy="0"/>
        </a:xfrm>
      </p:grpSpPr>
      <p:sp>
        <p:nvSpPr>
          <p:cNvPr id="616" name="Google Shape;616;p65"/>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617" name="Google Shape;617;p65"/>
          <p:cNvSpPr txBox="1"/>
          <p:nvPr/>
        </p:nvSpPr>
        <p:spPr>
          <a:xfrm>
            <a:off x="215825" y="1205925"/>
            <a:ext cx="3770400" cy="359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 sz="1200">
                <a:latin typeface="Figtree"/>
                <a:ea typeface="Figtree"/>
                <a:cs typeface="Figtree"/>
                <a:sym typeface="Figtree"/>
              </a:rPr>
              <a:t>React Custom Hooks</a:t>
            </a:r>
            <a:endParaRPr b="1" sz="1200">
              <a:latin typeface="Figtree"/>
              <a:ea typeface="Figtree"/>
              <a:cs typeface="Figtree"/>
              <a:sym typeface="Figtree"/>
            </a:endParaRPr>
          </a:p>
          <a:p>
            <a:pPr indent="-304800" lvl="0" marL="457200" rtl="0" algn="l">
              <a:lnSpc>
                <a:spcPct val="115000"/>
              </a:lnSpc>
              <a:spcBef>
                <a:spcPts val="1800"/>
              </a:spcBef>
              <a:spcAft>
                <a:spcPts val="0"/>
              </a:spcAft>
              <a:buSzPts val="1200"/>
              <a:buFont typeface="Figtree"/>
              <a:buChar char="●"/>
            </a:pPr>
            <a:r>
              <a:rPr lang="en" sz="1200">
                <a:latin typeface="Figtree"/>
                <a:ea typeface="Figtree"/>
                <a:cs typeface="Figtree"/>
                <a:sym typeface="Figtree"/>
              </a:rPr>
              <a:t>It uses one or more built-in hooks (like useState, useEffect, etc.).</a:t>
            </a:r>
            <a:endParaRPr sz="1200">
              <a:latin typeface="Figtree"/>
              <a:ea typeface="Figtree"/>
              <a:cs typeface="Figtree"/>
              <a:sym typeface="Figtree"/>
            </a:endParaRPr>
          </a:p>
          <a:p>
            <a:pPr indent="-304800" lvl="0" marL="457200" rtl="0" algn="l">
              <a:lnSpc>
                <a:spcPct val="115000"/>
              </a:lnSpc>
              <a:spcBef>
                <a:spcPts val="0"/>
              </a:spcBef>
              <a:spcAft>
                <a:spcPts val="0"/>
              </a:spcAft>
              <a:buSzPts val="1200"/>
              <a:buFont typeface="Figtree"/>
              <a:buChar char="●"/>
            </a:pPr>
            <a:r>
              <a:rPr lang="en" sz="1200">
                <a:latin typeface="Figtree"/>
                <a:ea typeface="Figtree"/>
                <a:cs typeface="Figtree"/>
                <a:sym typeface="Figtree"/>
              </a:rPr>
              <a:t>It returns values or functions that can be used by components.</a:t>
            </a:r>
            <a:endParaRPr sz="1200">
              <a:latin typeface="Figtree"/>
              <a:ea typeface="Figtree"/>
              <a:cs typeface="Figtree"/>
              <a:sym typeface="Figtree"/>
            </a:endParaRPr>
          </a:p>
          <a:p>
            <a:pPr indent="-304800" lvl="0" marL="457200" rtl="0" algn="l">
              <a:lnSpc>
                <a:spcPct val="115000"/>
              </a:lnSpc>
              <a:spcBef>
                <a:spcPts val="0"/>
              </a:spcBef>
              <a:spcAft>
                <a:spcPts val="0"/>
              </a:spcAft>
              <a:buSzPts val="1200"/>
              <a:buFont typeface="Figtree"/>
              <a:buChar char="●"/>
            </a:pPr>
            <a:r>
              <a:rPr lang="en" sz="1200">
                <a:latin typeface="Figtree"/>
                <a:ea typeface="Figtree"/>
                <a:cs typeface="Figtree"/>
                <a:sym typeface="Figtree"/>
              </a:rPr>
              <a:t>Code Reusability: Share stateful logic between components without repeating code.</a:t>
            </a:r>
            <a:endParaRPr sz="1200">
              <a:latin typeface="Figtree"/>
              <a:ea typeface="Figtree"/>
              <a:cs typeface="Figtree"/>
              <a:sym typeface="Figtree"/>
            </a:endParaRPr>
          </a:p>
          <a:p>
            <a:pPr indent="-304800" lvl="0" marL="457200" rtl="0" algn="l">
              <a:lnSpc>
                <a:spcPct val="115000"/>
              </a:lnSpc>
              <a:spcBef>
                <a:spcPts val="0"/>
              </a:spcBef>
              <a:spcAft>
                <a:spcPts val="0"/>
              </a:spcAft>
              <a:buSzPts val="1200"/>
              <a:buFont typeface="Figtree"/>
              <a:buChar char="●"/>
            </a:pPr>
            <a:r>
              <a:rPr lang="en" sz="1200">
                <a:latin typeface="Figtree"/>
                <a:ea typeface="Figtree"/>
                <a:cs typeface="Figtree"/>
                <a:sym typeface="Figtree"/>
              </a:rPr>
              <a:t>Abstraction: Encapsulate complex logic into a simpler and reusable function.</a:t>
            </a:r>
            <a:endParaRPr sz="1200">
              <a:latin typeface="Figtree"/>
              <a:ea typeface="Figtree"/>
              <a:cs typeface="Figtree"/>
              <a:sym typeface="Figtree"/>
            </a:endParaRPr>
          </a:p>
          <a:p>
            <a:pPr indent="-304800" lvl="0" marL="457200" rtl="0" algn="l">
              <a:lnSpc>
                <a:spcPct val="115000"/>
              </a:lnSpc>
              <a:spcBef>
                <a:spcPts val="0"/>
              </a:spcBef>
              <a:spcAft>
                <a:spcPts val="0"/>
              </a:spcAft>
              <a:buSzPts val="1200"/>
              <a:buFont typeface="Figtree"/>
              <a:buChar char="●"/>
            </a:pPr>
            <a:r>
              <a:rPr lang="en" sz="1200">
                <a:latin typeface="Figtree"/>
                <a:ea typeface="Figtree"/>
                <a:cs typeface="Figtree"/>
                <a:sym typeface="Figtree"/>
              </a:rPr>
              <a:t>Cleaner Code: Avoid code duplication and keep components more focused on rendering.</a:t>
            </a:r>
            <a:endParaRPr sz="1200">
              <a:latin typeface="Figtree"/>
              <a:ea typeface="Figtree"/>
              <a:cs typeface="Figtree"/>
              <a:sym typeface="Figtree"/>
            </a:endParaRPr>
          </a:p>
          <a:p>
            <a:pPr indent="0" lvl="0" marL="0" rtl="0" algn="l">
              <a:lnSpc>
                <a:spcPct val="115000"/>
              </a:lnSpc>
              <a:spcBef>
                <a:spcPts val="1800"/>
              </a:spcBef>
              <a:spcAft>
                <a:spcPts val="1800"/>
              </a:spcAft>
              <a:buNone/>
            </a:pPr>
            <a:r>
              <a:t/>
            </a:r>
            <a:endParaRPr sz="1200">
              <a:latin typeface="Figtree"/>
              <a:ea typeface="Figtree"/>
              <a:cs typeface="Figtree"/>
              <a:sym typeface="Figtree"/>
            </a:endParaRPr>
          </a:p>
        </p:txBody>
      </p:sp>
      <p:sp>
        <p:nvSpPr>
          <p:cNvPr id="618" name="Google Shape;618;p65"/>
          <p:cNvSpPr txBox="1"/>
          <p:nvPr/>
        </p:nvSpPr>
        <p:spPr>
          <a:xfrm>
            <a:off x="4115948" y="144318"/>
            <a:ext cx="4970100" cy="48024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t>import React from 'react';</a:t>
            </a:r>
            <a:endParaRPr sz="1000"/>
          </a:p>
          <a:p>
            <a:pPr indent="0" lvl="0" marL="0" rtl="0" algn="l">
              <a:spcBef>
                <a:spcPts val="0"/>
              </a:spcBef>
              <a:spcAft>
                <a:spcPts val="0"/>
              </a:spcAft>
              <a:buNone/>
            </a:pPr>
            <a:r>
              <a:rPr lang="en" sz="1000"/>
              <a:t>import useInput from './useInput'; // Import the custom hook</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function Form() {</a:t>
            </a:r>
            <a:endParaRPr sz="1000"/>
          </a:p>
          <a:p>
            <a:pPr indent="0" lvl="0" marL="0" rtl="0" algn="l">
              <a:spcBef>
                <a:spcPts val="0"/>
              </a:spcBef>
              <a:spcAft>
                <a:spcPts val="0"/>
              </a:spcAft>
              <a:buNone/>
            </a:pPr>
            <a:r>
              <a:rPr lang="en" sz="1000"/>
              <a:t>  // Using the custom hook for two input fields</a:t>
            </a:r>
            <a:endParaRPr sz="1000"/>
          </a:p>
          <a:p>
            <a:pPr indent="0" lvl="0" marL="0" rtl="0" algn="l">
              <a:spcBef>
                <a:spcPts val="0"/>
              </a:spcBef>
              <a:spcAft>
                <a:spcPts val="0"/>
              </a:spcAft>
              <a:buNone/>
            </a:pPr>
            <a:r>
              <a:rPr lang="en" sz="1000"/>
              <a:t>  const name = useInput('');</a:t>
            </a:r>
            <a:endParaRPr sz="1000"/>
          </a:p>
          <a:p>
            <a:pPr indent="0" lvl="0" marL="0" rtl="0" algn="l">
              <a:spcBef>
                <a:spcPts val="0"/>
              </a:spcBef>
              <a:spcAft>
                <a:spcPts val="0"/>
              </a:spcAft>
              <a:buNone/>
            </a:pPr>
            <a:r>
              <a:rPr lang="en" sz="1000"/>
              <a:t>  const email = useInput('');</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  const handleSubmit = (e) =&gt; {</a:t>
            </a:r>
            <a:endParaRPr sz="1000"/>
          </a:p>
          <a:p>
            <a:pPr indent="0" lvl="0" marL="0" rtl="0" algn="l">
              <a:spcBef>
                <a:spcPts val="0"/>
              </a:spcBef>
              <a:spcAft>
                <a:spcPts val="0"/>
              </a:spcAft>
              <a:buNone/>
            </a:pPr>
            <a:r>
              <a:rPr lang="en" sz="1000"/>
              <a:t>    e.preventDefault();</a:t>
            </a:r>
            <a:endParaRPr sz="1000"/>
          </a:p>
          <a:p>
            <a:pPr indent="0" lvl="0" marL="0" rtl="0" algn="l">
              <a:spcBef>
                <a:spcPts val="0"/>
              </a:spcBef>
              <a:spcAft>
                <a:spcPts val="0"/>
              </a:spcAft>
              <a:buNone/>
            </a:pPr>
            <a:r>
              <a:rPr lang="en" sz="1000"/>
              <a:t>    alert(`Name: ${name.value}, Email: ${email.value}`);</a:t>
            </a:r>
            <a:endParaRPr sz="1000"/>
          </a:p>
          <a:p>
            <a:pPr indent="0" lvl="0" marL="0" rtl="0" algn="l">
              <a:spcBef>
                <a:spcPts val="0"/>
              </a:spcBef>
              <a:spcAft>
                <a:spcPts val="0"/>
              </a:spcAft>
              <a:buNone/>
            </a:pPr>
            <a:r>
              <a:rPr lang="en" sz="1000"/>
              <a:t>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  return (</a:t>
            </a:r>
            <a:endParaRPr sz="1000"/>
          </a:p>
          <a:p>
            <a:pPr indent="0" lvl="0" marL="0" rtl="0" algn="l">
              <a:spcBef>
                <a:spcPts val="0"/>
              </a:spcBef>
              <a:spcAft>
                <a:spcPts val="0"/>
              </a:spcAft>
              <a:buNone/>
            </a:pPr>
            <a:r>
              <a:rPr lang="en" sz="1000"/>
              <a:t>    &lt;form onSubmit={handleSubmit}&gt;</a:t>
            </a:r>
            <a:endParaRPr sz="1000"/>
          </a:p>
          <a:p>
            <a:pPr indent="0" lvl="0" marL="0" rtl="0" algn="l">
              <a:spcBef>
                <a:spcPts val="0"/>
              </a:spcBef>
              <a:spcAft>
                <a:spcPts val="0"/>
              </a:spcAft>
              <a:buNone/>
            </a:pPr>
            <a:r>
              <a:rPr lang="en" sz="1000"/>
              <a:t>      &lt;div&gt;</a:t>
            </a:r>
            <a:endParaRPr sz="1000"/>
          </a:p>
          <a:p>
            <a:pPr indent="0" lvl="0" marL="0" rtl="0" algn="l">
              <a:spcBef>
                <a:spcPts val="0"/>
              </a:spcBef>
              <a:spcAft>
                <a:spcPts val="0"/>
              </a:spcAft>
              <a:buNone/>
            </a:pPr>
            <a:r>
              <a:rPr lang="en" sz="1000"/>
              <a:t>        &lt;label&gt;Name:&lt;/label&gt;</a:t>
            </a:r>
            <a:endParaRPr sz="1000"/>
          </a:p>
          <a:p>
            <a:pPr indent="0" lvl="0" marL="0" rtl="0" algn="l">
              <a:spcBef>
                <a:spcPts val="0"/>
              </a:spcBef>
              <a:spcAft>
                <a:spcPts val="0"/>
              </a:spcAft>
              <a:buNone/>
            </a:pPr>
            <a:r>
              <a:rPr lang="en" sz="1000"/>
              <a:t>        &lt;input type="text" {...name} /&gt;</a:t>
            </a:r>
            <a:endParaRPr sz="1000"/>
          </a:p>
          <a:p>
            <a:pPr indent="0" lvl="0" marL="0" rtl="0" algn="l">
              <a:spcBef>
                <a:spcPts val="0"/>
              </a:spcBef>
              <a:spcAft>
                <a:spcPts val="0"/>
              </a:spcAft>
              <a:buNone/>
            </a:pPr>
            <a:r>
              <a:rPr lang="en" sz="1000"/>
              <a:t>      &lt;/div&gt;</a:t>
            </a:r>
            <a:endParaRPr sz="1000"/>
          </a:p>
          <a:p>
            <a:pPr indent="0" lvl="0" marL="0" rtl="0" algn="l">
              <a:spcBef>
                <a:spcPts val="0"/>
              </a:spcBef>
              <a:spcAft>
                <a:spcPts val="0"/>
              </a:spcAft>
              <a:buNone/>
            </a:pPr>
            <a:r>
              <a:rPr lang="en" sz="1000"/>
              <a:t>      &lt;div&gt;</a:t>
            </a:r>
            <a:endParaRPr sz="1000"/>
          </a:p>
          <a:p>
            <a:pPr indent="0" lvl="0" marL="0" rtl="0" algn="l">
              <a:spcBef>
                <a:spcPts val="0"/>
              </a:spcBef>
              <a:spcAft>
                <a:spcPts val="0"/>
              </a:spcAft>
              <a:buNone/>
            </a:pPr>
            <a:r>
              <a:rPr lang="en" sz="1000"/>
              <a:t>        &lt;label&gt;Email:&lt;/label&gt;</a:t>
            </a:r>
            <a:endParaRPr sz="1000"/>
          </a:p>
          <a:p>
            <a:pPr indent="0" lvl="0" marL="0" rtl="0" algn="l">
              <a:spcBef>
                <a:spcPts val="0"/>
              </a:spcBef>
              <a:spcAft>
                <a:spcPts val="0"/>
              </a:spcAft>
              <a:buNone/>
            </a:pPr>
            <a:r>
              <a:rPr lang="en" sz="1000"/>
              <a:t>        &lt;input type="email" {...email} /&gt;</a:t>
            </a:r>
            <a:endParaRPr sz="1000"/>
          </a:p>
          <a:p>
            <a:pPr indent="0" lvl="0" marL="0" rtl="0" algn="l">
              <a:spcBef>
                <a:spcPts val="0"/>
              </a:spcBef>
              <a:spcAft>
                <a:spcPts val="0"/>
              </a:spcAft>
              <a:buNone/>
            </a:pPr>
            <a:r>
              <a:rPr lang="en" sz="1000"/>
              <a:t>      &lt;/div&gt;</a:t>
            </a:r>
            <a:endParaRPr sz="1000"/>
          </a:p>
          <a:p>
            <a:pPr indent="0" lvl="0" marL="0" rtl="0" algn="l">
              <a:spcBef>
                <a:spcPts val="0"/>
              </a:spcBef>
              <a:spcAft>
                <a:spcPts val="0"/>
              </a:spcAft>
              <a:buNone/>
            </a:pPr>
            <a:r>
              <a:rPr lang="en" sz="1000"/>
              <a:t>      &lt;button type="submit"&gt;Submit&lt;/button&gt;</a:t>
            </a:r>
            <a:endParaRPr sz="1000"/>
          </a:p>
          <a:p>
            <a:pPr indent="0" lvl="0" marL="0" rtl="0" algn="l">
              <a:spcBef>
                <a:spcPts val="0"/>
              </a:spcBef>
              <a:spcAft>
                <a:spcPts val="0"/>
              </a:spcAft>
              <a:buNone/>
            </a:pPr>
            <a:r>
              <a:rPr lang="en" sz="1000"/>
              <a:t>    &lt;/form&gt;</a:t>
            </a:r>
            <a:endParaRPr sz="1000"/>
          </a:p>
          <a:p>
            <a:pPr indent="0" lvl="0" marL="0" rtl="0" algn="l">
              <a:spcBef>
                <a:spcPts val="0"/>
              </a:spcBef>
              <a:spcAft>
                <a:spcPts val="0"/>
              </a:spcAft>
              <a:buNone/>
            </a:pPr>
            <a:r>
              <a:rPr lang="en" sz="1000"/>
              <a:t>  );</a:t>
            </a:r>
            <a:endParaRPr sz="1000"/>
          </a:p>
          <a:p>
            <a:pPr indent="0" lvl="0" marL="0" rtl="0" algn="l">
              <a:spcBef>
                <a:spcPts val="0"/>
              </a:spcBef>
              <a:spcAft>
                <a:spcPts val="0"/>
              </a:spcAft>
              <a:buNone/>
            </a:pPr>
            <a:r>
              <a:rPr lang="en" sz="1000"/>
              <a:t>}</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export default Form;</a:t>
            </a:r>
            <a:endParaRPr sz="1000"/>
          </a:p>
          <a:p>
            <a:pPr indent="0" lvl="0" marL="0" rtl="0" algn="l">
              <a:spcBef>
                <a:spcPts val="0"/>
              </a:spcBef>
              <a:spcAft>
                <a:spcPts val="0"/>
              </a:spcAft>
              <a:buNone/>
            </a:pPr>
            <a:r>
              <a:t/>
            </a:r>
            <a:endParaRPr sz="1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0055"/>
        </a:solidFill>
      </p:bgPr>
    </p:bg>
    <p:spTree>
      <p:nvGrpSpPr>
        <p:cNvPr id="622" name="Shape 622"/>
        <p:cNvGrpSpPr/>
        <p:nvPr/>
      </p:nvGrpSpPr>
      <p:grpSpPr>
        <a:xfrm>
          <a:off x="0" y="0"/>
          <a:ext cx="0" cy="0"/>
          <a:chOff x="0" y="0"/>
          <a:chExt cx="0" cy="0"/>
        </a:xfrm>
      </p:grpSpPr>
      <p:sp>
        <p:nvSpPr>
          <p:cNvPr id="623" name="Google Shape;623;p66"/>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624" name="Google Shape;624;p66"/>
          <p:cNvSpPr txBox="1"/>
          <p:nvPr/>
        </p:nvSpPr>
        <p:spPr>
          <a:xfrm>
            <a:off x="2658327" y="1806918"/>
            <a:ext cx="6220200" cy="18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latin typeface="Figtree"/>
                <a:ea typeface="Figtree"/>
                <a:cs typeface="Figtree"/>
                <a:sym typeface="Figtree"/>
              </a:rPr>
              <a:t>Thank You</a:t>
            </a:r>
            <a:endParaRPr b="1" sz="4800">
              <a:latin typeface="Figtree"/>
              <a:ea typeface="Figtree"/>
              <a:cs typeface="Figtree"/>
              <a:sym typeface="Figtre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52" name="Shape 452"/>
        <p:cNvGrpSpPr/>
        <p:nvPr/>
      </p:nvGrpSpPr>
      <p:grpSpPr>
        <a:xfrm>
          <a:off x="0" y="0"/>
          <a:ext cx="0" cy="0"/>
          <a:chOff x="0" y="0"/>
          <a:chExt cx="0" cy="0"/>
        </a:xfrm>
      </p:grpSpPr>
      <p:sp>
        <p:nvSpPr>
          <p:cNvPr id="453" name="Google Shape;453;p42"/>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54" name="Google Shape;454;p42"/>
          <p:cNvSpPr txBox="1"/>
          <p:nvPr>
            <p:ph idx="6" type="subTitle"/>
          </p:nvPr>
        </p:nvSpPr>
        <p:spPr>
          <a:xfrm>
            <a:off x="212701" y="1231350"/>
            <a:ext cx="8431500" cy="3234000"/>
          </a:xfrm>
          <a:prstGeom prst="rect">
            <a:avLst/>
          </a:prstGeom>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400"/>
              <a:t>How React Works?</a:t>
            </a:r>
            <a:endParaRPr sz="1400"/>
          </a:p>
          <a:p>
            <a:pPr indent="-317500" lvl="0" marL="457200" rtl="0" algn="l">
              <a:spcBef>
                <a:spcPts val="0"/>
              </a:spcBef>
              <a:spcAft>
                <a:spcPts val="0"/>
              </a:spcAft>
              <a:buSzPts val="1400"/>
              <a:buFont typeface="Figtree"/>
              <a:buChar char="●"/>
            </a:pPr>
            <a:r>
              <a:rPr b="1" lang="en" sz="1400">
                <a:latin typeface="Figtree"/>
                <a:ea typeface="Figtree"/>
                <a:cs typeface="Figtree"/>
                <a:sym typeface="Figtree"/>
              </a:rPr>
              <a:t>Component-Based</a:t>
            </a:r>
            <a:r>
              <a:rPr lang="en" sz="1400">
                <a:latin typeface="Figtree"/>
                <a:ea typeface="Figtree"/>
                <a:cs typeface="Figtree"/>
                <a:sym typeface="Figtree"/>
              </a:rPr>
              <a:t>: React is built around components, which are like small building blocks of the user interface (UI). Each component controls a part of the UI, and you can reuse components throughout your application.</a:t>
            </a:r>
            <a:endParaRPr sz="1400">
              <a:latin typeface="Figtree"/>
              <a:ea typeface="Figtree"/>
              <a:cs typeface="Figtree"/>
              <a:sym typeface="Figtree"/>
            </a:endParaRPr>
          </a:p>
          <a:p>
            <a:pPr indent="-317500" lvl="0" marL="457200" rtl="0" algn="l">
              <a:spcBef>
                <a:spcPts val="0"/>
              </a:spcBef>
              <a:spcAft>
                <a:spcPts val="0"/>
              </a:spcAft>
              <a:buSzPts val="1400"/>
              <a:buFont typeface="Figtree"/>
              <a:buChar char="●"/>
            </a:pPr>
            <a:r>
              <a:rPr b="1" lang="en" sz="1400">
                <a:latin typeface="Figtree"/>
                <a:ea typeface="Figtree"/>
                <a:cs typeface="Figtree"/>
                <a:sym typeface="Figtree"/>
              </a:rPr>
              <a:t>JSX (JavaScript XML)</a:t>
            </a:r>
            <a:r>
              <a:rPr lang="en" sz="1400">
                <a:latin typeface="Figtree"/>
                <a:ea typeface="Figtree"/>
                <a:cs typeface="Figtree"/>
                <a:sym typeface="Figtree"/>
              </a:rPr>
              <a:t>: React uses JSX, a syntax that looks like HTML, but is actually a mix of JavaScript and HTML. It makes it easier to write UI components and manage dynamic content by allowing you to embed JavaScript directly in the markup.</a:t>
            </a:r>
            <a:endParaRPr sz="1400">
              <a:latin typeface="Figtree"/>
              <a:ea typeface="Figtree"/>
              <a:cs typeface="Figtree"/>
              <a:sym typeface="Figtree"/>
            </a:endParaRPr>
          </a:p>
          <a:p>
            <a:pPr indent="-317500" lvl="0" marL="457200" rtl="0" algn="l">
              <a:spcBef>
                <a:spcPts val="0"/>
              </a:spcBef>
              <a:spcAft>
                <a:spcPts val="0"/>
              </a:spcAft>
              <a:buSzPts val="1400"/>
              <a:buFont typeface="Figtree"/>
              <a:buChar char="●"/>
            </a:pPr>
            <a:r>
              <a:rPr b="1" lang="en" sz="1400">
                <a:latin typeface="Figtree"/>
                <a:ea typeface="Figtree"/>
                <a:cs typeface="Figtree"/>
                <a:sym typeface="Figtree"/>
              </a:rPr>
              <a:t>Virtual DOM</a:t>
            </a:r>
            <a:r>
              <a:rPr lang="en" sz="1400">
                <a:latin typeface="Figtree"/>
                <a:ea typeface="Figtree"/>
                <a:cs typeface="Figtree"/>
                <a:sym typeface="Figtree"/>
              </a:rPr>
              <a:t>: React creates a "virtual" version of the actual DOM (Document Object Model). When changes are made, React updates the virtual DOM first, then compares it with the real DOM and only updates the parts that have changed, making the app faster.</a:t>
            </a:r>
            <a:endParaRPr sz="1400">
              <a:latin typeface="Figtree"/>
              <a:ea typeface="Figtree"/>
              <a:cs typeface="Figtree"/>
              <a:sym typeface="Figtree"/>
            </a:endParaRPr>
          </a:p>
          <a:p>
            <a:pPr indent="-317500" lvl="0" marL="457200" rtl="0" algn="l">
              <a:spcBef>
                <a:spcPts val="0"/>
              </a:spcBef>
              <a:spcAft>
                <a:spcPts val="0"/>
              </a:spcAft>
              <a:buSzPts val="1400"/>
              <a:buFont typeface="Figtree"/>
              <a:buChar char="●"/>
            </a:pPr>
            <a:r>
              <a:rPr b="1" lang="en" sz="1400">
                <a:latin typeface="Figtree"/>
                <a:ea typeface="Figtree"/>
                <a:cs typeface="Figtree"/>
                <a:sym typeface="Figtree"/>
              </a:rPr>
              <a:t>State and Props</a:t>
            </a:r>
            <a:r>
              <a:rPr lang="en" sz="1400">
                <a:latin typeface="Figtree"/>
                <a:ea typeface="Figtree"/>
                <a:cs typeface="Figtree"/>
                <a:sym typeface="Figtree"/>
              </a:rPr>
              <a:t>: React components can hold </a:t>
            </a:r>
            <a:r>
              <a:rPr b="1" lang="en" sz="1400">
                <a:latin typeface="Figtree"/>
                <a:ea typeface="Figtree"/>
                <a:cs typeface="Figtree"/>
                <a:sym typeface="Figtree"/>
              </a:rPr>
              <a:t>state</a:t>
            </a:r>
            <a:r>
              <a:rPr lang="en" sz="1400">
                <a:latin typeface="Figtree"/>
                <a:ea typeface="Figtree"/>
                <a:cs typeface="Figtree"/>
                <a:sym typeface="Figtree"/>
              </a:rPr>
              <a:t>, which is data that can change over time. </a:t>
            </a:r>
            <a:r>
              <a:rPr b="1" lang="en" sz="1400">
                <a:latin typeface="Figtree"/>
                <a:ea typeface="Figtree"/>
                <a:cs typeface="Figtree"/>
                <a:sym typeface="Figtree"/>
              </a:rPr>
              <a:t>Props</a:t>
            </a:r>
            <a:r>
              <a:rPr lang="en" sz="1400">
                <a:latin typeface="Figtree"/>
                <a:ea typeface="Figtree"/>
                <a:cs typeface="Figtree"/>
                <a:sym typeface="Figtree"/>
              </a:rPr>
              <a:t> are like parameters passed to components from their parent, allowing data to flow from one component to another. Together, they help manage dynamic and interactive UIs.</a:t>
            </a:r>
            <a:endParaRPr sz="1400">
              <a:latin typeface="Figtree"/>
              <a:ea typeface="Figtree"/>
              <a:cs typeface="Figtree"/>
              <a:sym typeface="Figtree"/>
            </a:endParaRPr>
          </a:p>
          <a:p>
            <a:pPr indent="0" lvl="0" marL="0" rtl="0" algn="l">
              <a:spcBef>
                <a:spcPts val="0"/>
              </a:spcBef>
              <a:spcAft>
                <a:spcPts val="0"/>
              </a:spcAft>
              <a:buNone/>
            </a:pPr>
            <a:r>
              <a:t/>
            </a:r>
            <a:endParaRPr b="1" sz="1400">
              <a:latin typeface="Figtree"/>
              <a:ea typeface="Figtree"/>
              <a:cs typeface="Figtree"/>
              <a:sym typeface="Figtre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458" name="Shape 458"/>
        <p:cNvGrpSpPr/>
        <p:nvPr/>
      </p:nvGrpSpPr>
      <p:grpSpPr>
        <a:xfrm>
          <a:off x="0" y="0"/>
          <a:ext cx="0" cy="0"/>
          <a:chOff x="0" y="0"/>
          <a:chExt cx="0" cy="0"/>
        </a:xfrm>
      </p:grpSpPr>
      <p:sp>
        <p:nvSpPr>
          <p:cNvPr id="459" name="Google Shape;459;p43"/>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60" name="Google Shape;460;p43"/>
          <p:cNvSpPr txBox="1"/>
          <p:nvPr>
            <p:ph idx="6" type="subTitle"/>
          </p:nvPr>
        </p:nvSpPr>
        <p:spPr>
          <a:xfrm>
            <a:off x="543865" y="1115875"/>
            <a:ext cx="8431500" cy="3489300"/>
          </a:xfrm>
          <a:prstGeom prst="rect">
            <a:avLst/>
          </a:prstGeom>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300"/>
              <a:t>React Getting Started</a:t>
            </a:r>
            <a:endParaRPr sz="1300"/>
          </a:p>
          <a:p>
            <a:pPr indent="-311150" lvl="0" marL="457200" rtl="0" algn="l">
              <a:lnSpc>
                <a:spcPct val="115000"/>
              </a:lnSpc>
              <a:spcBef>
                <a:spcPts val="1400"/>
              </a:spcBef>
              <a:spcAft>
                <a:spcPts val="0"/>
              </a:spcAft>
              <a:buSzPts val="1300"/>
              <a:buFont typeface="Figtree"/>
              <a:buChar char="●"/>
            </a:pPr>
            <a:r>
              <a:rPr b="1" lang="en" sz="1300">
                <a:latin typeface="Figtree"/>
                <a:ea typeface="Figtree"/>
                <a:cs typeface="Figtree"/>
                <a:sym typeface="Figtree"/>
              </a:rPr>
              <a:t>Install Node.js and npm</a:t>
            </a:r>
            <a:endParaRPr sz="1300">
              <a:latin typeface="Figtree"/>
              <a:ea typeface="Figtree"/>
              <a:cs typeface="Figtree"/>
              <a:sym typeface="Figtree"/>
            </a:endParaRPr>
          </a:p>
          <a:p>
            <a:pPr indent="0" lvl="0" marL="0" rtl="0" algn="l">
              <a:spcBef>
                <a:spcPts val="400"/>
              </a:spcBef>
              <a:spcAft>
                <a:spcPts val="0"/>
              </a:spcAft>
              <a:buNone/>
            </a:pPr>
            <a:r>
              <a:rPr lang="en" sz="1300">
                <a:latin typeface="Figtree"/>
                <a:ea typeface="Figtree"/>
                <a:cs typeface="Figtree"/>
                <a:sym typeface="Figtree"/>
              </a:rPr>
              <a:t>node -v</a:t>
            </a:r>
            <a:endParaRPr sz="1300">
              <a:latin typeface="Figtree"/>
              <a:ea typeface="Figtree"/>
              <a:cs typeface="Figtree"/>
              <a:sym typeface="Figtree"/>
            </a:endParaRPr>
          </a:p>
          <a:p>
            <a:pPr indent="0" lvl="0" marL="0" rtl="0" algn="l">
              <a:spcBef>
                <a:spcPts val="0"/>
              </a:spcBef>
              <a:spcAft>
                <a:spcPts val="0"/>
              </a:spcAft>
              <a:buNone/>
            </a:pPr>
            <a:r>
              <a:rPr lang="en" sz="1300">
                <a:latin typeface="Figtree"/>
                <a:ea typeface="Figtree"/>
                <a:cs typeface="Figtree"/>
                <a:sym typeface="Figtree"/>
              </a:rPr>
              <a:t>npm -v</a:t>
            </a:r>
            <a:endParaRPr sz="1300">
              <a:latin typeface="Figtree"/>
              <a:ea typeface="Figtree"/>
              <a:cs typeface="Figtree"/>
              <a:sym typeface="Figtree"/>
            </a:endParaRPr>
          </a:p>
          <a:p>
            <a:pPr indent="-311150" lvl="0" marL="457200" rtl="0" algn="l">
              <a:lnSpc>
                <a:spcPct val="115000"/>
              </a:lnSpc>
              <a:spcBef>
                <a:spcPts val="1400"/>
              </a:spcBef>
              <a:spcAft>
                <a:spcPts val="0"/>
              </a:spcAft>
              <a:buSzPts val="1300"/>
              <a:buFont typeface="Figtree"/>
              <a:buChar char="●"/>
            </a:pPr>
            <a:r>
              <a:rPr b="1" lang="en" sz="1300">
                <a:latin typeface="Figtree"/>
                <a:ea typeface="Figtree"/>
                <a:cs typeface="Figtree"/>
                <a:sym typeface="Figtree"/>
              </a:rPr>
              <a:t>Create a New React Project (Use </a:t>
            </a:r>
            <a:r>
              <a:rPr b="1" lang="en" sz="1300">
                <a:solidFill>
                  <a:srgbClr val="188038"/>
                </a:solidFill>
                <a:latin typeface="Figtree"/>
                <a:ea typeface="Figtree"/>
                <a:cs typeface="Figtree"/>
                <a:sym typeface="Figtree"/>
              </a:rPr>
              <a:t>create-react-app</a:t>
            </a:r>
            <a:r>
              <a:rPr b="1" lang="en" sz="1300">
                <a:latin typeface="Figtree"/>
                <a:ea typeface="Figtree"/>
                <a:cs typeface="Figtree"/>
                <a:sym typeface="Figtree"/>
              </a:rPr>
              <a:t>)</a:t>
            </a:r>
            <a:endParaRPr sz="1300">
              <a:latin typeface="Figtree"/>
              <a:ea typeface="Figtree"/>
              <a:cs typeface="Figtree"/>
              <a:sym typeface="Figtree"/>
            </a:endParaRPr>
          </a:p>
          <a:p>
            <a:pPr indent="0" lvl="0" marL="0" rtl="0" algn="l">
              <a:spcBef>
                <a:spcPts val="400"/>
              </a:spcBef>
              <a:spcAft>
                <a:spcPts val="0"/>
              </a:spcAft>
              <a:buNone/>
            </a:pPr>
            <a:r>
              <a:rPr lang="en" sz="1300">
                <a:latin typeface="Figtree"/>
                <a:ea typeface="Figtree"/>
                <a:cs typeface="Figtree"/>
                <a:sym typeface="Figtree"/>
              </a:rPr>
              <a:t>npx create-react-app my-app</a:t>
            </a:r>
            <a:endParaRPr sz="1300">
              <a:latin typeface="Figtree"/>
              <a:ea typeface="Figtree"/>
              <a:cs typeface="Figtree"/>
              <a:sym typeface="Figtree"/>
            </a:endParaRPr>
          </a:p>
          <a:p>
            <a:pPr indent="-311150" lvl="0" marL="457200" rtl="0" algn="l">
              <a:lnSpc>
                <a:spcPct val="115000"/>
              </a:lnSpc>
              <a:spcBef>
                <a:spcPts val="1400"/>
              </a:spcBef>
              <a:spcAft>
                <a:spcPts val="0"/>
              </a:spcAft>
              <a:buSzPts val="1300"/>
              <a:buFont typeface="Figtree"/>
              <a:buChar char="●"/>
            </a:pPr>
            <a:r>
              <a:rPr b="1" lang="en" sz="1300">
                <a:latin typeface="Figtree"/>
                <a:ea typeface="Figtree"/>
                <a:cs typeface="Figtree"/>
                <a:sym typeface="Figtree"/>
              </a:rPr>
              <a:t>Navigate to Your Project Directory</a:t>
            </a:r>
            <a:endParaRPr sz="1300">
              <a:latin typeface="Figtree"/>
              <a:ea typeface="Figtree"/>
              <a:cs typeface="Figtree"/>
              <a:sym typeface="Figtree"/>
            </a:endParaRPr>
          </a:p>
          <a:p>
            <a:pPr indent="0" lvl="0" marL="0" rtl="0" algn="l">
              <a:spcBef>
                <a:spcPts val="400"/>
              </a:spcBef>
              <a:spcAft>
                <a:spcPts val="0"/>
              </a:spcAft>
              <a:buNone/>
            </a:pPr>
            <a:r>
              <a:rPr lang="en" sz="1300">
                <a:latin typeface="Figtree"/>
                <a:ea typeface="Figtree"/>
                <a:cs typeface="Figtree"/>
                <a:sym typeface="Figtree"/>
              </a:rPr>
              <a:t>cd my-app</a:t>
            </a:r>
            <a:endParaRPr sz="1300">
              <a:latin typeface="Figtree"/>
              <a:ea typeface="Figtree"/>
              <a:cs typeface="Figtree"/>
              <a:sym typeface="Figtree"/>
            </a:endParaRPr>
          </a:p>
          <a:p>
            <a:pPr indent="0" lvl="0" marL="0" rtl="0" algn="l">
              <a:lnSpc>
                <a:spcPct val="115000"/>
              </a:lnSpc>
              <a:spcBef>
                <a:spcPts val="0"/>
              </a:spcBef>
              <a:spcAft>
                <a:spcPts val="0"/>
              </a:spcAft>
              <a:buNone/>
            </a:pPr>
            <a:r>
              <a:t/>
            </a:r>
            <a:endParaRPr sz="1300">
              <a:latin typeface="Figtree"/>
              <a:ea typeface="Figtree"/>
              <a:cs typeface="Figtree"/>
              <a:sym typeface="Figtree"/>
            </a:endParaRPr>
          </a:p>
          <a:p>
            <a:pPr indent="-311150" lvl="0" marL="457200" rtl="0" algn="l">
              <a:lnSpc>
                <a:spcPct val="115000"/>
              </a:lnSpc>
              <a:spcBef>
                <a:spcPts val="1400"/>
              </a:spcBef>
              <a:spcAft>
                <a:spcPts val="0"/>
              </a:spcAft>
              <a:buSzPts val="1300"/>
              <a:buFont typeface="Figtree"/>
              <a:buChar char="●"/>
            </a:pPr>
            <a:r>
              <a:rPr b="1" lang="en" sz="1300">
                <a:latin typeface="Figtree"/>
                <a:ea typeface="Figtree"/>
                <a:cs typeface="Figtree"/>
                <a:sym typeface="Figtree"/>
              </a:rPr>
              <a:t>Start the Development Server</a:t>
            </a:r>
            <a:endParaRPr sz="1300">
              <a:latin typeface="Figtree"/>
              <a:ea typeface="Figtree"/>
              <a:cs typeface="Figtree"/>
              <a:sym typeface="Figtree"/>
            </a:endParaRPr>
          </a:p>
          <a:p>
            <a:pPr indent="0" lvl="0" marL="0" rtl="0" algn="l">
              <a:spcBef>
                <a:spcPts val="400"/>
              </a:spcBef>
              <a:spcAft>
                <a:spcPts val="0"/>
              </a:spcAft>
              <a:buNone/>
            </a:pPr>
            <a:r>
              <a:rPr lang="en" sz="1300">
                <a:latin typeface="Figtree"/>
                <a:ea typeface="Figtree"/>
                <a:cs typeface="Figtree"/>
                <a:sym typeface="Figtree"/>
              </a:rPr>
              <a:t>npm start.</a:t>
            </a:r>
            <a:endParaRPr b="1" sz="1300">
              <a:latin typeface="Figtree"/>
              <a:ea typeface="Figtree"/>
              <a:cs typeface="Figtree"/>
              <a:sym typeface="Figtree"/>
            </a:endParaRPr>
          </a:p>
        </p:txBody>
      </p:sp>
      <p:pic>
        <p:nvPicPr>
          <p:cNvPr id="461" name="Google Shape;461;p43"/>
          <p:cNvPicPr preferRelativeResize="0"/>
          <p:nvPr/>
        </p:nvPicPr>
        <p:blipFill>
          <a:blip r:embed="rId3">
            <a:alphaModFix/>
          </a:blip>
          <a:stretch>
            <a:fillRect/>
          </a:stretch>
        </p:blipFill>
        <p:spPr>
          <a:xfrm>
            <a:off x="5282824" y="1376800"/>
            <a:ext cx="3305425" cy="24570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465" name="Shape 465"/>
        <p:cNvGrpSpPr/>
        <p:nvPr/>
      </p:nvGrpSpPr>
      <p:grpSpPr>
        <a:xfrm>
          <a:off x="0" y="0"/>
          <a:ext cx="0" cy="0"/>
          <a:chOff x="0" y="0"/>
          <a:chExt cx="0" cy="0"/>
        </a:xfrm>
      </p:grpSpPr>
      <p:sp>
        <p:nvSpPr>
          <p:cNvPr id="466" name="Google Shape;466;p44"/>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67" name="Google Shape;467;p44"/>
          <p:cNvSpPr txBox="1"/>
          <p:nvPr>
            <p:ph idx="6" type="subTitle"/>
          </p:nvPr>
        </p:nvSpPr>
        <p:spPr>
          <a:xfrm>
            <a:off x="129875" y="1260200"/>
            <a:ext cx="5429400" cy="3838200"/>
          </a:xfrm>
          <a:prstGeom prst="rect">
            <a:avLst/>
          </a:prstGeom>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300"/>
              <a:t>React Render HTML</a:t>
            </a:r>
            <a:endParaRPr sz="1300"/>
          </a:p>
          <a:p>
            <a:pPr indent="-311150" lvl="0" marL="457200" rtl="0" algn="l">
              <a:lnSpc>
                <a:spcPct val="115000"/>
              </a:lnSpc>
              <a:spcBef>
                <a:spcPts val="1200"/>
              </a:spcBef>
              <a:spcAft>
                <a:spcPts val="0"/>
              </a:spcAft>
              <a:buSzPts val="1300"/>
              <a:buFont typeface="Figtree"/>
              <a:buChar char="●"/>
            </a:pPr>
            <a:r>
              <a:rPr b="1" lang="en" sz="1300">
                <a:latin typeface="Figtree"/>
                <a:ea typeface="Figtree"/>
                <a:cs typeface="Figtree"/>
                <a:sym typeface="Figtree"/>
              </a:rPr>
              <a:t>The createRoot Function</a:t>
            </a:r>
            <a:br>
              <a:rPr b="1" lang="en" sz="1300">
                <a:latin typeface="Figtree"/>
                <a:ea typeface="Figtree"/>
                <a:cs typeface="Figtree"/>
                <a:sym typeface="Figtree"/>
              </a:rPr>
            </a:br>
            <a:r>
              <a:rPr lang="en" sz="1300">
                <a:latin typeface="Figtree"/>
                <a:ea typeface="Figtree"/>
                <a:cs typeface="Figtree"/>
                <a:sym typeface="Figtree"/>
              </a:rPr>
              <a:t>The createRoot() function takes one argument, an HTML element.</a:t>
            </a:r>
            <a:br>
              <a:rPr lang="en" sz="1300">
                <a:latin typeface="Figtree"/>
                <a:ea typeface="Figtree"/>
                <a:cs typeface="Figtree"/>
                <a:sym typeface="Figtree"/>
              </a:rPr>
            </a:br>
            <a:r>
              <a:rPr lang="en" sz="1300">
                <a:latin typeface="Figtree"/>
                <a:ea typeface="Figtree"/>
                <a:cs typeface="Figtree"/>
                <a:sym typeface="Figtree"/>
              </a:rPr>
              <a:t>The purpose of the function is to define the HTML element where a React component should be displayed.</a:t>
            </a:r>
            <a:endParaRPr sz="1300">
              <a:latin typeface="Figtree"/>
              <a:ea typeface="Figtree"/>
              <a:cs typeface="Figtree"/>
              <a:sym typeface="Figtree"/>
            </a:endParaRPr>
          </a:p>
          <a:p>
            <a:pPr indent="-311150" lvl="0" marL="457200" rtl="0" algn="l">
              <a:lnSpc>
                <a:spcPct val="115000"/>
              </a:lnSpc>
              <a:spcBef>
                <a:spcPts val="0"/>
              </a:spcBef>
              <a:spcAft>
                <a:spcPts val="0"/>
              </a:spcAft>
              <a:buSzPts val="1300"/>
              <a:buFont typeface="Figtree"/>
              <a:buChar char="●"/>
            </a:pPr>
            <a:r>
              <a:rPr b="1" lang="en" sz="1300">
                <a:latin typeface="Figtree"/>
                <a:ea typeface="Figtree"/>
                <a:cs typeface="Figtree"/>
                <a:sym typeface="Figtree"/>
              </a:rPr>
              <a:t>The render Method</a:t>
            </a:r>
            <a:br>
              <a:rPr b="1" lang="en" sz="1300">
                <a:latin typeface="Figtree"/>
                <a:ea typeface="Figtree"/>
                <a:cs typeface="Figtree"/>
                <a:sym typeface="Figtree"/>
              </a:rPr>
            </a:br>
            <a:r>
              <a:rPr lang="en" sz="1300">
                <a:latin typeface="Figtree"/>
                <a:ea typeface="Figtree"/>
                <a:cs typeface="Figtree"/>
                <a:sym typeface="Figtree"/>
              </a:rPr>
              <a:t>The render() method is then called to define the React component that should be rendered.</a:t>
            </a:r>
            <a:endParaRPr sz="1300">
              <a:latin typeface="Figtree"/>
              <a:ea typeface="Figtree"/>
              <a:cs typeface="Figtree"/>
              <a:sym typeface="Figtree"/>
            </a:endParaRPr>
          </a:p>
          <a:p>
            <a:pPr indent="-311150" lvl="0" marL="457200" rtl="0" algn="l">
              <a:lnSpc>
                <a:spcPct val="115000"/>
              </a:lnSpc>
              <a:spcBef>
                <a:spcPts val="0"/>
              </a:spcBef>
              <a:spcAft>
                <a:spcPts val="0"/>
              </a:spcAft>
              <a:buSzPts val="1300"/>
              <a:buFont typeface="Figtree"/>
              <a:buChar char="●"/>
            </a:pPr>
            <a:r>
              <a:rPr b="1" lang="en" sz="1300">
                <a:latin typeface="Figtree"/>
                <a:ea typeface="Figtree"/>
                <a:cs typeface="Figtree"/>
                <a:sym typeface="Figtree"/>
              </a:rPr>
              <a:t>But render where?</a:t>
            </a:r>
            <a:br>
              <a:rPr b="1" lang="en" sz="1300">
                <a:latin typeface="Figtree"/>
                <a:ea typeface="Figtree"/>
                <a:cs typeface="Figtree"/>
                <a:sym typeface="Figtree"/>
              </a:rPr>
            </a:br>
            <a:r>
              <a:rPr lang="en" sz="1300">
                <a:latin typeface="Figtree"/>
                <a:ea typeface="Figtree"/>
                <a:cs typeface="Figtree"/>
                <a:sym typeface="Figtree"/>
              </a:rPr>
              <a:t>There is another folder in the root directory of your React project, named "public". In this folder, there is an index.html file.</a:t>
            </a:r>
            <a:endParaRPr sz="1300">
              <a:latin typeface="Figtree"/>
              <a:ea typeface="Figtree"/>
              <a:cs typeface="Figtree"/>
              <a:sym typeface="Figtree"/>
            </a:endParaRPr>
          </a:p>
          <a:p>
            <a:pPr indent="0" lvl="0" marL="0" rtl="0" algn="l">
              <a:lnSpc>
                <a:spcPct val="115000"/>
              </a:lnSpc>
              <a:spcBef>
                <a:spcPts val="1200"/>
              </a:spcBef>
              <a:spcAft>
                <a:spcPts val="0"/>
              </a:spcAft>
              <a:buClr>
                <a:schemeClr val="dk1"/>
              </a:buClr>
              <a:buSzPts val="1100"/>
              <a:buFont typeface="Arial"/>
              <a:buNone/>
            </a:pPr>
            <a:r>
              <a:t/>
            </a:r>
            <a:endParaRPr sz="1300">
              <a:latin typeface="Figtree"/>
              <a:ea typeface="Figtree"/>
              <a:cs typeface="Figtree"/>
              <a:sym typeface="Figtree"/>
            </a:endParaRPr>
          </a:p>
          <a:p>
            <a:pPr indent="0" lvl="0" marL="0" rtl="0" algn="l">
              <a:spcBef>
                <a:spcPts val="1200"/>
              </a:spcBef>
              <a:spcAft>
                <a:spcPts val="0"/>
              </a:spcAft>
              <a:buNone/>
            </a:pPr>
            <a:r>
              <a:t/>
            </a:r>
            <a:endParaRPr b="1" sz="1300">
              <a:latin typeface="Figtree"/>
              <a:ea typeface="Figtree"/>
              <a:cs typeface="Figtree"/>
              <a:sym typeface="Figtree"/>
            </a:endParaRPr>
          </a:p>
        </p:txBody>
      </p:sp>
      <p:sp>
        <p:nvSpPr>
          <p:cNvPr id="468" name="Google Shape;468;p44"/>
          <p:cNvSpPr txBox="1"/>
          <p:nvPr/>
        </p:nvSpPr>
        <p:spPr>
          <a:xfrm>
            <a:off x="5917050" y="1443175"/>
            <a:ext cx="3000000" cy="1223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rgbClr val="0077AA"/>
                </a:solidFill>
                <a:highlight>
                  <a:srgbClr val="FFFFFF"/>
                </a:highlight>
                <a:latin typeface="Courier New"/>
                <a:ea typeface="Courier New"/>
                <a:cs typeface="Courier New"/>
                <a:sym typeface="Courier New"/>
              </a:rPr>
              <a:t>const</a:t>
            </a:r>
            <a:r>
              <a:rPr lang="en" sz="1150">
                <a:solidFill>
                  <a:schemeClr val="dk1"/>
                </a:solidFill>
                <a:highlight>
                  <a:srgbClr val="FFFFFF"/>
                </a:highlight>
                <a:latin typeface="Courier New"/>
                <a:ea typeface="Courier New"/>
                <a:cs typeface="Courier New"/>
                <a:sym typeface="Courier New"/>
              </a:rPr>
              <a:t> container </a:t>
            </a:r>
            <a:r>
              <a:rPr lang="en" sz="1150">
                <a:solidFill>
                  <a:srgbClr val="9A6E3A"/>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document</a:t>
            </a:r>
            <a:r>
              <a:rPr lang="en" sz="1150">
                <a:solidFill>
                  <a:srgbClr val="999999"/>
                </a:solidFill>
                <a:highlight>
                  <a:srgbClr val="FFFFFF"/>
                </a:highlight>
                <a:latin typeface="Courier New"/>
                <a:ea typeface="Courier New"/>
                <a:cs typeface="Courier New"/>
                <a:sym typeface="Courier New"/>
              </a:rPr>
              <a:t>.</a:t>
            </a:r>
            <a:r>
              <a:rPr lang="en" sz="1150">
                <a:solidFill>
                  <a:srgbClr val="DD4A68"/>
                </a:solidFill>
                <a:highlight>
                  <a:srgbClr val="FFFFFF"/>
                </a:highlight>
                <a:latin typeface="Courier New"/>
                <a:ea typeface="Courier New"/>
                <a:cs typeface="Courier New"/>
                <a:sym typeface="Courier New"/>
              </a:rPr>
              <a:t>getElementById</a:t>
            </a:r>
            <a:r>
              <a:rPr lang="en" sz="1150">
                <a:solidFill>
                  <a:srgbClr val="999999"/>
                </a:solidFill>
                <a:highlight>
                  <a:srgbClr val="FFFFFF"/>
                </a:highlight>
                <a:latin typeface="Courier New"/>
                <a:ea typeface="Courier New"/>
                <a:cs typeface="Courier New"/>
                <a:sym typeface="Courier New"/>
              </a:rPr>
              <a:t>(</a:t>
            </a:r>
            <a:r>
              <a:rPr lang="en" sz="1150">
                <a:solidFill>
                  <a:srgbClr val="669900"/>
                </a:solidFill>
                <a:highlight>
                  <a:srgbClr val="FFFFFF"/>
                </a:highlight>
                <a:latin typeface="Courier New"/>
                <a:ea typeface="Courier New"/>
                <a:cs typeface="Courier New"/>
                <a:sym typeface="Courier New"/>
              </a:rPr>
              <a:t>'root'</a:t>
            </a:r>
            <a:r>
              <a:rPr lang="en" sz="1150">
                <a:solidFill>
                  <a:srgbClr val="999999"/>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0077AA"/>
                </a:solidFill>
                <a:highlight>
                  <a:srgbClr val="FFFFFF"/>
                </a:highlight>
                <a:latin typeface="Courier New"/>
                <a:ea typeface="Courier New"/>
                <a:cs typeface="Courier New"/>
                <a:sym typeface="Courier New"/>
              </a:rPr>
              <a:t>const</a:t>
            </a:r>
            <a:r>
              <a:rPr lang="en" sz="1150">
                <a:solidFill>
                  <a:schemeClr val="dk1"/>
                </a:solidFill>
                <a:highlight>
                  <a:srgbClr val="FFFFFF"/>
                </a:highlight>
                <a:latin typeface="Courier New"/>
                <a:ea typeface="Courier New"/>
                <a:cs typeface="Courier New"/>
                <a:sym typeface="Courier New"/>
              </a:rPr>
              <a:t> root </a:t>
            </a:r>
            <a:r>
              <a:rPr lang="en" sz="1150">
                <a:solidFill>
                  <a:srgbClr val="9A6E3A"/>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ReactDOM</a:t>
            </a:r>
            <a:r>
              <a:rPr lang="en" sz="1150">
                <a:solidFill>
                  <a:srgbClr val="999999"/>
                </a:solidFill>
                <a:highlight>
                  <a:srgbClr val="FFFFFF"/>
                </a:highlight>
                <a:latin typeface="Courier New"/>
                <a:ea typeface="Courier New"/>
                <a:cs typeface="Courier New"/>
                <a:sym typeface="Courier New"/>
              </a:rPr>
              <a:t>.</a:t>
            </a:r>
            <a:r>
              <a:rPr lang="en" sz="1150">
                <a:solidFill>
                  <a:srgbClr val="DD4A68"/>
                </a:solidFill>
                <a:highlight>
                  <a:srgbClr val="FFFFFF"/>
                </a:highlight>
                <a:latin typeface="Courier New"/>
                <a:ea typeface="Courier New"/>
                <a:cs typeface="Courier New"/>
                <a:sym typeface="Courier New"/>
              </a:rPr>
              <a:t>createRoot</a:t>
            </a:r>
            <a:r>
              <a:rPr lang="en" sz="1150">
                <a:solidFill>
                  <a:srgbClr val="999999"/>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container</a:t>
            </a:r>
            <a:r>
              <a:rPr lang="en" sz="1150">
                <a:solidFill>
                  <a:srgbClr val="999999"/>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152400" marR="152400" rtl="0" algn="l">
              <a:lnSpc>
                <a:spcPct val="150000"/>
              </a:lnSpc>
              <a:spcBef>
                <a:spcPts val="1200"/>
              </a:spcBef>
              <a:spcAft>
                <a:spcPts val="1200"/>
              </a:spcAft>
              <a:buNone/>
            </a:pPr>
            <a:r>
              <a:rPr lang="en" sz="1150">
                <a:solidFill>
                  <a:schemeClr val="dk1"/>
                </a:solidFill>
                <a:highlight>
                  <a:srgbClr val="FFFFFF"/>
                </a:highlight>
                <a:latin typeface="Courier New"/>
                <a:ea typeface="Courier New"/>
                <a:cs typeface="Courier New"/>
                <a:sym typeface="Courier New"/>
              </a:rPr>
              <a:t>root</a:t>
            </a:r>
            <a:r>
              <a:rPr lang="en" sz="1150">
                <a:solidFill>
                  <a:srgbClr val="999999"/>
                </a:solidFill>
                <a:highlight>
                  <a:srgbClr val="FFFFFF"/>
                </a:highlight>
                <a:latin typeface="Courier New"/>
                <a:ea typeface="Courier New"/>
                <a:cs typeface="Courier New"/>
                <a:sym typeface="Courier New"/>
              </a:rPr>
              <a:t>.</a:t>
            </a:r>
            <a:r>
              <a:rPr lang="en" sz="1150">
                <a:solidFill>
                  <a:srgbClr val="DD4A68"/>
                </a:solidFill>
                <a:highlight>
                  <a:srgbClr val="FFFFFF"/>
                </a:highlight>
                <a:latin typeface="Courier New"/>
                <a:ea typeface="Courier New"/>
                <a:cs typeface="Courier New"/>
                <a:sym typeface="Courier New"/>
              </a:rPr>
              <a:t>render</a:t>
            </a:r>
            <a:r>
              <a:rPr lang="en" sz="1150">
                <a:solidFill>
                  <a:srgbClr val="999999"/>
                </a:solidFill>
                <a:highlight>
                  <a:srgbClr val="FFFFFF"/>
                </a:highlight>
                <a:latin typeface="Courier New"/>
                <a:ea typeface="Courier New"/>
                <a:cs typeface="Courier New"/>
                <a:sym typeface="Courier New"/>
              </a:rPr>
              <a:t>(&lt;</a:t>
            </a:r>
            <a:r>
              <a:rPr lang="en" sz="1150">
                <a:solidFill>
                  <a:srgbClr val="990055"/>
                </a:solidFill>
                <a:highlight>
                  <a:srgbClr val="FFFFFF"/>
                </a:highlight>
                <a:latin typeface="Courier New"/>
                <a:ea typeface="Courier New"/>
                <a:cs typeface="Courier New"/>
                <a:sym typeface="Courier New"/>
              </a:rPr>
              <a:t>p</a:t>
            </a:r>
            <a:r>
              <a:rPr lang="en" sz="1150">
                <a:solidFill>
                  <a:srgbClr val="999999"/>
                </a:solidFill>
                <a:highlight>
                  <a:srgbClr val="FFFFFF"/>
                </a:highlight>
                <a:latin typeface="Courier New"/>
                <a:ea typeface="Courier New"/>
                <a:cs typeface="Courier New"/>
                <a:sym typeface="Courier New"/>
              </a:rPr>
              <a:t>&gt;</a:t>
            </a:r>
            <a:r>
              <a:rPr lang="en" sz="1150">
                <a:solidFill>
                  <a:schemeClr val="dk1"/>
                </a:solidFill>
                <a:highlight>
                  <a:srgbClr val="FFFFFF"/>
                </a:highlight>
                <a:latin typeface="Courier New"/>
                <a:ea typeface="Courier New"/>
                <a:cs typeface="Courier New"/>
                <a:sym typeface="Courier New"/>
              </a:rPr>
              <a:t>Hello</a:t>
            </a:r>
            <a:r>
              <a:rPr lang="en" sz="1150">
                <a:solidFill>
                  <a:srgbClr val="999999"/>
                </a:solidFill>
                <a:highlight>
                  <a:srgbClr val="FFFFFF"/>
                </a:highlight>
                <a:latin typeface="Courier New"/>
                <a:ea typeface="Courier New"/>
                <a:cs typeface="Courier New"/>
                <a:sym typeface="Courier New"/>
              </a:rPr>
              <a:t>&lt;/</a:t>
            </a:r>
            <a:r>
              <a:rPr lang="en" sz="1150">
                <a:solidFill>
                  <a:srgbClr val="990055"/>
                </a:solidFill>
                <a:highlight>
                  <a:srgbClr val="FFFFFF"/>
                </a:highlight>
                <a:latin typeface="Courier New"/>
                <a:ea typeface="Courier New"/>
                <a:cs typeface="Courier New"/>
                <a:sym typeface="Courier New"/>
              </a:rPr>
              <a:t>p</a:t>
            </a:r>
            <a:r>
              <a:rPr lang="en" sz="1150">
                <a:solidFill>
                  <a:srgbClr val="999999"/>
                </a:solidFill>
                <a:highlight>
                  <a:srgbClr val="FFFFFF"/>
                </a:highlight>
                <a:latin typeface="Courier New"/>
                <a:ea typeface="Courier New"/>
                <a:cs typeface="Courier New"/>
                <a:sym typeface="Courier New"/>
              </a:rPr>
              <a:t>&gt;);</a:t>
            </a:r>
            <a:endParaRPr sz="1150">
              <a:solidFill>
                <a:srgbClr val="999999"/>
              </a:solidFill>
              <a:highlight>
                <a:srgbClr val="FFFFFF"/>
              </a:highlight>
              <a:latin typeface="Courier New"/>
              <a:ea typeface="Courier New"/>
              <a:cs typeface="Courier New"/>
              <a:sym typeface="Courier New"/>
            </a:endParaRPr>
          </a:p>
        </p:txBody>
      </p:sp>
      <p:sp>
        <p:nvSpPr>
          <p:cNvPr id="469" name="Google Shape;469;p44"/>
          <p:cNvSpPr txBox="1"/>
          <p:nvPr/>
        </p:nvSpPr>
        <p:spPr>
          <a:xfrm>
            <a:off x="6061350" y="3160575"/>
            <a:ext cx="3000000" cy="869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rgbClr val="999999"/>
                </a:solidFill>
                <a:highlight>
                  <a:srgbClr val="FFFFFF"/>
                </a:highlight>
                <a:latin typeface="Courier New"/>
                <a:ea typeface="Courier New"/>
                <a:cs typeface="Courier New"/>
                <a:sym typeface="Courier New"/>
              </a:rPr>
              <a:t>&lt;</a:t>
            </a:r>
            <a:r>
              <a:rPr lang="en" sz="1150">
                <a:solidFill>
                  <a:srgbClr val="990055"/>
                </a:solidFill>
                <a:highlight>
                  <a:srgbClr val="FFFFFF"/>
                </a:highlight>
                <a:latin typeface="Courier New"/>
                <a:ea typeface="Courier New"/>
                <a:cs typeface="Courier New"/>
                <a:sym typeface="Courier New"/>
              </a:rPr>
              <a:t>body</a:t>
            </a:r>
            <a:r>
              <a:rPr lang="en" sz="1150">
                <a:solidFill>
                  <a:srgbClr val="999999"/>
                </a:solidFill>
                <a:highlight>
                  <a:srgbClr val="FFFFFF"/>
                </a:highlight>
                <a:latin typeface="Courier New"/>
                <a:ea typeface="Courier New"/>
                <a:cs typeface="Courier New"/>
                <a:sym typeface="Courier New"/>
              </a:rPr>
              <a:t>&gt;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999999"/>
                </a:solidFill>
                <a:highlight>
                  <a:srgbClr val="FFFFFF"/>
                </a:highlight>
                <a:latin typeface="Courier New"/>
                <a:ea typeface="Courier New"/>
                <a:cs typeface="Courier New"/>
                <a:sym typeface="Courier New"/>
              </a:rPr>
              <a:t>&lt;</a:t>
            </a:r>
            <a:r>
              <a:rPr lang="en" sz="1150">
                <a:solidFill>
                  <a:srgbClr val="990055"/>
                </a:solidFill>
                <a:highlight>
                  <a:srgbClr val="FFFFFF"/>
                </a:highlight>
                <a:latin typeface="Courier New"/>
                <a:ea typeface="Courier New"/>
                <a:cs typeface="Courier New"/>
                <a:sym typeface="Courier New"/>
              </a:rPr>
              <a:t>div </a:t>
            </a:r>
            <a:r>
              <a:rPr lang="en" sz="1150">
                <a:solidFill>
                  <a:srgbClr val="669900"/>
                </a:solidFill>
                <a:highlight>
                  <a:srgbClr val="FFFFFF"/>
                </a:highlight>
                <a:latin typeface="Courier New"/>
                <a:ea typeface="Courier New"/>
                <a:cs typeface="Courier New"/>
                <a:sym typeface="Courier New"/>
              </a:rPr>
              <a:t>id</a:t>
            </a:r>
            <a:r>
              <a:rPr lang="en" sz="1150">
                <a:solidFill>
                  <a:srgbClr val="999999"/>
                </a:solidFill>
                <a:highlight>
                  <a:srgbClr val="FFFFFF"/>
                </a:highlight>
                <a:latin typeface="Courier New"/>
                <a:ea typeface="Courier New"/>
                <a:cs typeface="Courier New"/>
                <a:sym typeface="Courier New"/>
              </a:rPr>
              <a:t>="</a:t>
            </a:r>
            <a:r>
              <a:rPr lang="en" sz="1150">
                <a:solidFill>
                  <a:srgbClr val="0077AA"/>
                </a:solidFill>
                <a:highlight>
                  <a:srgbClr val="FFFFFF"/>
                </a:highlight>
                <a:latin typeface="Courier New"/>
                <a:ea typeface="Courier New"/>
                <a:cs typeface="Courier New"/>
                <a:sym typeface="Courier New"/>
              </a:rPr>
              <a:t>root</a:t>
            </a:r>
            <a:r>
              <a:rPr lang="en" sz="1150">
                <a:solidFill>
                  <a:srgbClr val="999999"/>
                </a:solidFill>
                <a:highlight>
                  <a:srgbClr val="FFFFFF"/>
                </a:highlight>
                <a:latin typeface="Courier New"/>
                <a:ea typeface="Courier New"/>
                <a:cs typeface="Courier New"/>
                <a:sym typeface="Courier New"/>
              </a:rPr>
              <a:t>"&gt;&lt;/</a:t>
            </a:r>
            <a:r>
              <a:rPr lang="en" sz="1150">
                <a:solidFill>
                  <a:srgbClr val="990055"/>
                </a:solidFill>
                <a:highlight>
                  <a:srgbClr val="FFFFFF"/>
                </a:highlight>
                <a:latin typeface="Courier New"/>
                <a:ea typeface="Courier New"/>
                <a:cs typeface="Courier New"/>
                <a:sym typeface="Courier New"/>
              </a:rPr>
              <a:t>div</a:t>
            </a:r>
            <a:r>
              <a:rPr lang="en" sz="1150">
                <a:solidFill>
                  <a:srgbClr val="999999"/>
                </a:solidFill>
                <a:highlight>
                  <a:srgbClr val="FFFFFF"/>
                </a:highlight>
                <a:latin typeface="Courier New"/>
                <a:ea typeface="Courier New"/>
                <a:cs typeface="Courier New"/>
                <a:sym typeface="Courier New"/>
              </a:rPr>
              <a:t>&gt;</a:t>
            </a:r>
            <a:endParaRPr sz="1150">
              <a:solidFill>
                <a:schemeClr val="dk1"/>
              </a:solidFill>
              <a:highlight>
                <a:srgbClr val="FFFFFF"/>
              </a:highlight>
              <a:latin typeface="Courier New"/>
              <a:ea typeface="Courier New"/>
              <a:cs typeface="Courier New"/>
              <a:sym typeface="Courier New"/>
            </a:endParaRPr>
          </a:p>
          <a:p>
            <a:pPr indent="0" lvl="0" marL="152400" marR="152400" rtl="0" algn="l">
              <a:lnSpc>
                <a:spcPct val="150000"/>
              </a:lnSpc>
              <a:spcBef>
                <a:spcPts val="1200"/>
              </a:spcBef>
              <a:spcAft>
                <a:spcPts val="1200"/>
              </a:spcAft>
              <a:buNone/>
            </a:pPr>
            <a:r>
              <a:rPr lang="en" sz="1150">
                <a:solidFill>
                  <a:srgbClr val="999999"/>
                </a:solidFill>
                <a:highlight>
                  <a:srgbClr val="FFFFFF"/>
                </a:highlight>
                <a:latin typeface="Courier New"/>
                <a:ea typeface="Courier New"/>
                <a:cs typeface="Courier New"/>
                <a:sym typeface="Courier New"/>
              </a:rPr>
              <a:t>&lt;/</a:t>
            </a:r>
            <a:r>
              <a:rPr lang="en" sz="1150">
                <a:solidFill>
                  <a:srgbClr val="990055"/>
                </a:solidFill>
                <a:highlight>
                  <a:srgbClr val="FFFFFF"/>
                </a:highlight>
                <a:latin typeface="Courier New"/>
                <a:ea typeface="Courier New"/>
                <a:cs typeface="Courier New"/>
                <a:sym typeface="Courier New"/>
              </a:rPr>
              <a:t>body</a:t>
            </a:r>
            <a:r>
              <a:rPr lang="en" sz="1150">
                <a:solidFill>
                  <a:srgbClr val="999999"/>
                </a:solidFill>
                <a:highlight>
                  <a:srgbClr val="FFFFFF"/>
                </a:highlight>
                <a:latin typeface="Courier New"/>
                <a:ea typeface="Courier New"/>
                <a:cs typeface="Courier New"/>
                <a:sym typeface="Courier New"/>
              </a:rPr>
              <a:t>&gt;</a:t>
            </a:r>
            <a:endParaRPr sz="1150">
              <a:solidFill>
                <a:srgbClr val="999999"/>
              </a:solidFill>
              <a:highlight>
                <a:srgbClr val="FFFFFF"/>
              </a:highlight>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473" name="Shape 473"/>
        <p:cNvGrpSpPr/>
        <p:nvPr/>
      </p:nvGrpSpPr>
      <p:grpSpPr>
        <a:xfrm>
          <a:off x="0" y="0"/>
          <a:ext cx="0" cy="0"/>
          <a:chOff x="0" y="0"/>
          <a:chExt cx="0" cy="0"/>
        </a:xfrm>
      </p:grpSpPr>
      <p:sp>
        <p:nvSpPr>
          <p:cNvPr id="474" name="Google Shape;474;p45"/>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75" name="Google Shape;475;p45"/>
          <p:cNvSpPr txBox="1"/>
          <p:nvPr>
            <p:ph idx="6" type="subTitle"/>
          </p:nvPr>
        </p:nvSpPr>
        <p:spPr>
          <a:xfrm>
            <a:off x="288625" y="1375650"/>
            <a:ext cx="4650000" cy="2149500"/>
          </a:xfrm>
          <a:prstGeom prst="rect">
            <a:avLst/>
          </a:prstGeom>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300"/>
              <a:t>React Components</a:t>
            </a:r>
            <a:endParaRPr sz="1300"/>
          </a:p>
          <a:p>
            <a:pPr indent="-311150" lvl="0" marL="457200" rtl="0" algn="l">
              <a:lnSpc>
                <a:spcPct val="115000"/>
              </a:lnSpc>
              <a:spcBef>
                <a:spcPts val="1200"/>
              </a:spcBef>
              <a:spcAft>
                <a:spcPts val="0"/>
              </a:spcAft>
              <a:buSzPts val="1300"/>
              <a:buFont typeface="Figtree"/>
              <a:buChar char="●"/>
            </a:pPr>
            <a:r>
              <a:rPr lang="en" sz="1300">
                <a:latin typeface="Figtree"/>
                <a:ea typeface="Figtree"/>
                <a:cs typeface="Figtree"/>
                <a:sym typeface="Figtree"/>
              </a:rPr>
              <a:t>Components are independent and reusable bits of code. </a:t>
            </a:r>
            <a:endParaRPr sz="1300">
              <a:latin typeface="Figtree"/>
              <a:ea typeface="Figtree"/>
              <a:cs typeface="Figtree"/>
              <a:sym typeface="Figtree"/>
            </a:endParaRPr>
          </a:p>
          <a:p>
            <a:pPr indent="-311150" lvl="0" marL="457200" rtl="0" algn="l">
              <a:lnSpc>
                <a:spcPct val="115000"/>
              </a:lnSpc>
              <a:spcBef>
                <a:spcPts val="0"/>
              </a:spcBef>
              <a:spcAft>
                <a:spcPts val="0"/>
              </a:spcAft>
              <a:buSzPts val="1300"/>
              <a:buFont typeface="Figtree"/>
              <a:buChar char="●"/>
            </a:pPr>
            <a:r>
              <a:rPr lang="en" sz="1300">
                <a:latin typeface="Figtree"/>
                <a:ea typeface="Figtree"/>
                <a:cs typeface="Figtree"/>
                <a:sym typeface="Figtree"/>
              </a:rPr>
              <a:t>They serve the same purpose as JavaScript functions, but work in isolation and return HTML.</a:t>
            </a:r>
            <a:endParaRPr sz="1300">
              <a:latin typeface="Figtree"/>
              <a:ea typeface="Figtree"/>
              <a:cs typeface="Figtree"/>
              <a:sym typeface="Figtree"/>
            </a:endParaRPr>
          </a:p>
          <a:p>
            <a:pPr indent="-311150" lvl="0" marL="457200" rtl="0" algn="l">
              <a:lnSpc>
                <a:spcPct val="115000"/>
              </a:lnSpc>
              <a:spcBef>
                <a:spcPts val="0"/>
              </a:spcBef>
              <a:spcAft>
                <a:spcPts val="0"/>
              </a:spcAft>
              <a:buSzPts val="1300"/>
              <a:buFont typeface="Figtree"/>
              <a:buChar char="●"/>
            </a:pPr>
            <a:r>
              <a:rPr lang="en" sz="1300">
                <a:latin typeface="Figtree"/>
                <a:ea typeface="Figtree"/>
                <a:cs typeface="Figtree"/>
                <a:sym typeface="Figtree"/>
              </a:rPr>
              <a:t>Components come in two types:-</a:t>
            </a:r>
            <a:br>
              <a:rPr lang="en" sz="1300">
                <a:latin typeface="Figtree"/>
                <a:ea typeface="Figtree"/>
                <a:cs typeface="Figtree"/>
                <a:sym typeface="Figtree"/>
              </a:rPr>
            </a:br>
            <a:r>
              <a:rPr lang="en" sz="1300">
                <a:latin typeface="Figtree"/>
                <a:ea typeface="Figtree"/>
                <a:cs typeface="Figtree"/>
                <a:sym typeface="Figtree"/>
              </a:rPr>
              <a:t>                         Class components</a:t>
            </a:r>
            <a:br>
              <a:rPr lang="en" sz="1300">
                <a:latin typeface="Figtree"/>
                <a:ea typeface="Figtree"/>
                <a:cs typeface="Figtree"/>
                <a:sym typeface="Figtree"/>
              </a:rPr>
            </a:br>
            <a:r>
              <a:rPr lang="en" sz="1300">
                <a:latin typeface="Figtree"/>
                <a:ea typeface="Figtree"/>
                <a:cs typeface="Figtree"/>
                <a:sym typeface="Figtree"/>
              </a:rPr>
              <a:t>                         Function components</a:t>
            </a:r>
            <a:endParaRPr b="1" sz="1300">
              <a:latin typeface="Figtree"/>
              <a:ea typeface="Figtree"/>
              <a:cs typeface="Figtree"/>
              <a:sym typeface="Figtree"/>
            </a:endParaRPr>
          </a:p>
        </p:txBody>
      </p:sp>
      <p:pic>
        <p:nvPicPr>
          <p:cNvPr id="476" name="Google Shape;476;p45"/>
          <p:cNvPicPr preferRelativeResize="0"/>
          <p:nvPr/>
        </p:nvPicPr>
        <p:blipFill>
          <a:blip r:embed="rId3">
            <a:alphaModFix/>
          </a:blip>
          <a:stretch>
            <a:fillRect/>
          </a:stretch>
        </p:blipFill>
        <p:spPr>
          <a:xfrm>
            <a:off x="4938625" y="1549976"/>
            <a:ext cx="3324975" cy="2590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480" name="Shape 480"/>
        <p:cNvGrpSpPr/>
        <p:nvPr/>
      </p:nvGrpSpPr>
      <p:grpSpPr>
        <a:xfrm>
          <a:off x="0" y="0"/>
          <a:ext cx="0" cy="0"/>
          <a:chOff x="0" y="0"/>
          <a:chExt cx="0" cy="0"/>
        </a:xfrm>
      </p:grpSpPr>
      <p:sp>
        <p:nvSpPr>
          <p:cNvPr id="481" name="Google Shape;481;p46"/>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82" name="Google Shape;482;p46"/>
          <p:cNvSpPr txBox="1"/>
          <p:nvPr>
            <p:ph idx="6" type="subTitle"/>
          </p:nvPr>
        </p:nvSpPr>
        <p:spPr>
          <a:xfrm>
            <a:off x="288625" y="1375650"/>
            <a:ext cx="3856200" cy="35319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300"/>
              <a:t>Class </a:t>
            </a:r>
            <a:r>
              <a:rPr lang="en" sz="1300"/>
              <a:t>Component</a:t>
            </a:r>
            <a:endParaRPr sz="1300"/>
          </a:p>
          <a:p>
            <a:pPr indent="-311150" lvl="0" marL="457200" rtl="0" algn="l">
              <a:lnSpc>
                <a:spcPct val="115000"/>
              </a:lnSpc>
              <a:spcBef>
                <a:spcPts val="1200"/>
              </a:spcBef>
              <a:spcAft>
                <a:spcPts val="0"/>
              </a:spcAft>
              <a:buSzPts val="1300"/>
              <a:buFont typeface="Figtree"/>
              <a:buChar char="●"/>
            </a:pPr>
            <a:r>
              <a:rPr lang="en" sz="1300">
                <a:latin typeface="Figtree"/>
                <a:ea typeface="Figtree"/>
                <a:cs typeface="Figtree"/>
                <a:sym typeface="Figtree"/>
              </a:rPr>
              <a:t>A class component must include the extends React.Component statement. </a:t>
            </a:r>
            <a:endParaRPr sz="1300">
              <a:latin typeface="Figtree"/>
              <a:ea typeface="Figtree"/>
              <a:cs typeface="Figtree"/>
              <a:sym typeface="Figtree"/>
            </a:endParaRPr>
          </a:p>
          <a:p>
            <a:pPr indent="-311150" lvl="0" marL="457200" rtl="0" algn="l">
              <a:lnSpc>
                <a:spcPct val="115000"/>
              </a:lnSpc>
              <a:spcBef>
                <a:spcPts val="0"/>
              </a:spcBef>
              <a:spcAft>
                <a:spcPts val="0"/>
              </a:spcAft>
              <a:buSzPts val="1300"/>
              <a:buFont typeface="Figtree"/>
              <a:buChar char="●"/>
            </a:pPr>
            <a:r>
              <a:rPr lang="en" sz="1300">
                <a:latin typeface="Figtree"/>
                <a:ea typeface="Figtree"/>
                <a:cs typeface="Figtree"/>
                <a:sym typeface="Figtree"/>
              </a:rPr>
              <a:t>This statement creates an inheritance to </a:t>
            </a:r>
            <a:r>
              <a:rPr b="1" lang="en" sz="1300">
                <a:latin typeface="Figtree"/>
                <a:ea typeface="Figtree"/>
                <a:cs typeface="Figtree"/>
                <a:sym typeface="Figtree"/>
              </a:rPr>
              <a:t>React.Component</a:t>
            </a:r>
            <a:r>
              <a:rPr lang="en" sz="1300">
                <a:latin typeface="Figtree"/>
                <a:ea typeface="Figtree"/>
                <a:cs typeface="Figtree"/>
                <a:sym typeface="Figtree"/>
              </a:rPr>
              <a:t>, and gives your component access to React.Component's functions.</a:t>
            </a:r>
            <a:endParaRPr sz="1300">
              <a:latin typeface="Figtree"/>
              <a:ea typeface="Figtree"/>
              <a:cs typeface="Figtree"/>
              <a:sym typeface="Figtree"/>
            </a:endParaRPr>
          </a:p>
          <a:p>
            <a:pPr indent="-311150" lvl="0" marL="457200" rtl="0" algn="l">
              <a:lnSpc>
                <a:spcPct val="115000"/>
              </a:lnSpc>
              <a:spcBef>
                <a:spcPts val="0"/>
              </a:spcBef>
              <a:spcAft>
                <a:spcPts val="0"/>
              </a:spcAft>
              <a:buSzPts val="1300"/>
              <a:buFont typeface="Figtree"/>
              <a:buChar char="●"/>
            </a:pPr>
            <a:r>
              <a:rPr lang="en" sz="1300">
                <a:latin typeface="Figtree"/>
                <a:ea typeface="Figtree"/>
                <a:cs typeface="Figtree"/>
                <a:sym typeface="Figtree"/>
              </a:rPr>
              <a:t>The component also requires a render() method, this method returns HTML.</a:t>
            </a:r>
            <a:endParaRPr sz="1300">
              <a:latin typeface="Figtree"/>
              <a:ea typeface="Figtree"/>
              <a:cs typeface="Figtree"/>
              <a:sym typeface="Figtree"/>
            </a:endParaRPr>
          </a:p>
          <a:p>
            <a:pPr indent="0" lvl="0" marL="0" rtl="0" algn="l">
              <a:lnSpc>
                <a:spcPct val="115000"/>
              </a:lnSpc>
              <a:spcBef>
                <a:spcPts val="1200"/>
              </a:spcBef>
              <a:spcAft>
                <a:spcPts val="0"/>
              </a:spcAft>
              <a:buNone/>
            </a:pPr>
            <a:r>
              <a:t/>
            </a:r>
            <a:endParaRPr sz="1300">
              <a:latin typeface="Figtree"/>
              <a:ea typeface="Figtree"/>
              <a:cs typeface="Figtree"/>
              <a:sym typeface="Figtree"/>
            </a:endParaRPr>
          </a:p>
          <a:p>
            <a:pPr indent="0" lvl="0" marL="0" rtl="0" algn="l">
              <a:lnSpc>
                <a:spcPct val="115000"/>
              </a:lnSpc>
              <a:spcBef>
                <a:spcPts val="1200"/>
              </a:spcBef>
              <a:spcAft>
                <a:spcPts val="0"/>
              </a:spcAft>
              <a:buNone/>
            </a:pPr>
            <a:r>
              <a:t/>
            </a:r>
            <a:endParaRPr sz="1300">
              <a:latin typeface="Figtree"/>
              <a:ea typeface="Figtree"/>
              <a:cs typeface="Figtree"/>
              <a:sym typeface="Figtree"/>
            </a:endParaRPr>
          </a:p>
          <a:p>
            <a:pPr indent="0" lvl="0" marL="0" rtl="0" algn="l">
              <a:lnSpc>
                <a:spcPct val="115000"/>
              </a:lnSpc>
              <a:spcBef>
                <a:spcPts val="1200"/>
              </a:spcBef>
              <a:spcAft>
                <a:spcPts val="1200"/>
              </a:spcAft>
              <a:buNone/>
            </a:pPr>
            <a:r>
              <a:t/>
            </a:r>
            <a:endParaRPr sz="1300">
              <a:latin typeface="Figtree"/>
              <a:ea typeface="Figtree"/>
              <a:cs typeface="Figtree"/>
              <a:sym typeface="Figtree"/>
            </a:endParaRPr>
          </a:p>
        </p:txBody>
      </p:sp>
      <p:sp>
        <p:nvSpPr>
          <p:cNvPr id="483" name="Google Shape;483;p46"/>
          <p:cNvSpPr txBox="1"/>
          <p:nvPr>
            <p:ph idx="6" type="subTitle"/>
          </p:nvPr>
        </p:nvSpPr>
        <p:spPr>
          <a:xfrm>
            <a:off x="4857150" y="1297359"/>
            <a:ext cx="3352500" cy="3609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300"/>
              <a:t>Function </a:t>
            </a:r>
            <a:r>
              <a:rPr lang="en" sz="1300"/>
              <a:t>Component</a:t>
            </a:r>
            <a:endParaRPr sz="1300"/>
          </a:p>
          <a:p>
            <a:pPr indent="-311150" lvl="0" marL="457200" rtl="0" algn="l">
              <a:lnSpc>
                <a:spcPct val="115000"/>
              </a:lnSpc>
              <a:spcBef>
                <a:spcPts val="1200"/>
              </a:spcBef>
              <a:spcAft>
                <a:spcPts val="0"/>
              </a:spcAft>
              <a:buSzPts val="1300"/>
              <a:buFont typeface="Figtree"/>
              <a:buChar char="●"/>
            </a:pPr>
            <a:r>
              <a:rPr lang="en" sz="1300">
                <a:latin typeface="Figtree"/>
                <a:ea typeface="Figtree"/>
                <a:cs typeface="Figtree"/>
                <a:sym typeface="Figtree"/>
              </a:rPr>
              <a:t>A Function component also returns HTML, and behaves much the same way as a Class component, but Function components can be written using much less code</a:t>
            </a:r>
            <a:endParaRPr sz="1300">
              <a:latin typeface="Figtree"/>
              <a:ea typeface="Figtree"/>
              <a:cs typeface="Figtree"/>
              <a:sym typeface="Figtree"/>
            </a:endParaRPr>
          </a:p>
          <a:p>
            <a:pPr indent="0" lvl="0" marL="0" rtl="0" algn="l">
              <a:lnSpc>
                <a:spcPct val="115000"/>
              </a:lnSpc>
              <a:spcBef>
                <a:spcPts val="1200"/>
              </a:spcBef>
              <a:spcAft>
                <a:spcPts val="0"/>
              </a:spcAft>
              <a:buNone/>
            </a:pPr>
            <a:r>
              <a:t/>
            </a:r>
            <a:endParaRPr sz="1300">
              <a:latin typeface="Figtree"/>
              <a:ea typeface="Figtree"/>
              <a:cs typeface="Figtree"/>
              <a:sym typeface="Figtree"/>
            </a:endParaRPr>
          </a:p>
          <a:p>
            <a:pPr indent="0" lvl="0" marL="0" rtl="0" algn="l">
              <a:lnSpc>
                <a:spcPct val="115000"/>
              </a:lnSpc>
              <a:spcBef>
                <a:spcPts val="1200"/>
              </a:spcBef>
              <a:spcAft>
                <a:spcPts val="0"/>
              </a:spcAft>
              <a:buNone/>
            </a:pPr>
            <a:r>
              <a:t/>
            </a:r>
            <a:endParaRPr sz="1300">
              <a:latin typeface="Figtree"/>
              <a:ea typeface="Figtree"/>
              <a:cs typeface="Figtree"/>
              <a:sym typeface="Figtree"/>
            </a:endParaRPr>
          </a:p>
          <a:p>
            <a:pPr indent="0" lvl="0" marL="0" rtl="0" algn="l">
              <a:lnSpc>
                <a:spcPct val="115000"/>
              </a:lnSpc>
              <a:spcBef>
                <a:spcPts val="1200"/>
              </a:spcBef>
              <a:spcAft>
                <a:spcPts val="0"/>
              </a:spcAft>
              <a:buNone/>
            </a:pPr>
            <a:r>
              <a:t/>
            </a:r>
            <a:endParaRPr sz="1300">
              <a:latin typeface="Figtree"/>
              <a:ea typeface="Figtree"/>
              <a:cs typeface="Figtree"/>
              <a:sym typeface="Figtree"/>
            </a:endParaRPr>
          </a:p>
          <a:p>
            <a:pPr indent="0" lvl="0" marL="0" rtl="0" algn="l">
              <a:lnSpc>
                <a:spcPct val="115000"/>
              </a:lnSpc>
              <a:spcBef>
                <a:spcPts val="1200"/>
              </a:spcBef>
              <a:spcAft>
                <a:spcPts val="0"/>
              </a:spcAft>
              <a:buNone/>
            </a:pPr>
            <a:r>
              <a:t/>
            </a:r>
            <a:endParaRPr sz="1300">
              <a:latin typeface="Figtree"/>
              <a:ea typeface="Figtree"/>
              <a:cs typeface="Figtree"/>
              <a:sym typeface="Figtree"/>
            </a:endParaRPr>
          </a:p>
          <a:p>
            <a:pPr indent="0" lvl="0" marL="0" rtl="0" algn="l">
              <a:lnSpc>
                <a:spcPct val="115000"/>
              </a:lnSpc>
              <a:spcBef>
                <a:spcPts val="1200"/>
              </a:spcBef>
              <a:spcAft>
                <a:spcPts val="1200"/>
              </a:spcAft>
              <a:buNone/>
            </a:pPr>
            <a:r>
              <a:t/>
            </a:r>
            <a:endParaRPr sz="1300">
              <a:latin typeface="Figtree"/>
              <a:ea typeface="Figtree"/>
              <a:cs typeface="Figtree"/>
              <a:sym typeface="Figtree"/>
            </a:endParaRPr>
          </a:p>
        </p:txBody>
      </p:sp>
      <p:sp>
        <p:nvSpPr>
          <p:cNvPr id="484" name="Google Shape;484;p46"/>
          <p:cNvSpPr txBox="1"/>
          <p:nvPr/>
        </p:nvSpPr>
        <p:spPr>
          <a:xfrm>
            <a:off x="288625" y="4014750"/>
            <a:ext cx="3856200" cy="8928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rgbClr val="0077AA"/>
                </a:solidFill>
                <a:highlight>
                  <a:srgbClr val="FFFFFF"/>
                </a:highlight>
                <a:latin typeface="Courier New"/>
                <a:ea typeface="Courier New"/>
                <a:cs typeface="Courier New"/>
                <a:sym typeface="Courier New"/>
              </a:rPr>
              <a:t>class</a:t>
            </a:r>
            <a:r>
              <a:rPr lang="en" sz="1150">
                <a:solidFill>
                  <a:schemeClr val="dk1"/>
                </a:solidFill>
                <a:highlight>
                  <a:srgbClr val="FFFFFF"/>
                </a:highlight>
                <a:latin typeface="Courier New"/>
                <a:ea typeface="Courier New"/>
                <a:cs typeface="Courier New"/>
                <a:sym typeface="Courier New"/>
              </a:rPr>
              <a:t> </a:t>
            </a:r>
            <a:r>
              <a:rPr lang="en" sz="1150">
                <a:solidFill>
                  <a:srgbClr val="DD4A68"/>
                </a:solidFill>
                <a:highlight>
                  <a:srgbClr val="FFFFFF"/>
                </a:highlight>
                <a:latin typeface="Courier New"/>
                <a:ea typeface="Courier New"/>
                <a:cs typeface="Courier New"/>
                <a:sym typeface="Courier New"/>
              </a:rPr>
              <a:t>Car</a:t>
            </a:r>
            <a:r>
              <a:rPr lang="en" sz="1150">
                <a:solidFill>
                  <a:schemeClr val="dk1"/>
                </a:solidFill>
                <a:highlight>
                  <a:srgbClr val="FFFFFF"/>
                </a:highlight>
                <a:latin typeface="Courier New"/>
                <a:ea typeface="Courier New"/>
                <a:cs typeface="Courier New"/>
                <a:sym typeface="Courier New"/>
              </a:rPr>
              <a:t> </a:t>
            </a:r>
            <a:r>
              <a:rPr lang="en" sz="1150">
                <a:solidFill>
                  <a:srgbClr val="0077AA"/>
                </a:solidFill>
                <a:highlight>
                  <a:srgbClr val="FFFFFF"/>
                </a:highlight>
                <a:latin typeface="Courier New"/>
                <a:ea typeface="Courier New"/>
                <a:cs typeface="Courier New"/>
                <a:sym typeface="Courier New"/>
              </a:rPr>
              <a:t>extends</a:t>
            </a:r>
            <a:r>
              <a:rPr lang="en" sz="1150">
                <a:solidFill>
                  <a:schemeClr val="dk1"/>
                </a:solidFill>
                <a:highlight>
                  <a:srgbClr val="FFFFFF"/>
                </a:highlight>
                <a:latin typeface="Courier New"/>
                <a:ea typeface="Courier New"/>
                <a:cs typeface="Courier New"/>
                <a:sym typeface="Courier New"/>
              </a:rPr>
              <a:t> </a:t>
            </a:r>
            <a:r>
              <a:rPr lang="en" sz="1150">
                <a:solidFill>
                  <a:srgbClr val="DD4A68"/>
                </a:solidFill>
                <a:highlight>
                  <a:srgbClr val="FFFFFF"/>
                </a:highlight>
                <a:latin typeface="Courier New"/>
                <a:ea typeface="Courier New"/>
                <a:cs typeface="Courier New"/>
                <a:sym typeface="Courier New"/>
              </a:rPr>
              <a:t>React</a:t>
            </a:r>
            <a:r>
              <a:rPr lang="en" sz="1150">
                <a:solidFill>
                  <a:srgbClr val="999999"/>
                </a:solidFill>
                <a:highlight>
                  <a:srgbClr val="FFFFFF"/>
                </a:highlight>
                <a:latin typeface="Courier New"/>
                <a:ea typeface="Courier New"/>
                <a:cs typeface="Courier New"/>
                <a:sym typeface="Courier New"/>
              </a:rPr>
              <a:t>.</a:t>
            </a:r>
            <a:r>
              <a:rPr lang="en" sz="1150">
                <a:solidFill>
                  <a:srgbClr val="DD4A68"/>
                </a:solidFill>
                <a:highlight>
                  <a:srgbClr val="FFFFFF"/>
                </a:highlight>
                <a:latin typeface="Courier New"/>
                <a:ea typeface="Courier New"/>
                <a:cs typeface="Courier New"/>
                <a:sym typeface="Courier New"/>
              </a:rPr>
              <a:t>Component</a:t>
            </a:r>
            <a:r>
              <a:rPr lang="en" sz="1150">
                <a:solidFill>
                  <a:schemeClr val="dk1"/>
                </a:solidFill>
                <a:highlight>
                  <a:srgbClr val="FFFFFF"/>
                </a:highlight>
                <a:latin typeface="Courier New"/>
                <a:ea typeface="Courier New"/>
                <a:cs typeface="Courier New"/>
                <a:sym typeface="Courier New"/>
              </a:rPr>
              <a:t> </a:t>
            </a:r>
            <a:r>
              <a:rPr lang="en" sz="1150">
                <a:solidFill>
                  <a:srgbClr val="999999"/>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DD4A68"/>
                </a:solidFill>
                <a:highlight>
                  <a:srgbClr val="FFFFFF"/>
                </a:highlight>
                <a:latin typeface="Courier New"/>
                <a:ea typeface="Courier New"/>
                <a:cs typeface="Courier New"/>
                <a:sym typeface="Courier New"/>
              </a:rPr>
              <a:t>render</a:t>
            </a:r>
            <a:r>
              <a:rPr lang="en" sz="1150">
                <a:solidFill>
                  <a:srgbClr val="999999"/>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a:t>
            </a:r>
            <a:r>
              <a:rPr lang="en" sz="1150">
                <a:solidFill>
                  <a:srgbClr val="999999"/>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0077AA"/>
                </a:solidFill>
                <a:highlight>
                  <a:srgbClr val="FFFFFF"/>
                </a:highlight>
                <a:latin typeface="Courier New"/>
                <a:ea typeface="Courier New"/>
                <a:cs typeface="Courier New"/>
                <a:sym typeface="Courier New"/>
              </a:rPr>
              <a:t>return</a:t>
            </a:r>
            <a:r>
              <a:rPr lang="en" sz="1150">
                <a:solidFill>
                  <a:schemeClr val="dk1"/>
                </a:solidFill>
                <a:highlight>
                  <a:srgbClr val="FFFFFF"/>
                </a:highlight>
                <a:latin typeface="Courier New"/>
                <a:ea typeface="Courier New"/>
                <a:cs typeface="Courier New"/>
                <a:sym typeface="Courier New"/>
              </a:rPr>
              <a:t> </a:t>
            </a:r>
            <a:r>
              <a:rPr lang="en" sz="1150">
                <a:solidFill>
                  <a:srgbClr val="999999"/>
                </a:solidFill>
                <a:highlight>
                  <a:srgbClr val="FFFFFF"/>
                </a:highlight>
                <a:latin typeface="Courier New"/>
                <a:ea typeface="Courier New"/>
                <a:cs typeface="Courier New"/>
                <a:sym typeface="Courier New"/>
              </a:rPr>
              <a:t>&lt;</a:t>
            </a:r>
            <a:r>
              <a:rPr lang="en" sz="1150">
                <a:solidFill>
                  <a:srgbClr val="990055"/>
                </a:solidFill>
                <a:highlight>
                  <a:srgbClr val="FFFFFF"/>
                </a:highlight>
                <a:latin typeface="Courier New"/>
                <a:ea typeface="Courier New"/>
                <a:cs typeface="Courier New"/>
                <a:sym typeface="Courier New"/>
              </a:rPr>
              <a:t>h2</a:t>
            </a:r>
            <a:r>
              <a:rPr lang="en" sz="1150">
                <a:solidFill>
                  <a:srgbClr val="999999"/>
                </a:solidFill>
                <a:highlight>
                  <a:srgbClr val="FFFFFF"/>
                </a:highlight>
                <a:latin typeface="Courier New"/>
                <a:ea typeface="Courier New"/>
                <a:cs typeface="Courier New"/>
                <a:sym typeface="Courier New"/>
              </a:rPr>
              <a:t>&gt;</a:t>
            </a:r>
            <a:r>
              <a:rPr lang="en" sz="1150">
                <a:solidFill>
                  <a:schemeClr val="dk1"/>
                </a:solidFill>
                <a:highlight>
                  <a:srgbClr val="FFFFFF"/>
                </a:highlight>
                <a:latin typeface="Courier New"/>
                <a:ea typeface="Courier New"/>
                <a:cs typeface="Courier New"/>
                <a:sym typeface="Courier New"/>
              </a:rPr>
              <a:t>Hi, I am a Car!</a:t>
            </a:r>
            <a:r>
              <a:rPr lang="en" sz="1150">
                <a:solidFill>
                  <a:srgbClr val="999999"/>
                </a:solidFill>
                <a:highlight>
                  <a:srgbClr val="FFFFFF"/>
                </a:highlight>
                <a:latin typeface="Courier New"/>
                <a:ea typeface="Courier New"/>
                <a:cs typeface="Courier New"/>
                <a:sym typeface="Courier New"/>
              </a:rPr>
              <a:t>&lt;/</a:t>
            </a:r>
            <a:r>
              <a:rPr lang="en" sz="1150">
                <a:solidFill>
                  <a:srgbClr val="990055"/>
                </a:solidFill>
                <a:highlight>
                  <a:srgbClr val="FFFFFF"/>
                </a:highlight>
                <a:latin typeface="Courier New"/>
                <a:ea typeface="Courier New"/>
                <a:cs typeface="Courier New"/>
                <a:sym typeface="Courier New"/>
              </a:rPr>
              <a:t>h2</a:t>
            </a:r>
            <a:r>
              <a:rPr lang="en" sz="1150">
                <a:solidFill>
                  <a:srgbClr val="999999"/>
                </a:solidFill>
                <a:highlight>
                  <a:srgbClr val="FFFFFF"/>
                </a:highlight>
                <a:latin typeface="Courier New"/>
                <a:ea typeface="Courier New"/>
                <a:cs typeface="Courier New"/>
                <a:sym typeface="Courier New"/>
              </a:rPr>
              <a:t>&gt;;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999999"/>
                </a:solidFill>
                <a:highlight>
                  <a:srgbClr val="FFFFFF"/>
                </a:highlight>
                <a:latin typeface="Courier New"/>
                <a:ea typeface="Courier New"/>
                <a:cs typeface="Courier New"/>
                <a:sym typeface="Courier New"/>
              </a:rPr>
              <a:t>}}</a:t>
            </a:r>
            <a:endParaRPr sz="1150">
              <a:solidFill>
                <a:srgbClr val="999999"/>
              </a:solidFill>
              <a:highlight>
                <a:srgbClr val="FFFFFF"/>
              </a:highlight>
              <a:latin typeface="Courier New"/>
              <a:ea typeface="Courier New"/>
              <a:cs typeface="Courier New"/>
              <a:sym typeface="Courier New"/>
            </a:endParaRPr>
          </a:p>
        </p:txBody>
      </p:sp>
      <p:sp>
        <p:nvSpPr>
          <p:cNvPr id="485" name="Google Shape;485;p46"/>
          <p:cNvSpPr txBox="1"/>
          <p:nvPr/>
        </p:nvSpPr>
        <p:spPr>
          <a:xfrm>
            <a:off x="4857150" y="3196750"/>
            <a:ext cx="3352500" cy="8697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rgbClr val="0077AA"/>
                </a:solidFill>
                <a:highlight>
                  <a:srgbClr val="FFFFFF"/>
                </a:highlight>
                <a:latin typeface="Courier New"/>
                <a:ea typeface="Courier New"/>
                <a:cs typeface="Courier New"/>
                <a:sym typeface="Courier New"/>
              </a:rPr>
              <a:t>function</a:t>
            </a:r>
            <a:r>
              <a:rPr lang="en" sz="1150">
                <a:solidFill>
                  <a:schemeClr val="dk1"/>
                </a:solidFill>
                <a:highlight>
                  <a:srgbClr val="FFFFFF"/>
                </a:highlight>
                <a:latin typeface="Courier New"/>
                <a:ea typeface="Courier New"/>
                <a:cs typeface="Courier New"/>
                <a:sym typeface="Courier New"/>
              </a:rPr>
              <a:t> </a:t>
            </a:r>
            <a:r>
              <a:rPr lang="en" sz="1150">
                <a:solidFill>
                  <a:srgbClr val="DD4A68"/>
                </a:solidFill>
                <a:highlight>
                  <a:srgbClr val="FFFFFF"/>
                </a:highlight>
                <a:latin typeface="Courier New"/>
                <a:ea typeface="Courier New"/>
                <a:cs typeface="Courier New"/>
                <a:sym typeface="Courier New"/>
              </a:rPr>
              <a:t>Car</a:t>
            </a:r>
            <a:r>
              <a:rPr lang="en" sz="1150">
                <a:solidFill>
                  <a:srgbClr val="999999"/>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a:t>
            </a:r>
            <a:r>
              <a:rPr lang="en" sz="1150">
                <a:solidFill>
                  <a:srgbClr val="999999"/>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0077AA"/>
                </a:solidFill>
                <a:highlight>
                  <a:srgbClr val="FFFFFF"/>
                </a:highlight>
                <a:latin typeface="Courier New"/>
                <a:ea typeface="Courier New"/>
                <a:cs typeface="Courier New"/>
                <a:sym typeface="Courier New"/>
              </a:rPr>
              <a:t>return</a:t>
            </a:r>
            <a:r>
              <a:rPr lang="en" sz="1150">
                <a:solidFill>
                  <a:schemeClr val="dk1"/>
                </a:solidFill>
                <a:highlight>
                  <a:srgbClr val="FFFFFF"/>
                </a:highlight>
                <a:latin typeface="Courier New"/>
                <a:ea typeface="Courier New"/>
                <a:cs typeface="Courier New"/>
                <a:sym typeface="Courier New"/>
              </a:rPr>
              <a:t> </a:t>
            </a:r>
            <a:r>
              <a:rPr lang="en" sz="1150">
                <a:solidFill>
                  <a:srgbClr val="999999"/>
                </a:solidFill>
                <a:highlight>
                  <a:srgbClr val="FFFFFF"/>
                </a:highlight>
                <a:latin typeface="Courier New"/>
                <a:ea typeface="Courier New"/>
                <a:cs typeface="Courier New"/>
                <a:sym typeface="Courier New"/>
              </a:rPr>
              <a:t>&lt;</a:t>
            </a:r>
            <a:r>
              <a:rPr lang="en" sz="1150">
                <a:solidFill>
                  <a:srgbClr val="990055"/>
                </a:solidFill>
                <a:highlight>
                  <a:srgbClr val="FFFFFF"/>
                </a:highlight>
                <a:latin typeface="Courier New"/>
                <a:ea typeface="Courier New"/>
                <a:cs typeface="Courier New"/>
                <a:sym typeface="Courier New"/>
              </a:rPr>
              <a:t>h2</a:t>
            </a:r>
            <a:r>
              <a:rPr lang="en" sz="1150">
                <a:solidFill>
                  <a:srgbClr val="999999"/>
                </a:solidFill>
                <a:highlight>
                  <a:srgbClr val="FFFFFF"/>
                </a:highlight>
                <a:latin typeface="Courier New"/>
                <a:ea typeface="Courier New"/>
                <a:cs typeface="Courier New"/>
                <a:sym typeface="Courier New"/>
              </a:rPr>
              <a:t>&gt;</a:t>
            </a:r>
            <a:r>
              <a:rPr lang="en" sz="1150">
                <a:solidFill>
                  <a:schemeClr val="dk1"/>
                </a:solidFill>
                <a:highlight>
                  <a:srgbClr val="FFFFFF"/>
                </a:highlight>
                <a:latin typeface="Courier New"/>
                <a:ea typeface="Courier New"/>
                <a:cs typeface="Courier New"/>
                <a:sym typeface="Courier New"/>
              </a:rPr>
              <a:t>Hi, I am a Car!</a:t>
            </a:r>
            <a:r>
              <a:rPr lang="en" sz="1150">
                <a:solidFill>
                  <a:srgbClr val="999999"/>
                </a:solidFill>
                <a:highlight>
                  <a:srgbClr val="FFFFFF"/>
                </a:highlight>
                <a:latin typeface="Courier New"/>
                <a:ea typeface="Courier New"/>
                <a:cs typeface="Courier New"/>
                <a:sym typeface="Courier New"/>
              </a:rPr>
              <a:t>&lt;/</a:t>
            </a:r>
            <a:r>
              <a:rPr lang="en" sz="1150">
                <a:solidFill>
                  <a:srgbClr val="990055"/>
                </a:solidFill>
                <a:highlight>
                  <a:srgbClr val="FFFFFF"/>
                </a:highlight>
                <a:latin typeface="Courier New"/>
                <a:ea typeface="Courier New"/>
                <a:cs typeface="Courier New"/>
                <a:sym typeface="Courier New"/>
              </a:rPr>
              <a:t>h2</a:t>
            </a:r>
            <a:r>
              <a:rPr lang="en" sz="1150">
                <a:solidFill>
                  <a:srgbClr val="999999"/>
                </a:solidFill>
                <a:highlight>
                  <a:srgbClr val="FFFFFF"/>
                </a:highlight>
                <a:latin typeface="Courier New"/>
                <a:ea typeface="Courier New"/>
                <a:cs typeface="Courier New"/>
                <a:sym typeface="Courier New"/>
              </a:rPr>
              <a:t>&gt;;</a:t>
            </a:r>
            <a:endParaRPr sz="1150">
              <a:solidFill>
                <a:schemeClr val="dk1"/>
              </a:solidFill>
              <a:highlight>
                <a:srgbClr val="FFFFFF"/>
              </a:highlight>
              <a:latin typeface="Courier New"/>
              <a:ea typeface="Courier New"/>
              <a:cs typeface="Courier New"/>
              <a:sym typeface="Courier New"/>
            </a:endParaRPr>
          </a:p>
          <a:p>
            <a:pPr indent="0" lvl="0" marL="152400" marR="152400" rtl="0" algn="l">
              <a:lnSpc>
                <a:spcPct val="150000"/>
              </a:lnSpc>
              <a:spcBef>
                <a:spcPts val="1200"/>
              </a:spcBef>
              <a:spcAft>
                <a:spcPts val="1200"/>
              </a:spcAft>
              <a:buNone/>
            </a:pPr>
            <a:r>
              <a:rPr lang="en" sz="1150">
                <a:solidFill>
                  <a:srgbClr val="999999"/>
                </a:solidFill>
                <a:highlight>
                  <a:srgbClr val="FFFFFF"/>
                </a:highlight>
                <a:latin typeface="Courier New"/>
                <a:ea typeface="Courier New"/>
                <a:cs typeface="Courier New"/>
                <a:sym typeface="Courier New"/>
              </a:rPr>
              <a:t>}</a:t>
            </a:r>
            <a:endParaRPr sz="1150">
              <a:solidFill>
                <a:srgbClr val="999999"/>
              </a:solidFill>
              <a:highlight>
                <a:srgbClr val="FFFFFF"/>
              </a:highlight>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489" name="Shape 489"/>
        <p:cNvGrpSpPr/>
        <p:nvPr/>
      </p:nvGrpSpPr>
      <p:grpSpPr>
        <a:xfrm>
          <a:off x="0" y="0"/>
          <a:ext cx="0" cy="0"/>
          <a:chOff x="0" y="0"/>
          <a:chExt cx="0" cy="0"/>
        </a:xfrm>
      </p:grpSpPr>
      <p:sp>
        <p:nvSpPr>
          <p:cNvPr id="490" name="Google Shape;490;p47"/>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91" name="Google Shape;491;p47"/>
          <p:cNvSpPr txBox="1"/>
          <p:nvPr/>
        </p:nvSpPr>
        <p:spPr>
          <a:xfrm>
            <a:off x="143700" y="1253846"/>
            <a:ext cx="5560800" cy="268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200">
                <a:latin typeface="Figtree"/>
                <a:ea typeface="Figtree"/>
                <a:cs typeface="Figtree"/>
                <a:sym typeface="Figtree"/>
              </a:rPr>
              <a:t>Component Constructor</a:t>
            </a:r>
            <a:br>
              <a:rPr b="1" lang="en" sz="1200">
                <a:latin typeface="Figtree"/>
                <a:ea typeface="Figtree"/>
                <a:cs typeface="Figtree"/>
                <a:sym typeface="Figtree"/>
              </a:rPr>
            </a:br>
            <a:r>
              <a:rPr lang="en" sz="1200">
                <a:latin typeface="Figtree"/>
                <a:ea typeface="Figtree"/>
                <a:cs typeface="Figtree"/>
                <a:sym typeface="Figtree"/>
              </a:rPr>
              <a:t>The Component Constructor is a special method used to initialize a new instance of a class component.</a:t>
            </a:r>
            <a:endParaRPr sz="1200">
              <a:latin typeface="Figtree"/>
              <a:ea typeface="Figtree"/>
              <a:cs typeface="Figtree"/>
              <a:sym typeface="Figtree"/>
            </a:endParaRPr>
          </a:p>
          <a:p>
            <a:pPr indent="-304800" lvl="0" marL="457200" rtl="0" algn="l">
              <a:lnSpc>
                <a:spcPct val="115000"/>
              </a:lnSpc>
              <a:spcBef>
                <a:spcPts val="1200"/>
              </a:spcBef>
              <a:spcAft>
                <a:spcPts val="0"/>
              </a:spcAft>
              <a:buSzPts val="1200"/>
              <a:buFont typeface="Figtree"/>
              <a:buChar char="●"/>
            </a:pPr>
            <a:r>
              <a:rPr b="1" lang="en" sz="1200">
                <a:latin typeface="Figtree"/>
                <a:ea typeface="Figtree"/>
                <a:cs typeface="Figtree"/>
                <a:sym typeface="Figtree"/>
              </a:rPr>
              <a:t>Initialization of State:</a:t>
            </a:r>
            <a:r>
              <a:rPr lang="en" sz="1200">
                <a:latin typeface="Figtree"/>
                <a:ea typeface="Figtree"/>
                <a:cs typeface="Figtree"/>
                <a:sym typeface="Figtree"/>
              </a:rPr>
              <a:t> The constructor is often used to initialize the state of a class-based component. The state is an object that holds </a:t>
            </a:r>
            <a:br>
              <a:rPr lang="en" sz="1200">
                <a:latin typeface="Figtree"/>
                <a:ea typeface="Figtree"/>
                <a:cs typeface="Figtree"/>
                <a:sym typeface="Figtree"/>
              </a:rPr>
            </a:br>
            <a:r>
              <a:rPr lang="en" sz="1200">
                <a:latin typeface="Figtree"/>
                <a:ea typeface="Figtree"/>
                <a:cs typeface="Figtree"/>
                <a:sym typeface="Figtree"/>
              </a:rPr>
              <a:t>data that can change over time and affect how the component renders.</a:t>
            </a:r>
            <a:endParaRPr sz="1200">
              <a:latin typeface="Figtree"/>
              <a:ea typeface="Figtree"/>
              <a:cs typeface="Figtree"/>
              <a:sym typeface="Figtree"/>
            </a:endParaRPr>
          </a:p>
          <a:p>
            <a:pPr indent="-304800" lvl="0" marL="457200" rtl="0" algn="l">
              <a:lnSpc>
                <a:spcPct val="115000"/>
              </a:lnSpc>
              <a:spcBef>
                <a:spcPts val="0"/>
              </a:spcBef>
              <a:spcAft>
                <a:spcPts val="0"/>
              </a:spcAft>
              <a:buSzPts val="1200"/>
              <a:buFont typeface="Figtree"/>
              <a:buChar char="●"/>
            </a:pPr>
            <a:r>
              <a:rPr b="1" lang="en" sz="1200">
                <a:latin typeface="Figtree"/>
                <a:ea typeface="Figtree"/>
                <a:cs typeface="Figtree"/>
                <a:sym typeface="Figtree"/>
              </a:rPr>
              <a:t>Binding Methods:</a:t>
            </a:r>
            <a:r>
              <a:rPr lang="en" sz="1200">
                <a:latin typeface="Figtree"/>
                <a:ea typeface="Figtree"/>
                <a:cs typeface="Figtree"/>
                <a:sym typeface="Figtree"/>
              </a:rPr>
              <a:t> You can also use the constructor to bind event </a:t>
            </a:r>
            <a:br>
              <a:rPr lang="en" sz="1200">
                <a:latin typeface="Figtree"/>
                <a:ea typeface="Figtree"/>
                <a:cs typeface="Figtree"/>
                <a:sym typeface="Figtree"/>
              </a:rPr>
            </a:br>
            <a:r>
              <a:rPr lang="en" sz="1200">
                <a:latin typeface="Figtree"/>
                <a:ea typeface="Figtree"/>
                <a:cs typeface="Figtree"/>
                <a:sym typeface="Figtree"/>
              </a:rPr>
              <a:t>handler methods to the component instance. This is especially </a:t>
            </a:r>
            <a:br>
              <a:rPr lang="en" sz="1200">
                <a:latin typeface="Figtree"/>
                <a:ea typeface="Figtree"/>
                <a:cs typeface="Figtree"/>
                <a:sym typeface="Figtree"/>
              </a:rPr>
            </a:br>
            <a:r>
              <a:rPr lang="en" sz="1200">
                <a:latin typeface="Figtree"/>
                <a:ea typeface="Figtree"/>
                <a:cs typeface="Figtree"/>
                <a:sym typeface="Figtree"/>
              </a:rPr>
              <a:t>needed for methods that access this within the class component.</a:t>
            </a:r>
            <a:endParaRPr sz="1200">
              <a:latin typeface="Figtree"/>
              <a:ea typeface="Figtree"/>
              <a:cs typeface="Figtree"/>
              <a:sym typeface="Figtree"/>
            </a:endParaRPr>
          </a:p>
          <a:p>
            <a:pPr indent="-304800" lvl="0" marL="457200" rtl="0" algn="l">
              <a:lnSpc>
                <a:spcPct val="115000"/>
              </a:lnSpc>
              <a:spcBef>
                <a:spcPts val="0"/>
              </a:spcBef>
              <a:spcAft>
                <a:spcPts val="0"/>
              </a:spcAft>
              <a:buSzPts val="1200"/>
              <a:buFont typeface="Figtree"/>
              <a:buChar char="●"/>
            </a:pPr>
            <a:r>
              <a:rPr b="1" lang="en" sz="1200">
                <a:latin typeface="Figtree"/>
                <a:ea typeface="Figtree"/>
                <a:cs typeface="Figtree"/>
                <a:sym typeface="Figtree"/>
              </a:rPr>
              <a:t>Super() Call:</a:t>
            </a:r>
            <a:r>
              <a:rPr lang="en" sz="1200">
                <a:latin typeface="Figtree"/>
                <a:ea typeface="Figtree"/>
                <a:cs typeface="Figtree"/>
                <a:sym typeface="Figtree"/>
              </a:rPr>
              <a:t> If you're defining a class component, the constructor</a:t>
            </a:r>
            <a:br>
              <a:rPr lang="en" sz="1200">
                <a:latin typeface="Figtree"/>
                <a:ea typeface="Figtree"/>
                <a:cs typeface="Figtree"/>
                <a:sym typeface="Figtree"/>
              </a:rPr>
            </a:br>
            <a:r>
              <a:rPr lang="en" sz="1200">
                <a:latin typeface="Figtree"/>
                <a:ea typeface="Figtree"/>
                <a:cs typeface="Figtree"/>
                <a:sym typeface="Figtree"/>
              </a:rPr>
              <a:t> must call super(props) to inherit the properties and behavior from </a:t>
            </a:r>
            <a:br>
              <a:rPr lang="en" sz="1200">
                <a:latin typeface="Figtree"/>
                <a:ea typeface="Figtree"/>
                <a:cs typeface="Figtree"/>
                <a:sym typeface="Figtree"/>
              </a:rPr>
            </a:br>
            <a:r>
              <a:rPr lang="en" sz="1200">
                <a:latin typeface="Figtree"/>
                <a:ea typeface="Figtree"/>
                <a:cs typeface="Figtree"/>
                <a:sym typeface="Figtree"/>
              </a:rPr>
              <a:t>React.Component. The props passed to the parent class (React.Component) are necessary to set up the component's props.</a:t>
            </a:r>
            <a:endParaRPr sz="1200">
              <a:latin typeface="Figtree"/>
              <a:ea typeface="Figtree"/>
              <a:cs typeface="Figtree"/>
              <a:sym typeface="Figtree"/>
            </a:endParaRPr>
          </a:p>
          <a:p>
            <a:pPr indent="0" lvl="0" marL="0" rtl="0" algn="l">
              <a:spcBef>
                <a:spcPts val="1200"/>
              </a:spcBef>
              <a:spcAft>
                <a:spcPts val="0"/>
              </a:spcAft>
              <a:buNone/>
            </a:pPr>
            <a:r>
              <a:t/>
            </a:r>
            <a:endParaRPr sz="1200">
              <a:latin typeface="Figtree"/>
              <a:ea typeface="Figtree"/>
              <a:cs typeface="Figtree"/>
              <a:sym typeface="Figtree"/>
            </a:endParaRPr>
          </a:p>
        </p:txBody>
      </p:sp>
      <p:sp>
        <p:nvSpPr>
          <p:cNvPr id="492" name="Google Shape;492;p47"/>
          <p:cNvSpPr txBox="1"/>
          <p:nvPr/>
        </p:nvSpPr>
        <p:spPr>
          <a:xfrm>
            <a:off x="5626275" y="1858025"/>
            <a:ext cx="3327300" cy="21318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rgbClr val="0077AA"/>
                </a:solidFill>
                <a:highlight>
                  <a:srgbClr val="FFFFFF"/>
                </a:highlight>
                <a:latin typeface="Courier New"/>
                <a:ea typeface="Courier New"/>
                <a:cs typeface="Courier New"/>
                <a:sym typeface="Courier New"/>
              </a:rPr>
              <a:t>class</a:t>
            </a:r>
            <a:r>
              <a:rPr lang="en" sz="1150">
                <a:solidFill>
                  <a:schemeClr val="dk1"/>
                </a:solidFill>
                <a:highlight>
                  <a:srgbClr val="FFFFFF"/>
                </a:highlight>
                <a:latin typeface="Courier New"/>
                <a:ea typeface="Courier New"/>
                <a:cs typeface="Courier New"/>
                <a:sym typeface="Courier New"/>
              </a:rPr>
              <a:t> </a:t>
            </a:r>
            <a:r>
              <a:rPr lang="en" sz="1150">
                <a:solidFill>
                  <a:srgbClr val="DD4A68"/>
                </a:solidFill>
                <a:highlight>
                  <a:srgbClr val="FFFFFF"/>
                </a:highlight>
                <a:latin typeface="Courier New"/>
                <a:ea typeface="Courier New"/>
                <a:cs typeface="Courier New"/>
                <a:sym typeface="Courier New"/>
              </a:rPr>
              <a:t>Car</a:t>
            </a:r>
            <a:r>
              <a:rPr lang="en" sz="1150">
                <a:solidFill>
                  <a:schemeClr val="dk1"/>
                </a:solidFill>
                <a:highlight>
                  <a:srgbClr val="FFFFFF"/>
                </a:highlight>
                <a:latin typeface="Courier New"/>
                <a:ea typeface="Courier New"/>
                <a:cs typeface="Courier New"/>
                <a:sym typeface="Courier New"/>
              </a:rPr>
              <a:t> </a:t>
            </a:r>
            <a:r>
              <a:rPr lang="en" sz="1150">
                <a:solidFill>
                  <a:srgbClr val="0077AA"/>
                </a:solidFill>
                <a:highlight>
                  <a:srgbClr val="FFFFFF"/>
                </a:highlight>
                <a:latin typeface="Courier New"/>
                <a:ea typeface="Courier New"/>
                <a:cs typeface="Courier New"/>
                <a:sym typeface="Courier New"/>
              </a:rPr>
              <a:t>extends</a:t>
            </a:r>
            <a:r>
              <a:rPr lang="en" sz="1150">
                <a:solidFill>
                  <a:schemeClr val="dk1"/>
                </a:solidFill>
                <a:highlight>
                  <a:srgbClr val="FFFFFF"/>
                </a:highlight>
                <a:latin typeface="Courier New"/>
                <a:ea typeface="Courier New"/>
                <a:cs typeface="Courier New"/>
                <a:sym typeface="Courier New"/>
              </a:rPr>
              <a:t> </a:t>
            </a:r>
            <a:r>
              <a:rPr lang="en" sz="1150">
                <a:solidFill>
                  <a:srgbClr val="DD4A68"/>
                </a:solidFill>
                <a:highlight>
                  <a:srgbClr val="FFFFFF"/>
                </a:highlight>
                <a:latin typeface="Courier New"/>
                <a:ea typeface="Courier New"/>
                <a:cs typeface="Courier New"/>
                <a:sym typeface="Courier New"/>
              </a:rPr>
              <a:t>React</a:t>
            </a:r>
            <a:r>
              <a:rPr lang="en" sz="1150">
                <a:solidFill>
                  <a:srgbClr val="999999"/>
                </a:solidFill>
                <a:highlight>
                  <a:srgbClr val="FFFFFF"/>
                </a:highlight>
                <a:latin typeface="Courier New"/>
                <a:ea typeface="Courier New"/>
                <a:cs typeface="Courier New"/>
                <a:sym typeface="Courier New"/>
              </a:rPr>
              <a:t>.</a:t>
            </a:r>
            <a:r>
              <a:rPr lang="en" sz="1150">
                <a:solidFill>
                  <a:srgbClr val="DD4A68"/>
                </a:solidFill>
                <a:highlight>
                  <a:srgbClr val="FFFFFF"/>
                </a:highlight>
                <a:latin typeface="Courier New"/>
                <a:ea typeface="Courier New"/>
                <a:cs typeface="Courier New"/>
                <a:sym typeface="Courier New"/>
              </a:rPr>
              <a:t>Component</a:t>
            </a:r>
            <a:r>
              <a:rPr lang="en" sz="1150">
                <a:solidFill>
                  <a:schemeClr val="dk1"/>
                </a:solidFill>
                <a:highlight>
                  <a:srgbClr val="FFFFFF"/>
                </a:highlight>
                <a:latin typeface="Courier New"/>
                <a:ea typeface="Courier New"/>
                <a:cs typeface="Courier New"/>
                <a:sym typeface="Courier New"/>
              </a:rPr>
              <a:t> </a:t>
            </a:r>
            <a:r>
              <a:rPr lang="en" sz="1150">
                <a:solidFill>
                  <a:srgbClr val="999999"/>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DD4A68"/>
                </a:solidFill>
                <a:highlight>
                  <a:srgbClr val="FFFFFF"/>
                </a:highlight>
                <a:latin typeface="Courier New"/>
                <a:ea typeface="Courier New"/>
                <a:cs typeface="Courier New"/>
                <a:sym typeface="Courier New"/>
              </a:rPr>
              <a:t>constructor</a:t>
            </a:r>
            <a:r>
              <a:rPr lang="en" sz="1150">
                <a:solidFill>
                  <a:srgbClr val="999999"/>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a:t>
            </a:r>
            <a:r>
              <a:rPr lang="en" sz="1150">
                <a:solidFill>
                  <a:srgbClr val="999999"/>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0077AA"/>
                </a:solidFill>
                <a:highlight>
                  <a:srgbClr val="FFFFFF"/>
                </a:highlight>
                <a:latin typeface="Courier New"/>
                <a:ea typeface="Courier New"/>
                <a:cs typeface="Courier New"/>
                <a:sym typeface="Courier New"/>
              </a:rPr>
              <a:t>super</a:t>
            </a:r>
            <a:r>
              <a:rPr lang="en" sz="1150">
                <a:solidFill>
                  <a:srgbClr val="999999"/>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0077AA"/>
                </a:solidFill>
                <a:highlight>
                  <a:srgbClr val="FFFFFF"/>
                </a:highlight>
                <a:latin typeface="Courier New"/>
                <a:ea typeface="Courier New"/>
                <a:cs typeface="Courier New"/>
                <a:sym typeface="Courier New"/>
              </a:rPr>
              <a:t>this</a:t>
            </a:r>
            <a:r>
              <a:rPr lang="en" sz="1150">
                <a:solidFill>
                  <a:srgbClr val="999999"/>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state </a:t>
            </a:r>
            <a:r>
              <a:rPr lang="en" sz="1150">
                <a:solidFill>
                  <a:srgbClr val="9A6E3A"/>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a:t>
            </a:r>
            <a:r>
              <a:rPr lang="en" sz="1150">
                <a:solidFill>
                  <a:srgbClr val="999999"/>
                </a:solidFill>
                <a:highlight>
                  <a:srgbClr val="FFFFFF"/>
                </a:highlight>
                <a:latin typeface="Courier New"/>
                <a:ea typeface="Courier New"/>
                <a:cs typeface="Courier New"/>
                <a:sym typeface="Courier New"/>
              </a:rPr>
              <a:t>{</a:t>
            </a:r>
            <a:r>
              <a:rPr lang="en" sz="1150">
                <a:solidFill>
                  <a:srgbClr val="990055"/>
                </a:solidFill>
                <a:highlight>
                  <a:srgbClr val="FFFFFF"/>
                </a:highlight>
                <a:latin typeface="Courier New"/>
                <a:ea typeface="Courier New"/>
                <a:cs typeface="Courier New"/>
                <a:sym typeface="Courier New"/>
              </a:rPr>
              <a:t>color</a:t>
            </a:r>
            <a:r>
              <a:rPr lang="en" sz="1150">
                <a:solidFill>
                  <a:srgbClr val="9A6E3A"/>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a:t>
            </a:r>
            <a:r>
              <a:rPr lang="en" sz="1150">
                <a:solidFill>
                  <a:srgbClr val="669900"/>
                </a:solidFill>
                <a:highlight>
                  <a:srgbClr val="FFFFFF"/>
                </a:highlight>
                <a:latin typeface="Courier New"/>
                <a:ea typeface="Courier New"/>
                <a:cs typeface="Courier New"/>
                <a:sym typeface="Courier New"/>
              </a:rPr>
              <a:t>"red"</a:t>
            </a:r>
            <a:r>
              <a:rPr lang="en" sz="1150">
                <a:solidFill>
                  <a:srgbClr val="999999"/>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999999"/>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DD4A68"/>
                </a:solidFill>
                <a:highlight>
                  <a:srgbClr val="FFFFFF"/>
                </a:highlight>
                <a:latin typeface="Courier New"/>
                <a:ea typeface="Courier New"/>
                <a:cs typeface="Courier New"/>
                <a:sym typeface="Courier New"/>
              </a:rPr>
              <a:t>render</a:t>
            </a:r>
            <a:r>
              <a:rPr lang="en" sz="1150">
                <a:solidFill>
                  <a:srgbClr val="999999"/>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a:t>
            </a:r>
            <a:r>
              <a:rPr lang="en" sz="1150">
                <a:solidFill>
                  <a:srgbClr val="999999"/>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chemeClr val="dk1"/>
                </a:solidFill>
                <a:highlight>
                  <a:srgbClr val="FFFFFF"/>
                </a:highlight>
                <a:latin typeface="Courier New"/>
                <a:ea typeface="Courier New"/>
                <a:cs typeface="Courier New"/>
                <a:sym typeface="Courier New"/>
              </a:rPr>
              <a:t>    </a:t>
            </a:r>
            <a:r>
              <a:rPr lang="en" sz="1150">
                <a:solidFill>
                  <a:srgbClr val="0077AA"/>
                </a:solidFill>
                <a:highlight>
                  <a:srgbClr val="FFFFFF"/>
                </a:highlight>
                <a:latin typeface="Courier New"/>
                <a:ea typeface="Courier New"/>
                <a:cs typeface="Courier New"/>
                <a:sym typeface="Courier New"/>
              </a:rPr>
              <a:t>return</a:t>
            </a:r>
            <a:r>
              <a:rPr lang="en" sz="1150">
                <a:solidFill>
                  <a:schemeClr val="dk1"/>
                </a:solidFill>
                <a:highlight>
                  <a:srgbClr val="FFFFFF"/>
                </a:highlight>
                <a:latin typeface="Courier New"/>
                <a:ea typeface="Courier New"/>
                <a:cs typeface="Courier New"/>
                <a:sym typeface="Courier New"/>
              </a:rPr>
              <a:t> </a:t>
            </a:r>
            <a:r>
              <a:rPr lang="en" sz="1150">
                <a:solidFill>
                  <a:srgbClr val="999999"/>
                </a:solidFill>
                <a:highlight>
                  <a:srgbClr val="FFFFFF"/>
                </a:highlight>
                <a:latin typeface="Courier New"/>
                <a:ea typeface="Courier New"/>
                <a:cs typeface="Courier New"/>
                <a:sym typeface="Courier New"/>
              </a:rPr>
              <a:t>&lt;</a:t>
            </a:r>
            <a:r>
              <a:rPr lang="en" sz="1150">
                <a:solidFill>
                  <a:srgbClr val="990055"/>
                </a:solidFill>
                <a:highlight>
                  <a:srgbClr val="FFFFFF"/>
                </a:highlight>
                <a:latin typeface="Courier New"/>
                <a:ea typeface="Courier New"/>
                <a:cs typeface="Courier New"/>
                <a:sym typeface="Courier New"/>
              </a:rPr>
              <a:t>h2</a:t>
            </a:r>
            <a:r>
              <a:rPr lang="en" sz="1150">
                <a:solidFill>
                  <a:srgbClr val="999999"/>
                </a:solidFill>
                <a:highlight>
                  <a:srgbClr val="FFFFFF"/>
                </a:highlight>
                <a:latin typeface="Courier New"/>
                <a:ea typeface="Courier New"/>
                <a:cs typeface="Courier New"/>
                <a:sym typeface="Courier New"/>
              </a:rPr>
              <a:t>&gt;</a:t>
            </a:r>
            <a:r>
              <a:rPr lang="en" sz="1150">
                <a:solidFill>
                  <a:schemeClr val="dk1"/>
                </a:solidFill>
                <a:highlight>
                  <a:srgbClr val="FFFFFF"/>
                </a:highlight>
                <a:latin typeface="Courier New"/>
                <a:ea typeface="Courier New"/>
                <a:cs typeface="Courier New"/>
                <a:sym typeface="Courier New"/>
              </a:rPr>
              <a:t>I am a </a:t>
            </a:r>
            <a:r>
              <a:rPr lang="en" sz="1150">
                <a:solidFill>
                  <a:srgbClr val="999999"/>
                </a:solidFill>
                <a:highlight>
                  <a:srgbClr val="FFFFFF"/>
                </a:highlight>
                <a:latin typeface="Courier New"/>
                <a:ea typeface="Courier New"/>
                <a:cs typeface="Courier New"/>
                <a:sym typeface="Courier New"/>
              </a:rPr>
              <a:t>{</a:t>
            </a:r>
            <a:r>
              <a:rPr lang="en" sz="1150">
                <a:solidFill>
                  <a:srgbClr val="0077AA"/>
                </a:solidFill>
                <a:highlight>
                  <a:srgbClr val="FFFFFF"/>
                </a:highlight>
                <a:latin typeface="Courier New"/>
                <a:ea typeface="Courier New"/>
                <a:cs typeface="Courier New"/>
                <a:sym typeface="Courier New"/>
              </a:rPr>
              <a:t>this</a:t>
            </a:r>
            <a:r>
              <a:rPr lang="en" sz="1150">
                <a:solidFill>
                  <a:srgbClr val="999999"/>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state</a:t>
            </a:r>
            <a:r>
              <a:rPr lang="en" sz="1150">
                <a:solidFill>
                  <a:srgbClr val="999999"/>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color</a:t>
            </a:r>
            <a:r>
              <a:rPr lang="en" sz="1150">
                <a:solidFill>
                  <a:srgbClr val="999999"/>
                </a:solidFill>
                <a:highlight>
                  <a:srgbClr val="FFFFFF"/>
                </a:highlight>
                <a:latin typeface="Courier New"/>
                <a:ea typeface="Courier New"/>
                <a:cs typeface="Courier New"/>
                <a:sym typeface="Courier New"/>
              </a:rPr>
              <a:t>}</a:t>
            </a:r>
            <a:r>
              <a:rPr lang="en" sz="1150">
                <a:solidFill>
                  <a:schemeClr val="dk1"/>
                </a:solidFill>
                <a:highlight>
                  <a:srgbClr val="FFFFFF"/>
                </a:highlight>
                <a:latin typeface="Courier New"/>
                <a:ea typeface="Courier New"/>
                <a:cs typeface="Courier New"/>
                <a:sym typeface="Courier New"/>
              </a:rPr>
              <a:t> Car!</a:t>
            </a:r>
            <a:r>
              <a:rPr lang="en" sz="1150">
                <a:solidFill>
                  <a:srgbClr val="999999"/>
                </a:solidFill>
                <a:highlight>
                  <a:srgbClr val="FFFFFF"/>
                </a:highlight>
                <a:latin typeface="Courier New"/>
                <a:ea typeface="Courier New"/>
                <a:cs typeface="Courier New"/>
                <a:sym typeface="Courier New"/>
              </a:rPr>
              <a:t>&lt;/</a:t>
            </a:r>
            <a:r>
              <a:rPr lang="en" sz="1150">
                <a:solidFill>
                  <a:srgbClr val="990055"/>
                </a:solidFill>
                <a:highlight>
                  <a:srgbClr val="FFFFFF"/>
                </a:highlight>
                <a:latin typeface="Courier New"/>
                <a:ea typeface="Courier New"/>
                <a:cs typeface="Courier New"/>
                <a:sym typeface="Courier New"/>
              </a:rPr>
              <a:t>h2</a:t>
            </a:r>
            <a:r>
              <a:rPr lang="en" sz="1150">
                <a:solidFill>
                  <a:srgbClr val="999999"/>
                </a:solidFill>
                <a:highlight>
                  <a:srgbClr val="FFFFFF"/>
                </a:highlight>
                <a:latin typeface="Courier New"/>
                <a:ea typeface="Courier New"/>
                <a:cs typeface="Courier New"/>
                <a:sym typeface="Courier New"/>
              </a:rPr>
              <a:t>&gt;;</a:t>
            </a:r>
            <a:endParaRPr sz="1150">
              <a:solidFill>
                <a:srgbClr val="99999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999999"/>
                </a:solidFill>
                <a:highlight>
                  <a:srgbClr val="FFFFFF"/>
                </a:highlight>
                <a:latin typeface="Courier New"/>
                <a:ea typeface="Courier New"/>
                <a:cs typeface="Courier New"/>
                <a:sym typeface="Courier New"/>
              </a:rPr>
              <a:t>}</a:t>
            </a:r>
            <a:endParaRPr sz="1150">
              <a:solidFill>
                <a:srgbClr val="99999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50">
              <a:solidFill>
                <a:srgbClr val="99999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999999"/>
                </a:solidFill>
                <a:highlight>
                  <a:srgbClr val="FFFFFF"/>
                </a:highlight>
                <a:latin typeface="Courier New"/>
                <a:ea typeface="Courier New"/>
                <a:cs typeface="Courier New"/>
                <a:sym typeface="Courier New"/>
              </a:rPr>
              <a:t>}</a:t>
            </a:r>
            <a:endParaRPr sz="1150">
              <a:solidFill>
                <a:srgbClr val="999999"/>
              </a:solidFill>
              <a:highlight>
                <a:srgbClr val="FFFFFF"/>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496" name="Shape 496"/>
        <p:cNvGrpSpPr/>
        <p:nvPr/>
      </p:nvGrpSpPr>
      <p:grpSpPr>
        <a:xfrm>
          <a:off x="0" y="0"/>
          <a:ext cx="0" cy="0"/>
          <a:chOff x="0" y="0"/>
          <a:chExt cx="0" cy="0"/>
        </a:xfrm>
      </p:grpSpPr>
      <p:sp>
        <p:nvSpPr>
          <p:cNvPr id="497" name="Google Shape;497;p48"/>
          <p:cNvSpPr txBox="1"/>
          <p:nvPr>
            <p:ph idx="12" type="sldNum"/>
          </p:nvPr>
        </p:nvSpPr>
        <p:spPr>
          <a:xfrm>
            <a:off x="143700" y="102475"/>
            <a:ext cx="548700" cy="2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98" name="Google Shape;498;p48"/>
          <p:cNvSpPr txBox="1"/>
          <p:nvPr/>
        </p:nvSpPr>
        <p:spPr>
          <a:xfrm>
            <a:off x="52350" y="1227748"/>
            <a:ext cx="4321200" cy="268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200">
                <a:latin typeface="Figtree"/>
                <a:ea typeface="Figtree"/>
                <a:cs typeface="Figtree"/>
                <a:sym typeface="Figtree"/>
              </a:rPr>
              <a:t>React Props(properties)</a:t>
            </a:r>
            <a:br>
              <a:rPr b="1" lang="en" sz="1200">
                <a:latin typeface="Figtree"/>
                <a:ea typeface="Figtree"/>
                <a:cs typeface="Figtree"/>
                <a:sym typeface="Figtree"/>
              </a:rPr>
            </a:br>
            <a:r>
              <a:rPr lang="en" sz="1200">
                <a:latin typeface="Figtree"/>
                <a:ea typeface="Figtree"/>
                <a:cs typeface="Figtree"/>
                <a:sym typeface="Figtree"/>
              </a:rPr>
              <a:t>A Way to pass data from a parent component to a child component in React.</a:t>
            </a:r>
            <a:endParaRPr sz="1200">
              <a:latin typeface="Figtree"/>
              <a:ea typeface="Figtree"/>
              <a:cs typeface="Figtree"/>
              <a:sym typeface="Figtree"/>
            </a:endParaRPr>
          </a:p>
          <a:p>
            <a:pPr indent="-304800" lvl="0" marL="457200" rtl="0" algn="l">
              <a:lnSpc>
                <a:spcPct val="115000"/>
              </a:lnSpc>
              <a:spcBef>
                <a:spcPts val="1200"/>
              </a:spcBef>
              <a:spcAft>
                <a:spcPts val="0"/>
              </a:spcAft>
              <a:buSzPts val="1200"/>
              <a:buFont typeface="Figtree"/>
              <a:buChar char="●"/>
            </a:pPr>
            <a:r>
              <a:rPr b="1" lang="en" sz="1200">
                <a:latin typeface="Figtree"/>
                <a:ea typeface="Figtree"/>
                <a:cs typeface="Figtree"/>
                <a:sym typeface="Figtree"/>
              </a:rPr>
              <a:t>Passing Data:</a:t>
            </a:r>
            <a:r>
              <a:rPr lang="en" sz="1200">
                <a:latin typeface="Figtree"/>
                <a:ea typeface="Figtree"/>
                <a:cs typeface="Figtree"/>
                <a:sym typeface="Figtree"/>
              </a:rPr>
              <a:t> Props are used to pass information (like strings, numbers, or even functions) from a parent component to a child component.</a:t>
            </a:r>
            <a:endParaRPr sz="1200">
              <a:latin typeface="Figtree"/>
              <a:ea typeface="Figtree"/>
              <a:cs typeface="Figtree"/>
              <a:sym typeface="Figtree"/>
            </a:endParaRPr>
          </a:p>
          <a:p>
            <a:pPr indent="-304800" lvl="0" marL="457200" rtl="0" algn="l">
              <a:lnSpc>
                <a:spcPct val="115000"/>
              </a:lnSpc>
              <a:spcBef>
                <a:spcPts val="0"/>
              </a:spcBef>
              <a:spcAft>
                <a:spcPts val="0"/>
              </a:spcAft>
              <a:buSzPts val="1200"/>
              <a:buFont typeface="Figtree"/>
              <a:buChar char="●"/>
            </a:pPr>
            <a:r>
              <a:rPr b="1" lang="en" sz="1200">
                <a:latin typeface="Figtree"/>
                <a:ea typeface="Figtree"/>
                <a:cs typeface="Figtree"/>
                <a:sym typeface="Figtree"/>
              </a:rPr>
              <a:t>Read-Only:</a:t>
            </a:r>
            <a:r>
              <a:rPr lang="en" sz="1200">
                <a:latin typeface="Figtree"/>
                <a:ea typeface="Figtree"/>
                <a:cs typeface="Figtree"/>
                <a:sym typeface="Figtree"/>
              </a:rPr>
              <a:t> Props are immutable, meaning they cannot be changed by the child component. They are passed down from the parent, and the child can only read them.</a:t>
            </a:r>
            <a:endParaRPr sz="1200">
              <a:latin typeface="Figtree"/>
              <a:ea typeface="Figtree"/>
              <a:cs typeface="Figtree"/>
              <a:sym typeface="Figtree"/>
            </a:endParaRPr>
          </a:p>
          <a:p>
            <a:pPr indent="-304800" lvl="0" marL="457200" rtl="0" algn="l">
              <a:lnSpc>
                <a:spcPct val="115000"/>
              </a:lnSpc>
              <a:spcBef>
                <a:spcPts val="0"/>
              </a:spcBef>
              <a:spcAft>
                <a:spcPts val="0"/>
              </a:spcAft>
              <a:buSzPts val="1200"/>
              <a:buFont typeface="Figtree"/>
              <a:buChar char="●"/>
            </a:pPr>
            <a:r>
              <a:rPr b="1" lang="en" sz="1200">
                <a:latin typeface="Figtree"/>
                <a:ea typeface="Figtree"/>
                <a:cs typeface="Figtree"/>
                <a:sym typeface="Figtree"/>
              </a:rPr>
              <a:t>Dynamic UI</a:t>
            </a:r>
            <a:r>
              <a:rPr lang="en" sz="1200">
                <a:latin typeface="Figtree"/>
                <a:ea typeface="Figtree"/>
                <a:cs typeface="Figtree"/>
                <a:sym typeface="Figtree"/>
              </a:rPr>
              <a:t>: By changing the values of props in the parent component, the child component will automatically re-render with the new data.</a:t>
            </a:r>
            <a:endParaRPr sz="1200">
              <a:latin typeface="Figtree"/>
              <a:ea typeface="Figtree"/>
              <a:cs typeface="Figtree"/>
              <a:sym typeface="Figtree"/>
            </a:endParaRPr>
          </a:p>
          <a:p>
            <a:pPr indent="0" lvl="0" marL="0" rtl="0" algn="l">
              <a:spcBef>
                <a:spcPts val="1200"/>
              </a:spcBef>
              <a:spcAft>
                <a:spcPts val="0"/>
              </a:spcAft>
              <a:buNone/>
            </a:pPr>
            <a:r>
              <a:t/>
            </a:r>
            <a:endParaRPr sz="1200">
              <a:latin typeface="Figtree"/>
              <a:ea typeface="Figtree"/>
              <a:cs typeface="Figtree"/>
              <a:sym typeface="Figtree"/>
            </a:endParaRPr>
          </a:p>
        </p:txBody>
      </p:sp>
      <p:sp>
        <p:nvSpPr>
          <p:cNvPr id="499" name="Google Shape;499;p48"/>
          <p:cNvSpPr txBox="1"/>
          <p:nvPr/>
        </p:nvSpPr>
        <p:spPr>
          <a:xfrm>
            <a:off x="4412826" y="1386000"/>
            <a:ext cx="4201500" cy="26781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Times New Roman"/>
                <a:ea typeface="Times New Roman"/>
                <a:cs typeface="Times New Roman"/>
                <a:sym typeface="Times New Roman"/>
              </a:rPr>
              <a:t>// Parent Component</a:t>
            </a:r>
            <a:endParaRPr b="1" sz="900">
              <a:latin typeface="Times New Roman"/>
              <a:ea typeface="Times New Roman"/>
              <a:cs typeface="Times New Roman"/>
              <a:sym typeface="Times New Roman"/>
            </a:endParaRPr>
          </a:p>
          <a:p>
            <a:pPr indent="0" lvl="0" marL="0" rtl="0" algn="l">
              <a:spcBef>
                <a:spcPts val="0"/>
              </a:spcBef>
              <a:spcAft>
                <a:spcPts val="0"/>
              </a:spcAft>
              <a:buNone/>
            </a:pPr>
            <a:r>
              <a:rPr b="1" lang="en" sz="900">
                <a:latin typeface="Times New Roman"/>
                <a:ea typeface="Times New Roman"/>
                <a:cs typeface="Times New Roman"/>
                <a:sym typeface="Times New Roman"/>
              </a:rPr>
              <a:t>function Parent() {</a:t>
            </a:r>
            <a:endParaRPr b="1" sz="900">
              <a:latin typeface="Times New Roman"/>
              <a:ea typeface="Times New Roman"/>
              <a:cs typeface="Times New Roman"/>
              <a:sym typeface="Times New Roman"/>
            </a:endParaRPr>
          </a:p>
          <a:p>
            <a:pPr indent="0" lvl="0" marL="0" rtl="0" algn="l">
              <a:spcBef>
                <a:spcPts val="0"/>
              </a:spcBef>
              <a:spcAft>
                <a:spcPts val="0"/>
              </a:spcAft>
              <a:buNone/>
            </a:pPr>
            <a:r>
              <a:rPr b="1" lang="en" sz="900">
                <a:latin typeface="Times New Roman"/>
                <a:ea typeface="Times New Roman"/>
                <a:cs typeface="Times New Roman"/>
                <a:sym typeface="Times New Roman"/>
              </a:rPr>
              <a:t>  return (</a:t>
            </a:r>
            <a:endParaRPr b="1" sz="900">
              <a:latin typeface="Times New Roman"/>
              <a:ea typeface="Times New Roman"/>
              <a:cs typeface="Times New Roman"/>
              <a:sym typeface="Times New Roman"/>
            </a:endParaRPr>
          </a:p>
          <a:p>
            <a:pPr indent="0" lvl="0" marL="0" rtl="0" algn="l">
              <a:spcBef>
                <a:spcPts val="0"/>
              </a:spcBef>
              <a:spcAft>
                <a:spcPts val="0"/>
              </a:spcAft>
              <a:buNone/>
            </a:pPr>
            <a:r>
              <a:rPr b="1" lang="en" sz="900">
                <a:latin typeface="Times New Roman"/>
                <a:ea typeface="Times New Roman"/>
                <a:cs typeface="Times New Roman"/>
                <a:sym typeface="Times New Roman"/>
              </a:rPr>
              <a:t>    &lt;div&gt;</a:t>
            </a:r>
            <a:endParaRPr b="1" sz="900">
              <a:latin typeface="Times New Roman"/>
              <a:ea typeface="Times New Roman"/>
              <a:cs typeface="Times New Roman"/>
              <a:sym typeface="Times New Roman"/>
            </a:endParaRPr>
          </a:p>
          <a:p>
            <a:pPr indent="0" lvl="0" marL="0" rtl="0" algn="l">
              <a:spcBef>
                <a:spcPts val="0"/>
              </a:spcBef>
              <a:spcAft>
                <a:spcPts val="0"/>
              </a:spcAft>
              <a:buNone/>
            </a:pPr>
            <a:r>
              <a:rPr b="1" lang="en" sz="900">
                <a:latin typeface="Times New Roman"/>
                <a:ea typeface="Times New Roman"/>
                <a:cs typeface="Times New Roman"/>
                <a:sym typeface="Times New Roman"/>
              </a:rPr>
              <a:t>      &lt;Child name="John" age={30} /&gt;</a:t>
            </a:r>
            <a:endParaRPr b="1" sz="900">
              <a:latin typeface="Times New Roman"/>
              <a:ea typeface="Times New Roman"/>
              <a:cs typeface="Times New Roman"/>
              <a:sym typeface="Times New Roman"/>
            </a:endParaRPr>
          </a:p>
          <a:p>
            <a:pPr indent="0" lvl="0" marL="0" rtl="0" algn="l">
              <a:spcBef>
                <a:spcPts val="0"/>
              </a:spcBef>
              <a:spcAft>
                <a:spcPts val="0"/>
              </a:spcAft>
              <a:buNone/>
            </a:pPr>
            <a:r>
              <a:rPr b="1" lang="en" sz="900">
                <a:latin typeface="Times New Roman"/>
                <a:ea typeface="Times New Roman"/>
                <a:cs typeface="Times New Roman"/>
                <a:sym typeface="Times New Roman"/>
              </a:rPr>
              <a:t>    &lt;/div&gt;</a:t>
            </a:r>
            <a:endParaRPr b="1" sz="900">
              <a:latin typeface="Times New Roman"/>
              <a:ea typeface="Times New Roman"/>
              <a:cs typeface="Times New Roman"/>
              <a:sym typeface="Times New Roman"/>
            </a:endParaRPr>
          </a:p>
          <a:p>
            <a:pPr indent="0" lvl="0" marL="0" rtl="0" algn="l">
              <a:spcBef>
                <a:spcPts val="0"/>
              </a:spcBef>
              <a:spcAft>
                <a:spcPts val="0"/>
              </a:spcAft>
              <a:buNone/>
            </a:pPr>
            <a:r>
              <a:rPr b="1" lang="en" sz="900">
                <a:latin typeface="Times New Roman"/>
                <a:ea typeface="Times New Roman"/>
                <a:cs typeface="Times New Roman"/>
                <a:sym typeface="Times New Roman"/>
              </a:rPr>
              <a:t>  );</a:t>
            </a:r>
            <a:endParaRPr b="1" sz="900">
              <a:latin typeface="Times New Roman"/>
              <a:ea typeface="Times New Roman"/>
              <a:cs typeface="Times New Roman"/>
              <a:sym typeface="Times New Roman"/>
            </a:endParaRPr>
          </a:p>
          <a:p>
            <a:pPr indent="0" lvl="0" marL="0" rtl="0" algn="l">
              <a:spcBef>
                <a:spcPts val="0"/>
              </a:spcBef>
              <a:spcAft>
                <a:spcPts val="0"/>
              </a:spcAft>
              <a:buNone/>
            </a:pPr>
            <a:r>
              <a:rPr b="1" lang="en" sz="900">
                <a:latin typeface="Times New Roman"/>
                <a:ea typeface="Times New Roman"/>
                <a:cs typeface="Times New Roman"/>
                <a:sym typeface="Times New Roman"/>
              </a:rPr>
              <a:t>}</a:t>
            </a:r>
            <a:endParaRPr b="1" sz="900">
              <a:latin typeface="Times New Roman"/>
              <a:ea typeface="Times New Roman"/>
              <a:cs typeface="Times New Roman"/>
              <a:sym typeface="Times New Roman"/>
            </a:endParaRPr>
          </a:p>
          <a:p>
            <a:pPr indent="0" lvl="0" marL="0" rtl="0" algn="l">
              <a:spcBef>
                <a:spcPts val="0"/>
              </a:spcBef>
              <a:spcAft>
                <a:spcPts val="0"/>
              </a:spcAft>
              <a:buNone/>
            </a:pPr>
            <a:r>
              <a:t/>
            </a:r>
            <a:endParaRPr b="1" sz="900">
              <a:latin typeface="Times New Roman"/>
              <a:ea typeface="Times New Roman"/>
              <a:cs typeface="Times New Roman"/>
              <a:sym typeface="Times New Roman"/>
            </a:endParaRPr>
          </a:p>
          <a:p>
            <a:pPr indent="0" lvl="0" marL="0" rtl="0" algn="l">
              <a:spcBef>
                <a:spcPts val="0"/>
              </a:spcBef>
              <a:spcAft>
                <a:spcPts val="0"/>
              </a:spcAft>
              <a:buNone/>
            </a:pPr>
            <a:r>
              <a:rPr b="1" lang="en" sz="900">
                <a:latin typeface="Times New Roman"/>
                <a:ea typeface="Times New Roman"/>
                <a:cs typeface="Times New Roman"/>
                <a:sym typeface="Times New Roman"/>
              </a:rPr>
              <a:t>// Child Component</a:t>
            </a:r>
            <a:endParaRPr b="1" sz="900">
              <a:latin typeface="Times New Roman"/>
              <a:ea typeface="Times New Roman"/>
              <a:cs typeface="Times New Roman"/>
              <a:sym typeface="Times New Roman"/>
            </a:endParaRPr>
          </a:p>
          <a:p>
            <a:pPr indent="0" lvl="0" marL="0" rtl="0" algn="l">
              <a:spcBef>
                <a:spcPts val="0"/>
              </a:spcBef>
              <a:spcAft>
                <a:spcPts val="0"/>
              </a:spcAft>
              <a:buNone/>
            </a:pPr>
            <a:r>
              <a:rPr b="1" lang="en" sz="900">
                <a:latin typeface="Times New Roman"/>
                <a:ea typeface="Times New Roman"/>
                <a:cs typeface="Times New Roman"/>
                <a:sym typeface="Times New Roman"/>
              </a:rPr>
              <a:t>function Child(props) {</a:t>
            </a:r>
            <a:endParaRPr b="1" sz="900">
              <a:latin typeface="Times New Roman"/>
              <a:ea typeface="Times New Roman"/>
              <a:cs typeface="Times New Roman"/>
              <a:sym typeface="Times New Roman"/>
            </a:endParaRPr>
          </a:p>
          <a:p>
            <a:pPr indent="0" lvl="0" marL="0" rtl="0" algn="l">
              <a:spcBef>
                <a:spcPts val="0"/>
              </a:spcBef>
              <a:spcAft>
                <a:spcPts val="0"/>
              </a:spcAft>
              <a:buNone/>
            </a:pPr>
            <a:r>
              <a:rPr b="1" lang="en" sz="900">
                <a:latin typeface="Times New Roman"/>
                <a:ea typeface="Times New Roman"/>
                <a:cs typeface="Times New Roman"/>
                <a:sym typeface="Times New Roman"/>
              </a:rPr>
              <a:t>  return (</a:t>
            </a:r>
            <a:endParaRPr b="1" sz="900">
              <a:latin typeface="Times New Roman"/>
              <a:ea typeface="Times New Roman"/>
              <a:cs typeface="Times New Roman"/>
              <a:sym typeface="Times New Roman"/>
            </a:endParaRPr>
          </a:p>
          <a:p>
            <a:pPr indent="0" lvl="0" marL="0" rtl="0" algn="l">
              <a:spcBef>
                <a:spcPts val="0"/>
              </a:spcBef>
              <a:spcAft>
                <a:spcPts val="0"/>
              </a:spcAft>
              <a:buNone/>
            </a:pPr>
            <a:r>
              <a:rPr b="1" lang="en" sz="900">
                <a:latin typeface="Times New Roman"/>
                <a:ea typeface="Times New Roman"/>
                <a:cs typeface="Times New Roman"/>
                <a:sym typeface="Times New Roman"/>
              </a:rPr>
              <a:t>    &lt;div&gt;</a:t>
            </a:r>
            <a:endParaRPr b="1" sz="900">
              <a:latin typeface="Times New Roman"/>
              <a:ea typeface="Times New Roman"/>
              <a:cs typeface="Times New Roman"/>
              <a:sym typeface="Times New Roman"/>
            </a:endParaRPr>
          </a:p>
          <a:p>
            <a:pPr indent="0" lvl="0" marL="0" rtl="0" algn="l">
              <a:spcBef>
                <a:spcPts val="0"/>
              </a:spcBef>
              <a:spcAft>
                <a:spcPts val="0"/>
              </a:spcAft>
              <a:buNone/>
            </a:pPr>
            <a:r>
              <a:rPr b="1" lang="en" sz="900">
                <a:latin typeface="Times New Roman"/>
                <a:ea typeface="Times New Roman"/>
                <a:cs typeface="Times New Roman"/>
                <a:sym typeface="Times New Roman"/>
              </a:rPr>
              <a:t>      &lt;h1&gt;Hello, my name is {props.name} and I am {props.age} years old.&lt;/h1&gt;</a:t>
            </a:r>
            <a:endParaRPr b="1" sz="900">
              <a:latin typeface="Times New Roman"/>
              <a:ea typeface="Times New Roman"/>
              <a:cs typeface="Times New Roman"/>
              <a:sym typeface="Times New Roman"/>
            </a:endParaRPr>
          </a:p>
          <a:p>
            <a:pPr indent="0" lvl="0" marL="0" rtl="0" algn="l">
              <a:spcBef>
                <a:spcPts val="0"/>
              </a:spcBef>
              <a:spcAft>
                <a:spcPts val="0"/>
              </a:spcAft>
              <a:buNone/>
            </a:pPr>
            <a:r>
              <a:rPr b="1" lang="en" sz="900">
                <a:latin typeface="Times New Roman"/>
                <a:ea typeface="Times New Roman"/>
                <a:cs typeface="Times New Roman"/>
                <a:sym typeface="Times New Roman"/>
              </a:rPr>
              <a:t>    &lt;/div&gt;</a:t>
            </a:r>
            <a:endParaRPr b="1" sz="900">
              <a:latin typeface="Times New Roman"/>
              <a:ea typeface="Times New Roman"/>
              <a:cs typeface="Times New Roman"/>
              <a:sym typeface="Times New Roman"/>
            </a:endParaRPr>
          </a:p>
          <a:p>
            <a:pPr indent="0" lvl="0" marL="0" rtl="0" algn="l">
              <a:spcBef>
                <a:spcPts val="0"/>
              </a:spcBef>
              <a:spcAft>
                <a:spcPts val="0"/>
              </a:spcAft>
              <a:buNone/>
            </a:pPr>
            <a:r>
              <a:rPr b="1" lang="en" sz="900">
                <a:latin typeface="Times New Roman"/>
                <a:ea typeface="Times New Roman"/>
                <a:cs typeface="Times New Roman"/>
                <a:sym typeface="Times New Roman"/>
              </a:rPr>
              <a:t>  );</a:t>
            </a:r>
            <a:endParaRPr b="1" sz="900">
              <a:latin typeface="Times New Roman"/>
              <a:ea typeface="Times New Roman"/>
              <a:cs typeface="Times New Roman"/>
              <a:sym typeface="Times New Roman"/>
            </a:endParaRPr>
          </a:p>
          <a:p>
            <a:pPr indent="0" lvl="0" marL="0" rtl="0" algn="l">
              <a:spcBef>
                <a:spcPts val="0"/>
              </a:spcBef>
              <a:spcAft>
                <a:spcPts val="0"/>
              </a:spcAft>
              <a:buNone/>
            </a:pPr>
            <a:r>
              <a:rPr b="1" lang="en" sz="900">
                <a:latin typeface="Times New Roman"/>
                <a:ea typeface="Times New Roman"/>
                <a:cs typeface="Times New Roman"/>
                <a:sym typeface="Times New Roman"/>
              </a:rPr>
              <a:t>}</a:t>
            </a:r>
            <a:endParaRPr b="1" sz="900">
              <a:latin typeface="Times New Roman"/>
              <a:ea typeface="Times New Roman"/>
              <a:cs typeface="Times New Roman"/>
              <a:sym typeface="Times New Roman"/>
            </a:endParaRPr>
          </a:p>
          <a:p>
            <a:pPr indent="0" lvl="0" marL="0" rtl="0" algn="l">
              <a:spcBef>
                <a:spcPts val="0"/>
              </a:spcBef>
              <a:spcAft>
                <a:spcPts val="0"/>
              </a:spcAft>
              <a:buNone/>
            </a:pPr>
            <a:r>
              <a:t/>
            </a:r>
            <a:endParaRPr b="1" sz="9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Lesson 2">
  <a:themeElements>
    <a:clrScheme name="Simple Light">
      <a:dk1>
        <a:srgbClr val="000000"/>
      </a:dk1>
      <a:lt1>
        <a:srgbClr val="F4F3F0"/>
      </a:lt1>
      <a:dk2>
        <a:srgbClr val="FFC700"/>
      </a:dk2>
      <a:lt2>
        <a:srgbClr val="0EAA57"/>
      </a:lt2>
      <a:accent1>
        <a:srgbClr val="349EEA"/>
      </a:accent1>
      <a:accent2>
        <a:srgbClr val="C6B9FF"/>
      </a:accent2>
      <a:accent3>
        <a:srgbClr val="F66F6F"/>
      </a:accent3>
      <a:accent4>
        <a:srgbClr val="8E7CC3"/>
      </a:accent4>
      <a:accent5>
        <a:srgbClr val="FFE599"/>
      </a:accent5>
      <a:accent6>
        <a:srgbClr val="A4C2F4"/>
      </a:accent6>
      <a:hlink>
        <a:srgbClr val="FFC7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