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p:scale>
          <a:sx n="39" d="100"/>
          <a:sy n="39" d="100"/>
        </p:scale>
        <p:origin x="62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6E9D9-AC16-ED24-B13E-D3E8E1DF2F6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37A1547-76F1-304C-E24F-2FAF5BD6A2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7820388A-05C3-0994-9E2E-068428F6E43C}"/>
              </a:ext>
            </a:extLst>
          </p:cNvPr>
          <p:cNvSpPr>
            <a:spLocks noGrp="1"/>
          </p:cNvSpPr>
          <p:nvPr>
            <p:ph type="dt" sz="half" idx="10"/>
          </p:nvPr>
        </p:nvSpPr>
        <p:spPr/>
        <p:txBody>
          <a:bodyPr/>
          <a:lstStyle/>
          <a:p>
            <a:fld id="{FF26D4B1-6897-4F37-90FE-E8E1D59FFFE7}" type="datetimeFigureOut">
              <a:rPr lang="en-GB" smtClean="0"/>
              <a:t>22/02/2023</a:t>
            </a:fld>
            <a:endParaRPr lang="en-GB"/>
          </a:p>
        </p:txBody>
      </p:sp>
      <p:sp>
        <p:nvSpPr>
          <p:cNvPr id="5" name="Footer Placeholder 4">
            <a:extLst>
              <a:ext uri="{FF2B5EF4-FFF2-40B4-BE49-F238E27FC236}">
                <a16:creationId xmlns:a16="http://schemas.microsoft.com/office/drawing/2014/main" id="{0BCE6A79-54A0-7F35-CF08-FD29D98B80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6692B2-A804-2864-F128-7238641904B1}"/>
              </a:ext>
            </a:extLst>
          </p:cNvPr>
          <p:cNvSpPr>
            <a:spLocks noGrp="1"/>
          </p:cNvSpPr>
          <p:nvPr>
            <p:ph type="sldNum" sz="quarter" idx="12"/>
          </p:nvPr>
        </p:nvSpPr>
        <p:spPr/>
        <p:txBody>
          <a:bodyPr/>
          <a:lstStyle/>
          <a:p>
            <a:fld id="{6FF7C4C3-4F91-4F26-B404-0D35128CD183}" type="slidenum">
              <a:rPr lang="en-GB" smtClean="0"/>
              <a:t>‹#›</a:t>
            </a:fld>
            <a:endParaRPr lang="en-GB"/>
          </a:p>
        </p:txBody>
      </p:sp>
    </p:spTree>
    <p:extLst>
      <p:ext uri="{BB962C8B-B14F-4D97-AF65-F5344CB8AC3E}">
        <p14:creationId xmlns:p14="http://schemas.microsoft.com/office/powerpoint/2010/main" val="967738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693CE-1959-882C-8F56-4AFC9D9B93A2}"/>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36403C99-1B91-224B-7EAF-31848E51965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5C1E211-EDB5-4A3F-1310-0175332D0586}"/>
              </a:ext>
            </a:extLst>
          </p:cNvPr>
          <p:cNvSpPr>
            <a:spLocks noGrp="1"/>
          </p:cNvSpPr>
          <p:nvPr>
            <p:ph type="dt" sz="half" idx="10"/>
          </p:nvPr>
        </p:nvSpPr>
        <p:spPr/>
        <p:txBody>
          <a:bodyPr/>
          <a:lstStyle/>
          <a:p>
            <a:fld id="{FF26D4B1-6897-4F37-90FE-E8E1D59FFFE7}" type="datetimeFigureOut">
              <a:rPr lang="en-GB" smtClean="0"/>
              <a:t>22/02/2023</a:t>
            </a:fld>
            <a:endParaRPr lang="en-GB"/>
          </a:p>
        </p:txBody>
      </p:sp>
      <p:sp>
        <p:nvSpPr>
          <p:cNvPr id="5" name="Footer Placeholder 4">
            <a:extLst>
              <a:ext uri="{FF2B5EF4-FFF2-40B4-BE49-F238E27FC236}">
                <a16:creationId xmlns:a16="http://schemas.microsoft.com/office/drawing/2014/main" id="{CB3BE67D-C6BA-0EC7-4E84-C7F5DB5A11D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68549F-D6E7-372E-992C-731995EF76B3}"/>
              </a:ext>
            </a:extLst>
          </p:cNvPr>
          <p:cNvSpPr>
            <a:spLocks noGrp="1"/>
          </p:cNvSpPr>
          <p:nvPr>
            <p:ph type="sldNum" sz="quarter" idx="12"/>
          </p:nvPr>
        </p:nvSpPr>
        <p:spPr/>
        <p:txBody>
          <a:bodyPr/>
          <a:lstStyle/>
          <a:p>
            <a:fld id="{6FF7C4C3-4F91-4F26-B404-0D35128CD183}" type="slidenum">
              <a:rPr lang="en-GB" smtClean="0"/>
              <a:t>‹#›</a:t>
            </a:fld>
            <a:endParaRPr lang="en-GB"/>
          </a:p>
        </p:txBody>
      </p:sp>
    </p:spTree>
    <p:extLst>
      <p:ext uri="{BB962C8B-B14F-4D97-AF65-F5344CB8AC3E}">
        <p14:creationId xmlns:p14="http://schemas.microsoft.com/office/powerpoint/2010/main" val="1126765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B72E63-9E7B-CDFD-8A33-BEDFDA6F0979}"/>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CAFC3FD4-99E9-1527-B783-0F64039F185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2644F31-90B3-986B-A210-B258E3E8E41F}"/>
              </a:ext>
            </a:extLst>
          </p:cNvPr>
          <p:cNvSpPr>
            <a:spLocks noGrp="1"/>
          </p:cNvSpPr>
          <p:nvPr>
            <p:ph type="dt" sz="half" idx="10"/>
          </p:nvPr>
        </p:nvSpPr>
        <p:spPr/>
        <p:txBody>
          <a:bodyPr/>
          <a:lstStyle/>
          <a:p>
            <a:fld id="{FF26D4B1-6897-4F37-90FE-E8E1D59FFFE7}" type="datetimeFigureOut">
              <a:rPr lang="en-GB" smtClean="0"/>
              <a:t>22/02/2023</a:t>
            </a:fld>
            <a:endParaRPr lang="en-GB"/>
          </a:p>
        </p:txBody>
      </p:sp>
      <p:sp>
        <p:nvSpPr>
          <p:cNvPr id="5" name="Footer Placeholder 4">
            <a:extLst>
              <a:ext uri="{FF2B5EF4-FFF2-40B4-BE49-F238E27FC236}">
                <a16:creationId xmlns:a16="http://schemas.microsoft.com/office/drawing/2014/main" id="{3E963036-9454-072C-99E9-2D186E326C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B4B9CD-2630-52E8-9CD0-4B83981C6F6F}"/>
              </a:ext>
            </a:extLst>
          </p:cNvPr>
          <p:cNvSpPr>
            <a:spLocks noGrp="1"/>
          </p:cNvSpPr>
          <p:nvPr>
            <p:ph type="sldNum" sz="quarter" idx="12"/>
          </p:nvPr>
        </p:nvSpPr>
        <p:spPr/>
        <p:txBody>
          <a:bodyPr/>
          <a:lstStyle/>
          <a:p>
            <a:fld id="{6FF7C4C3-4F91-4F26-B404-0D35128CD183}" type="slidenum">
              <a:rPr lang="en-GB" smtClean="0"/>
              <a:t>‹#›</a:t>
            </a:fld>
            <a:endParaRPr lang="en-GB"/>
          </a:p>
        </p:txBody>
      </p:sp>
    </p:spTree>
    <p:extLst>
      <p:ext uri="{BB962C8B-B14F-4D97-AF65-F5344CB8AC3E}">
        <p14:creationId xmlns:p14="http://schemas.microsoft.com/office/powerpoint/2010/main" val="2002984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5400B-08FD-439E-9D5C-60B42CB0CC5E}"/>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F6000FC-9F59-737B-5CE2-38ECF23ABCA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46D61A5-71F2-16FE-1A3B-0BDF4AA47F30}"/>
              </a:ext>
            </a:extLst>
          </p:cNvPr>
          <p:cNvSpPr>
            <a:spLocks noGrp="1"/>
          </p:cNvSpPr>
          <p:nvPr>
            <p:ph type="dt" sz="half" idx="10"/>
          </p:nvPr>
        </p:nvSpPr>
        <p:spPr/>
        <p:txBody>
          <a:bodyPr/>
          <a:lstStyle/>
          <a:p>
            <a:fld id="{FF26D4B1-6897-4F37-90FE-E8E1D59FFFE7}" type="datetimeFigureOut">
              <a:rPr lang="en-GB" smtClean="0"/>
              <a:t>22/02/2023</a:t>
            </a:fld>
            <a:endParaRPr lang="en-GB"/>
          </a:p>
        </p:txBody>
      </p:sp>
      <p:sp>
        <p:nvSpPr>
          <p:cNvPr id="5" name="Footer Placeholder 4">
            <a:extLst>
              <a:ext uri="{FF2B5EF4-FFF2-40B4-BE49-F238E27FC236}">
                <a16:creationId xmlns:a16="http://schemas.microsoft.com/office/drawing/2014/main" id="{E60BFDA9-BD0F-C757-D2DA-AC30089966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836EBF-3CB9-45E0-B7FB-E999DF80C85B}"/>
              </a:ext>
            </a:extLst>
          </p:cNvPr>
          <p:cNvSpPr>
            <a:spLocks noGrp="1"/>
          </p:cNvSpPr>
          <p:nvPr>
            <p:ph type="sldNum" sz="quarter" idx="12"/>
          </p:nvPr>
        </p:nvSpPr>
        <p:spPr/>
        <p:txBody>
          <a:bodyPr/>
          <a:lstStyle/>
          <a:p>
            <a:fld id="{6FF7C4C3-4F91-4F26-B404-0D35128CD183}" type="slidenum">
              <a:rPr lang="en-GB" smtClean="0"/>
              <a:t>‹#›</a:t>
            </a:fld>
            <a:endParaRPr lang="en-GB"/>
          </a:p>
        </p:txBody>
      </p:sp>
    </p:spTree>
    <p:extLst>
      <p:ext uri="{BB962C8B-B14F-4D97-AF65-F5344CB8AC3E}">
        <p14:creationId xmlns:p14="http://schemas.microsoft.com/office/powerpoint/2010/main" val="113124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A69D-2302-0856-CE0F-F7A8B64D1F2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E562BC56-29C5-8B54-1A67-75B6CF120D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E474E62-C13B-B1FA-3F35-AC446EA2AF58}"/>
              </a:ext>
            </a:extLst>
          </p:cNvPr>
          <p:cNvSpPr>
            <a:spLocks noGrp="1"/>
          </p:cNvSpPr>
          <p:nvPr>
            <p:ph type="dt" sz="half" idx="10"/>
          </p:nvPr>
        </p:nvSpPr>
        <p:spPr/>
        <p:txBody>
          <a:bodyPr/>
          <a:lstStyle/>
          <a:p>
            <a:fld id="{FF26D4B1-6897-4F37-90FE-E8E1D59FFFE7}" type="datetimeFigureOut">
              <a:rPr lang="en-GB" smtClean="0"/>
              <a:t>22/02/2023</a:t>
            </a:fld>
            <a:endParaRPr lang="en-GB"/>
          </a:p>
        </p:txBody>
      </p:sp>
      <p:sp>
        <p:nvSpPr>
          <p:cNvPr id="5" name="Footer Placeholder 4">
            <a:extLst>
              <a:ext uri="{FF2B5EF4-FFF2-40B4-BE49-F238E27FC236}">
                <a16:creationId xmlns:a16="http://schemas.microsoft.com/office/drawing/2014/main" id="{B61C699D-891F-CFBE-29D6-30B557BA60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A6C059-0CEC-05EB-53B8-61DA500EB551}"/>
              </a:ext>
            </a:extLst>
          </p:cNvPr>
          <p:cNvSpPr>
            <a:spLocks noGrp="1"/>
          </p:cNvSpPr>
          <p:nvPr>
            <p:ph type="sldNum" sz="quarter" idx="12"/>
          </p:nvPr>
        </p:nvSpPr>
        <p:spPr/>
        <p:txBody>
          <a:bodyPr/>
          <a:lstStyle/>
          <a:p>
            <a:fld id="{6FF7C4C3-4F91-4F26-B404-0D35128CD183}" type="slidenum">
              <a:rPr lang="en-GB" smtClean="0"/>
              <a:t>‹#›</a:t>
            </a:fld>
            <a:endParaRPr lang="en-GB"/>
          </a:p>
        </p:txBody>
      </p:sp>
    </p:spTree>
    <p:extLst>
      <p:ext uri="{BB962C8B-B14F-4D97-AF65-F5344CB8AC3E}">
        <p14:creationId xmlns:p14="http://schemas.microsoft.com/office/powerpoint/2010/main" val="2004163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664F-D166-4A83-76D0-6C69B65152E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4A40A34-FCAD-3FFE-5DD3-8313815CFA7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E27D9D7A-C037-098B-B3E1-21D31EA9DCB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A1E3B7CC-7AE8-2CDF-63FD-14878356F037}"/>
              </a:ext>
            </a:extLst>
          </p:cNvPr>
          <p:cNvSpPr>
            <a:spLocks noGrp="1"/>
          </p:cNvSpPr>
          <p:nvPr>
            <p:ph type="dt" sz="half" idx="10"/>
          </p:nvPr>
        </p:nvSpPr>
        <p:spPr/>
        <p:txBody>
          <a:bodyPr/>
          <a:lstStyle/>
          <a:p>
            <a:fld id="{FF26D4B1-6897-4F37-90FE-E8E1D59FFFE7}" type="datetimeFigureOut">
              <a:rPr lang="en-GB" smtClean="0"/>
              <a:t>22/02/2023</a:t>
            </a:fld>
            <a:endParaRPr lang="en-GB"/>
          </a:p>
        </p:txBody>
      </p:sp>
      <p:sp>
        <p:nvSpPr>
          <p:cNvPr id="6" name="Footer Placeholder 5">
            <a:extLst>
              <a:ext uri="{FF2B5EF4-FFF2-40B4-BE49-F238E27FC236}">
                <a16:creationId xmlns:a16="http://schemas.microsoft.com/office/drawing/2014/main" id="{982FA2D1-5A29-BFF7-CBC1-E0C8FC315AA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81DFF0-ABC2-716A-B0BE-34E1516DEF1D}"/>
              </a:ext>
            </a:extLst>
          </p:cNvPr>
          <p:cNvSpPr>
            <a:spLocks noGrp="1"/>
          </p:cNvSpPr>
          <p:nvPr>
            <p:ph type="sldNum" sz="quarter" idx="12"/>
          </p:nvPr>
        </p:nvSpPr>
        <p:spPr/>
        <p:txBody>
          <a:bodyPr/>
          <a:lstStyle/>
          <a:p>
            <a:fld id="{6FF7C4C3-4F91-4F26-B404-0D35128CD183}" type="slidenum">
              <a:rPr lang="en-GB" smtClean="0"/>
              <a:t>‹#›</a:t>
            </a:fld>
            <a:endParaRPr lang="en-GB"/>
          </a:p>
        </p:txBody>
      </p:sp>
    </p:spTree>
    <p:extLst>
      <p:ext uri="{BB962C8B-B14F-4D97-AF65-F5344CB8AC3E}">
        <p14:creationId xmlns:p14="http://schemas.microsoft.com/office/powerpoint/2010/main" val="3674644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1D071-AE4E-B438-E40F-590F44CD1A07}"/>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993E791F-6D31-B0F1-5534-6E251E25BF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E0B6FA0-B70D-AEA6-0913-451D5BCFBC6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4301C07F-7438-47BE-256C-8D64863492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F7DE530-0DD2-B258-2398-F99FB311D09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93445FE4-1EEA-BFEA-91EF-F5A441072075}"/>
              </a:ext>
            </a:extLst>
          </p:cNvPr>
          <p:cNvSpPr>
            <a:spLocks noGrp="1"/>
          </p:cNvSpPr>
          <p:nvPr>
            <p:ph type="dt" sz="half" idx="10"/>
          </p:nvPr>
        </p:nvSpPr>
        <p:spPr/>
        <p:txBody>
          <a:bodyPr/>
          <a:lstStyle/>
          <a:p>
            <a:fld id="{FF26D4B1-6897-4F37-90FE-E8E1D59FFFE7}" type="datetimeFigureOut">
              <a:rPr lang="en-GB" smtClean="0"/>
              <a:t>22/02/2023</a:t>
            </a:fld>
            <a:endParaRPr lang="en-GB"/>
          </a:p>
        </p:txBody>
      </p:sp>
      <p:sp>
        <p:nvSpPr>
          <p:cNvPr id="8" name="Footer Placeholder 7">
            <a:extLst>
              <a:ext uri="{FF2B5EF4-FFF2-40B4-BE49-F238E27FC236}">
                <a16:creationId xmlns:a16="http://schemas.microsoft.com/office/drawing/2014/main" id="{3BEE326B-A440-2E6F-F150-5FFA6732A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98B40E9-B628-F197-D588-C8D600D1772F}"/>
              </a:ext>
            </a:extLst>
          </p:cNvPr>
          <p:cNvSpPr>
            <a:spLocks noGrp="1"/>
          </p:cNvSpPr>
          <p:nvPr>
            <p:ph type="sldNum" sz="quarter" idx="12"/>
          </p:nvPr>
        </p:nvSpPr>
        <p:spPr/>
        <p:txBody>
          <a:bodyPr/>
          <a:lstStyle/>
          <a:p>
            <a:fld id="{6FF7C4C3-4F91-4F26-B404-0D35128CD183}" type="slidenum">
              <a:rPr lang="en-GB" smtClean="0"/>
              <a:t>‹#›</a:t>
            </a:fld>
            <a:endParaRPr lang="en-GB"/>
          </a:p>
        </p:txBody>
      </p:sp>
    </p:spTree>
    <p:extLst>
      <p:ext uri="{BB962C8B-B14F-4D97-AF65-F5344CB8AC3E}">
        <p14:creationId xmlns:p14="http://schemas.microsoft.com/office/powerpoint/2010/main" val="1142782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51D6B-D849-CD69-BBB9-4E2D1BA9BFEE}"/>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1CB60D83-4AAD-D308-9F4B-73CDB51C3703}"/>
              </a:ext>
            </a:extLst>
          </p:cNvPr>
          <p:cNvSpPr>
            <a:spLocks noGrp="1"/>
          </p:cNvSpPr>
          <p:nvPr>
            <p:ph type="dt" sz="half" idx="10"/>
          </p:nvPr>
        </p:nvSpPr>
        <p:spPr/>
        <p:txBody>
          <a:bodyPr/>
          <a:lstStyle/>
          <a:p>
            <a:fld id="{FF26D4B1-6897-4F37-90FE-E8E1D59FFFE7}" type="datetimeFigureOut">
              <a:rPr lang="en-GB" smtClean="0"/>
              <a:t>22/02/2023</a:t>
            </a:fld>
            <a:endParaRPr lang="en-GB"/>
          </a:p>
        </p:txBody>
      </p:sp>
      <p:sp>
        <p:nvSpPr>
          <p:cNvPr id="4" name="Footer Placeholder 3">
            <a:extLst>
              <a:ext uri="{FF2B5EF4-FFF2-40B4-BE49-F238E27FC236}">
                <a16:creationId xmlns:a16="http://schemas.microsoft.com/office/drawing/2014/main" id="{BDBA0C11-7D5F-02FD-CA6E-628039B5C81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F40CF68-B249-653E-B4F2-1745BDD27D2A}"/>
              </a:ext>
            </a:extLst>
          </p:cNvPr>
          <p:cNvSpPr>
            <a:spLocks noGrp="1"/>
          </p:cNvSpPr>
          <p:nvPr>
            <p:ph type="sldNum" sz="quarter" idx="12"/>
          </p:nvPr>
        </p:nvSpPr>
        <p:spPr/>
        <p:txBody>
          <a:bodyPr/>
          <a:lstStyle/>
          <a:p>
            <a:fld id="{6FF7C4C3-4F91-4F26-B404-0D35128CD183}" type="slidenum">
              <a:rPr lang="en-GB" smtClean="0"/>
              <a:t>‹#›</a:t>
            </a:fld>
            <a:endParaRPr lang="en-GB"/>
          </a:p>
        </p:txBody>
      </p:sp>
    </p:spTree>
    <p:extLst>
      <p:ext uri="{BB962C8B-B14F-4D97-AF65-F5344CB8AC3E}">
        <p14:creationId xmlns:p14="http://schemas.microsoft.com/office/powerpoint/2010/main" val="2142131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616049-05D4-AA97-A53A-1F2308BA87AA}"/>
              </a:ext>
            </a:extLst>
          </p:cNvPr>
          <p:cNvSpPr>
            <a:spLocks noGrp="1"/>
          </p:cNvSpPr>
          <p:nvPr>
            <p:ph type="dt" sz="half" idx="10"/>
          </p:nvPr>
        </p:nvSpPr>
        <p:spPr/>
        <p:txBody>
          <a:bodyPr/>
          <a:lstStyle/>
          <a:p>
            <a:fld id="{FF26D4B1-6897-4F37-90FE-E8E1D59FFFE7}" type="datetimeFigureOut">
              <a:rPr lang="en-GB" smtClean="0"/>
              <a:t>22/02/2023</a:t>
            </a:fld>
            <a:endParaRPr lang="en-GB"/>
          </a:p>
        </p:txBody>
      </p:sp>
      <p:sp>
        <p:nvSpPr>
          <p:cNvPr id="3" name="Footer Placeholder 2">
            <a:extLst>
              <a:ext uri="{FF2B5EF4-FFF2-40B4-BE49-F238E27FC236}">
                <a16:creationId xmlns:a16="http://schemas.microsoft.com/office/drawing/2014/main" id="{FAC45F8E-4605-3FE7-B936-C957757C4AA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8357570-408F-D20F-D342-AAFE5F0D10C1}"/>
              </a:ext>
            </a:extLst>
          </p:cNvPr>
          <p:cNvSpPr>
            <a:spLocks noGrp="1"/>
          </p:cNvSpPr>
          <p:nvPr>
            <p:ph type="sldNum" sz="quarter" idx="12"/>
          </p:nvPr>
        </p:nvSpPr>
        <p:spPr/>
        <p:txBody>
          <a:bodyPr/>
          <a:lstStyle/>
          <a:p>
            <a:fld id="{6FF7C4C3-4F91-4F26-B404-0D35128CD183}" type="slidenum">
              <a:rPr lang="en-GB" smtClean="0"/>
              <a:t>‹#›</a:t>
            </a:fld>
            <a:endParaRPr lang="en-GB"/>
          </a:p>
        </p:txBody>
      </p:sp>
    </p:spTree>
    <p:extLst>
      <p:ext uri="{BB962C8B-B14F-4D97-AF65-F5344CB8AC3E}">
        <p14:creationId xmlns:p14="http://schemas.microsoft.com/office/powerpoint/2010/main" val="1508536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9C20E-3BC6-2885-793B-2BCEA3F138F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272DCE43-5C8C-4FE5-D497-F4937901C5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6312FA45-E1B2-A30B-A876-6B6559ABD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4802D89-F99D-884E-27BD-234B3C87E903}"/>
              </a:ext>
            </a:extLst>
          </p:cNvPr>
          <p:cNvSpPr>
            <a:spLocks noGrp="1"/>
          </p:cNvSpPr>
          <p:nvPr>
            <p:ph type="dt" sz="half" idx="10"/>
          </p:nvPr>
        </p:nvSpPr>
        <p:spPr/>
        <p:txBody>
          <a:bodyPr/>
          <a:lstStyle/>
          <a:p>
            <a:fld id="{FF26D4B1-6897-4F37-90FE-E8E1D59FFFE7}" type="datetimeFigureOut">
              <a:rPr lang="en-GB" smtClean="0"/>
              <a:t>22/02/2023</a:t>
            </a:fld>
            <a:endParaRPr lang="en-GB"/>
          </a:p>
        </p:txBody>
      </p:sp>
      <p:sp>
        <p:nvSpPr>
          <p:cNvPr id="6" name="Footer Placeholder 5">
            <a:extLst>
              <a:ext uri="{FF2B5EF4-FFF2-40B4-BE49-F238E27FC236}">
                <a16:creationId xmlns:a16="http://schemas.microsoft.com/office/drawing/2014/main" id="{F7C70B5D-D8BC-F509-8804-AFA1B83AC2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04DE458-4632-F02C-9C36-E1A4B48FF03E}"/>
              </a:ext>
            </a:extLst>
          </p:cNvPr>
          <p:cNvSpPr>
            <a:spLocks noGrp="1"/>
          </p:cNvSpPr>
          <p:nvPr>
            <p:ph type="sldNum" sz="quarter" idx="12"/>
          </p:nvPr>
        </p:nvSpPr>
        <p:spPr/>
        <p:txBody>
          <a:bodyPr/>
          <a:lstStyle/>
          <a:p>
            <a:fld id="{6FF7C4C3-4F91-4F26-B404-0D35128CD183}" type="slidenum">
              <a:rPr lang="en-GB" smtClean="0"/>
              <a:t>‹#›</a:t>
            </a:fld>
            <a:endParaRPr lang="en-GB"/>
          </a:p>
        </p:txBody>
      </p:sp>
    </p:spTree>
    <p:extLst>
      <p:ext uri="{BB962C8B-B14F-4D97-AF65-F5344CB8AC3E}">
        <p14:creationId xmlns:p14="http://schemas.microsoft.com/office/powerpoint/2010/main" val="45129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894D-43AF-B255-816E-45FF64BD114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193E6F55-03DC-DDA3-5C3E-1CC7C72B56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3723FE2-6C8D-EA1C-7A05-F4172407EC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134203F-543C-5F92-386D-AE7B32450022}"/>
              </a:ext>
            </a:extLst>
          </p:cNvPr>
          <p:cNvSpPr>
            <a:spLocks noGrp="1"/>
          </p:cNvSpPr>
          <p:nvPr>
            <p:ph type="dt" sz="half" idx="10"/>
          </p:nvPr>
        </p:nvSpPr>
        <p:spPr/>
        <p:txBody>
          <a:bodyPr/>
          <a:lstStyle/>
          <a:p>
            <a:fld id="{FF26D4B1-6897-4F37-90FE-E8E1D59FFFE7}" type="datetimeFigureOut">
              <a:rPr lang="en-GB" smtClean="0"/>
              <a:t>22/02/2023</a:t>
            </a:fld>
            <a:endParaRPr lang="en-GB"/>
          </a:p>
        </p:txBody>
      </p:sp>
      <p:sp>
        <p:nvSpPr>
          <p:cNvPr id="6" name="Footer Placeholder 5">
            <a:extLst>
              <a:ext uri="{FF2B5EF4-FFF2-40B4-BE49-F238E27FC236}">
                <a16:creationId xmlns:a16="http://schemas.microsoft.com/office/drawing/2014/main" id="{1F162D69-63C3-9832-3CD3-5C23018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AAFA47-61C6-6FBA-3CAB-4639D0C6C9CA}"/>
              </a:ext>
            </a:extLst>
          </p:cNvPr>
          <p:cNvSpPr>
            <a:spLocks noGrp="1"/>
          </p:cNvSpPr>
          <p:nvPr>
            <p:ph type="sldNum" sz="quarter" idx="12"/>
          </p:nvPr>
        </p:nvSpPr>
        <p:spPr/>
        <p:txBody>
          <a:bodyPr/>
          <a:lstStyle/>
          <a:p>
            <a:fld id="{6FF7C4C3-4F91-4F26-B404-0D35128CD183}" type="slidenum">
              <a:rPr lang="en-GB" smtClean="0"/>
              <a:t>‹#›</a:t>
            </a:fld>
            <a:endParaRPr lang="en-GB"/>
          </a:p>
        </p:txBody>
      </p:sp>
    </p:spTree>
    <p:extLst>
      <p:ext uri="{BB962C8B-B14F-4D97-AF65-F5344CB8AC3E}">
        <p14:creationId xmlns:p14="http://schemas.microsoft.com/office/powerpoint/2010/main" val="4142823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6FBCB0-E01E-2067-D748-B982E352ED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C7B7E5C-AB7D-FD4C-1BFF-CDED37483A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268E860-FCF2-11EC-C2B9-830F922940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26D4B1-6897-4F37-90FE-E8E1D59FFFE7}" type="datetimeFigureOut">
              <a:rPr lang="en-GB" smtClean="0"/>
              <a:t>22/02/2023</a:t>
            </a:fld>
            <a:endParaRPr lang="en-GB"/>
          </a:p>
        </p:txBody>
      </p:sp>
      <p:sp>
        <p:nvSpPr>
          <p:cNvPr id="5" name="Footer Placeholder 4">
            <a:extLst>
              <a:ext uri="{FF2B5EF4-FFF2-40B4-BE49-F238E27FC236}">
                <a16:creationId xmlns:a16="http://schemas.microsoft.com/office/drawing/2014/main" id="{B450138F-7DBA-9983-7490-B8C1B4CDC8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C3E3715-110D-4A63-2FA9-F7AEDC98A7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F7C4C3-4F91-4F26-B404-0D35128CD183}" type="slidenum">
              <a:rPr lang="en-GB" smtClean="0"/>
              <a:t>‹#›</a:t>
            </a:fld>
            <a:endParaRPr lang="en-GB"/>
          </a:p>
        </p:txBody>
      </p:sp>
    </p:spTree>
    <p:extLst>
      <p:ext uri="{BB962C8B-B14F-4D97-AF65-F5344CB8AC3E}">
        <p14:creationId xmlns:p14="http://schemas.microsoft.com/office/powerpoint/2010/main" val="1953566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040DD40-3A48-9565-0F72-0DD203E4172D}"/>
              </a:ext>
            </a:extLst>
          </p:cNvPr>
          <p:cNvSpPr/>
          <p:nvPr/>
        </p:nvSpPr>
        <p:spPr>
          <a:xfrm>
            <a:off x="0" y="1"/>
            <a:ext cx="4007255" cy="6858000"/>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 name="Group 2">
            <a:extLst>
              <a:ext uri="{FF2B5EF4-FFF2-40B4-BE49-F238E27FC236}">
                <a16:creationId xmlns:a16="http://schemas.microsoft.com/office/drawing/2014/main" id="{59951250-3319-E0DE-53AD-86DBF899DA47}"/>
              </a:ext>
            </a:extLst>
          </p:cNvPr>
          <p:cNvGrpSpPr/>
          <p:nvPr/>
        </p:nvGrpSpPr>
        <p:grpSpPr>
          <a:xfrm>
            <a:off x="4274253" y="523938"/>
            <a:ext cx="4346309" cy="1748922"/>
            <a:chOff x="4200294" y="593545"/>
            <a:chExt cx="4419050" cy="1748922"/>
          </a:xfrm>
        </p:grpSpPr>
        <p:sp>
          <p:nvSpPr>
            <p:cNvPr id="2" name="Rectangle 1">
              <a:extLst>
                <a:ext uri="{FF2B5EF4-FFF2-40B4-BE49-F238E27FC236}">
                  <a16:creationId xmlns:a16="http://schemas.microsoft.com/office/drawing/2014/main" id="{E48FE446-4117-DA1F-DC43-CDCE75B48539}"/>
                </a:ext>
              </a:extLst>
            </p:cNvPr>
            <p:cNvSpPr/>
            <p:nvPr/>
          </p:nvSpPr>
          <p:spPr>
            <a:xfrm>
              <a:off x="4200294" y="593545"/>
              <a:ext cx="4419050" cy="1748922"/>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665C219E-811D-9DD7-737A-9DE7E6CBF98F}"/>
                </a:ext>
              </a:extLst>
            </p:cNvPr>
            <p:cNvSpPr txBox="1"/>
            <p:nvPr/>
          </p:nvSpPr>
          <p:spPr>
            <a:xfrm>
              <a:off x="4274251" y="665085"/>
              <a:ext cx="4237494" cy="1677382"/>
            </a:xfrm>
            <a:prstGeom prst="rect">
              <a:avLst/>
            </a:prstGeom>
            <a:noFill/>
          </p:spPr>
          <p:txBody>
            <a:bodyPr wrap="square" rtlCol="0">
              <a:spAutoFit/>
            </a:bodyPr>
            <a:lstStyle/>
            <a:p>
              <a:pPr algn="just">
                <a:spcAft>
                  <a:spcPts val="600"/>
                </a:spcAft>
              </a:pPr>
              <a:r>
                <a:rPr lang="en-GB" b="1" dirty="0">
                  <a:latin typeface="Noto Sans Light" panose="020B0402040504020204" pitchFamily="34" charset="0"/>
                  <a:ea typeface="Noto Sans Light" panose="020B0402040504020204" pitchFamily="34" charset="0"/>
                  <a:cs typeface="Noto Sans Light" panose="020B0402040504020204" pitchFamily="34" charset="0"/>
                </a:rPr>
                <a:t>Bio</a:t>
              </a:r>
            </a:p>
            <a:p>
              <a:pPr algn="just">
                <a:spcAft>
                  <a:spcPts val="600"/>
                </a:spcAft>
              </a:pPr>
              <a:r>
                <a:rPr lang="en-GB" sz="1600" dirty="0">
                  <a:latin typeface="Noto Sans Light" panose="020B0402040504020204" pitchFamily="34" charset="0"/>
                  <a:ea typeface="Noto Sans Light" panose="020B0402040504020204" pitchFamily="34" charset="0"/>
                  <a:cs typeface="Noto Sans Light" panose="020B0402040504020204" pitchFamily="34" charset="0"/>
                </a:rPr>
                <a:t>Maud is an international student. He is a freshman in the family of university. During the period of studying, he does not want to merely focus on academic career, as well as, meet more new friends and learn some useful skill.</a:t>
              </a:r>
            </a:p>
          </p:txBody>
        </p:sp>
      </p:grpSp>
      <p:sp>
        <p:nvSpPr>
          <p:cNvPr id="5" name="TextBox 4">
            <a:extLst>
              <a:ext uri="{FF2B5EF4-FFF2-40B4-BE49-F238E27FC236}">
                <a16:creationId xmlns:a16="http://schemas.microsoft.com/office/drawing/2014/main" id="{EAD7FDE8-47ED-18E6-A78A-4D0F59E9C0D4}"/>
              </a:ext>
            </a:extLst>
          </p:cNvPr>
          <p:cNvSpPr txBox="1"/>
          <p:nvPr/>
        </p:nvSpPr>
        <p:spPr>
          <a:xfrm>
            <a:off x="4325196" y="2636475"/>
            <a:ext cx="4419050" cy="2308324"/>
          </a:xfrm>
          <a:prstGeom prst="rect">
            <a:avLst/>
          </a:prstGeom>
          <a:noFill/>
        </p:spPr>
        <p:txBody>
          <a:bodyPr wrap="square" rtlCol="0">
            <a:spAutoFit/>
          </a:bodyPr>
          <a:lstStyle/>
          <a:p>
            <a:pPr algn="just">
              <a:spcAft>
                <a:spcPts val="600"/>
              </a:spcAft>
            </a:pPr>
            <a:r>
              <a:rPr lang="en-GB" b="1" dirty="0">
                <a:latin typeface="Noto Sans Light" panose="020B0402040504020204" pitchFamily="34" charset="0"/>
                <a:ea typeface="Noto Sans Light" panose="020B0402040504020204" pitchFamily="34" charset="0"/>
                <a:cs typeface="Noto Sans Light" panose="020B0402040504020204" pitchFamily="34" charset="0"/>
              </a:rPr>
              <a:t>Goal</a:t>
            </a:r>
          </a:p>
          <a:p>
            <a:pPr marL="176213" indent="-176213" algn="just">
              <a:spcAft>
                <a:spcPts val="600"/>
              </a:spcAft>
              <a:buFont typeface="Courier New" panose="02070309020205020404" pitchFamily="49" charset="0"/>
              <a:buChar char="o"/>
            </a:pPr>
            <a:r>
              <a:rPr lang="en-US" sz="1600" dirty="0">
                <a:latin typeface="Noto Sans Light" panose="020B0402040504020204" pitchFamily="34" charset="0"/>
                <a:ea typeface="Noto Sans Light" panose="020B0402040504020204" pitchFamily="34" charset="0"/>
                <a:cs typeface="Noto Sans Light" panose="020B0402040504020204" pitchFamily="34" charset="0"/>
              </a:rPr>
              <a:t>desire to push himself to be sociable</a:t>
            </a:r>
          </a:p>
          <a:p>
            <a:pPr marL="176213" indent="-176213" algn="just">
              <a:spcAft>
                <a:spcPts val="600"/>
              </a:spcAft>
              <a:buFont typeface="Courier New" panose="02070309020205020404" pitchFamily="49" charset="0"/>
              <a:buChar char="o"/>
            </a:pPr>
            <a:r>
              <a:rPr lang="en-US" sz="1600" dirty="0">
                <a:latin typeface="Noto Sans Light" panose="020B0402040504020204" pitchFamily="34" charset="0"/>
                <a:ea typeface="Noto Sans Light" panose="020B0402040504020204" pitchFamily="34" charset="0"/>
                <a:cs typeface="Noto Sans Light" panose="020B0402040504020204" pitchFamily="34" charset="0"/>
              </a:rPr>
              <a:t>At least attend two social groups on our web </a:t>
            </a:r>
          </a:p>
          <a:p>
            <a:pPr marL="176213" indent="-176213" algn="just">
              <a:spcAft>
                <a:spcPts val="600"/>
              </a:spcAft>
              <a:buFont typeface="Courier New" panose="02070309020205020404" pitchFamily="49" charset="0"/>
              <a:buChar char="o"/>
            </a:pPr>
            <a:r>
              <a:rPr lang="en-US" sz="1600" dirty="0">
                <a:latin typeface="Noto Sans Light" panose="020B0402040504020204" pitchFamily="34" charset="0"/>
                <a:ea typeface="Noto Sans Light" panose="020B0402040504020204" pitchFamily="34" charset="0"/>
                <a:cs typeface="Noto Sans Light" panose="020B0402040504020204" pitchFamily="34" charset="0"/>
              </a:rPr>
              <a:t>Meet more friends who have the same interest</a:t>
            </a:r>
          </a:p>
          <a:p>
            <a:pPr marL="176213" indent="-176213" algn="just">
              <a:spcAft>
                <a:spcPts val="600"/>
              </a:spcAft>
              <a:buFont typeface="Courier New" panose="02070309020205020404" pitchFamily="49" charset="0"/>
              <a:buChar char="o"/>
            </a:pPr>
            <a:r>
              <a:rPr lang="en-US" sz="1600" dirty="0">
                <a:latin typeface="Noto Sans Light" panose="020B0402040504020204" pitchFamily="34" charset="0"/>
                <a:ea typeface="Noto Sans Light" panose="020B0402040504020204" pitchFamily="34" charset="0"/>
                <a:cs typeface="Noto Sans Light" panose="020B0402040504020204" pitchFamily="34" charset="0"/>
              </a:rPr>
              <a:t>Privacy data must be secured on our web</a:t>
            </a:r>
          </a:p>
          <a:p>
            <a:pPr marL="176213" indent="-176213" algn="just">
              <a:spcAft>
                <a:spcPts val="600"/>
              </a:spcAft>
              <a:buFont typeface="Courier New" panose="02070309020205020404" pitchFamily="49" charset="0"/>
              <a:buChar char="o"/>
            </a:pPr>
            <a:endParaRPr lang="en-US" sz="1600" dirty="0">
              <a:latin typeface="Noto Sans Light" panose="020B0402040504020204" pitchFamily="34" charset="0"/>
              <a:ea typeface="Noto Sans Light" panose="020B0402040504020204" pitchFamily="34" charset="0"/>
              <a:cs typeface="Noto Sans Light" panose="020B0402040504020204" pitchFamily="34" charset="0"/>
            </a:endParaRPr>
          </a:p>
          <a:p>
            <a:pPr marL="176213" indent="-176213" algn="just">
              <a:spcAft>
                <a:spcPts val="600"/>
              </a:spcAft>
              <a:buFont typeface="Courier New" panose="02070309020205020404" pitchFamily="49" charset="0"/>
              <a:buChar char="o"/>
            </a:pPr>
            <a:endParaRPr lang="en-GB" sz="1600" dirty="0">
              <a:latin typeface="Noto Sans Light" panose="020B0402040504020204" pitchFamily="34" charset="0"/>
              <a:ea typeface="Noto Sans Light" panose="020B0402040504020204" pitchFamily="34" charset="0"/>
              <a:cs typeface="Noto Sans Light" panose="020B0402040504020204" pitchFamily="34" charset="0"/>
            </a:endParaRPr>
          </a:p>
        </p:txBody>
      </p:sp>
      <p:sp>
        <p:nvSpPr>
          <p:cNvPr id="6" name="TextBox 5">
            <a:extLst>
              <a:ext uri="{FF2B5EF4-FFF2-40B4-BE49-F238E27FC236}">
                <a16:creationId xmlns:a16="http://schemas.microsoft.com/office/drawing/2014/main" id="{3F81E49F-0B45-CFA4-0D4F-19D2343CEBD6}"/>
              </a:ext>
            </a:extLst>
          </p:cNvPr>
          <p:cNvSpPr txBox="1"/>
          <p:nvPr/>
        </p:nvSpPr>
        <p:spPr>
          <a:xfrm>
            <a:off x="4274253" y="4585140"/>
            <a:ext cx="4419050" cy="1831271"/>
          </a:xfrm>
          <a:prstGeom prst="rect">
            <a:avLst/>
          </a:prstGeom>
          <a:noFill/>
        </p:spPr>
        <p:txBody>
          <a:bodyPr wrap="square" rtlCol="0">
            <a:spAutoFit/>
          </a:bodyPr>
          <a:lstStyle/>
          <a:p>
            <a:pPr algn="just">
              <a:spcAft>
                <a:spcPts val="600"/>
              </a:spcAft>
            </a:pPr>
            <a:r>
              <a:rPr lang="en-GB" b="1" dirty="0">
                <a:latin typeface="Noto Sans Light" panose="020B0402040504020204" pitchFamily="34" charset="0"/>
                <a:ea typeface="Noto Sans Light" panose="020B0402040504020204" pitchFamily="34" charset="0"/>
                <a:cs typeface="Noto Sans Light" panose="020B0402040504020204" pitchFamily="34" charset="0"/>
              </a:rPr>
              <a:t>Frustrations</a:t>
            </a:r>
          </a:p>
          <a:p>
            <a:pPr marL="176213" indent="-176213" algn="just">
              <a:spcAft>
                <a:spcPts val="600"/>
              </a:spcAft>
              <a:buFont typeface="Courier New" panose="02070309020205020404" pitchFamily="49" charset="0"/>
              <a:buChar char="o"/>
            </a:pPr>
            <a:r>
              <a:rPr lang="en-GB" sz="1600" dirty="0">
                <a:latin typeface="Noto Sans Light" panose="020B0402040504020204" pitchFamily="34" charset="0"/>
                <a:ea typeface="Noto Sans Light" panose="020B0402040504020204" pitchFamily="34" charset="0"/>
                <a:cs typeface="Noto Sans Light" panose="020B0402040504020204" pitchFamily="34" charset="0"/>
              </a:rPr>
              <a:t>He dislikes too complicated recommend feature</a:t>
            </a:r>
          </a:p>
          <a:p>
            <a:pPr marL="176213" indent="-176213" algn="just">
              <a:spcAft>
                <a:spcPts val="600"/>
              </a:spcAft>
              <a:buFont typeface="Courier New" panose="02070309020205020404" pitchFamily="49" charset="0"/>
              <a:buChar char="o"/>
            </a:pPr>
            <a:r>
              <a:rPr lang="en-GB" sz="1600" dirty="0">
                <a:latin typeface="Noto Sans Light" panose="020B0402040504020204" pitchFamily="34" charset="0"/>
                <a:ea typeface="Noto Sans Light" panose="020B0402040504020204" pitchFamily="34" charset="0"/>
                <a:cs typeface="Noto Sans Light" panose="020B0402040504020204" pitchFamily="34" charset="0"/>
              </a:rPr>
              <a:t>He really needs a Simple system to check the subscription</a:t>
            </a:r>
          </a:p>
          <a:p>
            <a:pPr marL="176213" indent="-176213" algn="just">
              <a:spcAft>
                <a:spcPts val="600"/>
              </a:spcAft>
              <a:buFont typeface="Courier New" panose="02070309020205020404" pitchFamily="49" charset="0"/>
              <a:buChar char="o"/>
            </a:pPr>
            <a:r>
              <a:rPr lang="en-GB" sz="1600" dirty="0">
                <a:latin typeface="Noto Sans Light" panose="020B0402040504020204" pitchFamily="34" charset="0"/>
                <a:ea typeface="Noto Sans Light" panose="020B0402040504020204" pitchFamily="34" charset="0"/>
                <a:cs typeface="Noto Sans Light" panose="020B0402040504020204" pitchFamily="34" charset="0"/>
              </a:rPr>
              <a:t>Need some notifications to remind himself on events</a:t>
            </a:r>
          </a:p>
        </p:txBody>
      </p:sp>
      <p:sp>
        <p:nvSpPr>
          <p:cNvPr id="11" name="TextBox 10">
            <a:extLst>
              <a:ext uri="{FF2B5EF4-FFF2-40B4-BE49-F238E27FC236}">
                <a16:creationId xmlns:a16="http://schemas.microsoft.com/office/drawing/2014/main" id="{68CDE42D-137C-ED9F-0DD1-5988C5135DBC}"/>
              </a:ext>
            </a:extLst>
          </p:cNvPr>
          <p:cNvSpPr txBox="1"/>
          <p:nvPr/>
        </p:nvSpPr>
        <p:spPr>
          <a:xfrm>
            <a:off x="95922" y="2866634"/>
            <a:ext cx="3815406" cy="3354765"/>
          </a:xfrm>
          <a:prstGeom prst="rect">
            <a:avLst/>
          </a:prstGeom>
          <a:noFill/>
        </p:spPr>
        <p:txBody>
          <a:bodyPr wrap="square" rtlCol="0">
            <a:spAutoFit/>
          </a:bodyPr>
          <a:lstStyle/>
          <a:p>
            <a:pPr algn="ctr">
              <a:spcAft>
                <a:spcPts val="600"/>
              </a:spcAft>
            </a:pPr>
            <a:r>
              <a:rPr lang="en-GB" sz="4400" b="1" dirty="0">
                <a:solidFill>
                  <a:schemeClr val="bg1"/>
                </a:solidFill>
                <a:latin typeface="Noto Sans Light" panose="020B0402040504020204" pitchFamily="34" charset="0"/>
                <a:ea typeface="Noto Sans Light" panose="020B0402040504020204" pitchFamily="34" charset="0"/>
                <a:cs typeface="Noto Sans Light" panose="020B0402040504020204" pitchFamily="34" charset="0"/>
              </a:rPr>
              <a:t>Maud Leonard</a:t>
            </a:r>
          </a:p>
          <a:p>
            <a:pPr algn="ctr">
              <a:spcAft>
                <a:spcPts val="600"/>
              </a:spcAft>
            </a:pPr>
            <a:r>
              <a:rPr lang="en-GB" sz="1600" i="1" dirty="0">
                <a:solidFill>
                  <a:schemeClr val="bg1"/>
                </a:solidFill>
                <a:latin typeface="Noto Sans Light" panose="020B0402040504020204" pitchFamily="34" charset="0"/>
                <a:ea typeface="Noto Sans Light" panose="020B0402040504020204" pitchFamily="34" charset="0"/>
                <a:cs typeface="Noto Sans Light" panose="020B0402040504020204" pitchFamily="34" charset="0"/>
              </a:rPr>
              <a:t>“T</a:t>
            </a:r>
            <a:r>
              <a:rPr lang="en-US" altLang="zh-CN" sz="1600" i="1" dirty="0">
                <a:solidFill>
                  <a:schemeClr val="bg1"/>
                </a:solidFill>
                <a:latin typeface="Noto Sans Light" panose="020B0402040504020204" pitchFamily="34" charset="0"/>
                <a:ea typeface="Noto Sans Light" panose="020B0402040504020204" pitchFamily="34" charset="0"/>
                <a:cs typeface="Noto Sans Light" panose="020B0402040504020204" pitchFamily="34" charset="0"/>
              </a:rPr>
              <a:t>he preparation for the ritual is the ritual</a:t>
            </a:r>
            <a:r>
              <a:rPr lang="en-GB" sz="1600" i="1" dirty="0">
                <a:solidFill>
                  <a:schemeClr val="bg1"/>
                </a:solidFill>
                <a:latin typeface="Noto Sans Light" panose="020B0402040504020204" pitchFamily="34" charset="0"/>
                <a:ea typeface="Noto Sans Light" panose="020B0402040504020204" pitchFamily="34" charset="0"/>
                <a:cs typeface="Noto Sans Light" panose="020B0402040504020204" pitchFamily="34" charset="0"/>
              </a:rPr>
              <a:t>”</a:t>
            </a:r>
          </a:p>
          <a:p>
            <a:pPr marL="285750" indent="-285750">
              <a:spcAft>
                <a:spcPts val="600"/>
              </a:spcAft>
              <a:buFont typeface="Courier New" panose="02070309020205020404" pitchFamily="49" charset="0"/>
              <a:buChar char="o"/>
            </a:pPr>
            <a:r>
              <a:rPr lang="en-GB" sz="1600" dirty="0">
                <a:solidFill>
                  <a:schemeClr val="bg1"/>
                </a:solidFill>
                <a:latin typeface="Noto Sans Light" panose="020B0402040504020204" pitchFamily="34" charset="0"/>
                <a:ea typeface="Noto Sans Light" panose="020B0402040504020204" pitchFamily="34" charset="0"/>
                <a:cs typeface="Noto Sans Light" panose="020B0402040504020204" pitchFamily="34" charset="0"/>
              </a:rPr>
              <a:t>Age: 21</a:t>
            </a:r>
          </a:p>
          <a:p>
            <a:pPr marL="285750" indent="-285750">
              <a:spcAft>
                <a:spcPts val="600"/>
              </a:spcAft>
              <a:buFont typeface="Courier New" panose="02070309020205020404" pitchFamily="49" charset="0"/>
              <a:buChar char="o"/>
            </a:pPr>
            <a:r>
              <a:rPr lang="en-GB" sz="1600" dirty="0">
                <a:solidFill>
                  <a:schemeClr val="bg1"/>
                </a:solidFill>
                <a:latin typeface="Noto Sans Light" panose="020B0402040504020204" pitchFamily="34" charset="0"/>
                <a:ea typeface="Noto Sans Light" panose="020B0402040504020204" pitchFamily="34" charset="0"/>
                <a:cs typeface="Noto Sans Light" panose="020B0402040504020204" pitchFamily="34" charset="0"/>
              </a:rPr>
              <a:t>Society: None</a:t>
            </a:r>
          </a:p>
          <a:p>
            <a:pPr marL="285750" indent="-285750">
              <a:spcAft>
                <a:spcPts val="600"/>
              </a:spcAft>
              <a:buFont typeface="Courier New" panose="02070309020205020404" pitchFamily="49" charset="0"/>
              <a:buChar char="o"/>
            </a:pPr>
            <a:r>
              <a:rPr lang="en-GB" sz="1600" dirty="0">
                <a:solidFill>
                  <a:schemeClr val="bg1"/>
                </a:solidFill>
                <a:latin typeface="Noto Sans Light" panose="020B0402040504020204" pitchFamily="34" charset="0"/>
                <a:ea typeface="Noto Sans Light" panose="020B0402040504020204" pitchFamily="34" charset="0"/>
                <a:cs typeface="Noto Sans Light" panose="020B0402040504020204" pitchFamily="34" charset="0"/>
              </a:rPr>
              <a:t>Accessibility: None</a:t>
            </a:r>
          </a:p>
          <a:p>
            <a:pPr marL="285750" indent="-285750">
              <a:spcAft>
                <a:spcPts val="600"/>
              </a:spcAft>
              <a:buFont typeface="Courier New" panose="02070309020205020404" pitchFamily="49" charset="0"/>
              <a:buChar char="o"/>
            </a:pPr>
            <a:r>
              <a:rPr lang="en-GB" sz="1600" dirty="0">
                <a:solidFill>
                  <a:schemeClr val="bg1"/>
                </a:solidFill>
                <a:latin typeface="Noto Sans Light" panose="020B0402040504020204" pitchFamily="34" charset="0"/>
                <a:ea typeface="Noto Sans Light" panose="020B0402040504020204" pitchFamily="34" charset="0"/>
                <a:cs typeface="Noto Sans Light" panose="020B0402040504020204" pitchFamily="34" charset="0"/>
              </a:rPr>
              <a:t>Work: History of Art Student</a:t>
            </a:r>
          </a:p>
          <a:p>
            <a:pPr marL="285750" indent="-285750">
              <a:spcAft>
                <a:spcPts val="600"/>
              </a:spcAft>
              <a:buFont typeface="Courier New" panose="02070309020205020404" pitchFamily="49" charset="0"/>
              <a:buChar char="o"/>
            </a:pPr>
            <a:r>
              <a:rPr lang="en-GB" sz="1600" dirty="0">
                <a:solidFill>
                  <a:schemeClr val="bg1"/>
                </a:solidFill>
                <a:latin typeface="Noto Sans Light" panose="020B0402040504020204" pitchFamily="34" charset="0"/>
                <a:ea typeface="Noto Sans Light" panose="020B0402040504020204" pitchFamily="34" charset="0"/>
                <a:cs typeface="Noto Sans Light" panose="020B0402040504020204" pitchFamily="34" charset="0"/>
              </a:rPr>
              <a:t>Family: Father and mother</a:t>
            </a:r>
          </a:p>
          <a:p>
            <a:pPr marL="285750" indent="-285750">
              <a:spcAft>
                <a:spcPts val="600"/>
              </a:spcAft>
              <a:buFont typeface="Courier New" panose="02070309020205020404" pitchFamily="49" charset="0"/>
              <a:buChar char="o"/>
            </a:pPr>
            <a:r>
              <a:rPr lang="en-GB" sz="1600" dirty="0">
                <a:solidFill>
                  <a:schemeClr val="bg1"/>
                </a:solidFill>
                <a:latin typeface="Noto Sans Light" panose="020B0402040504020204" pitchFamily="34" charset="0"/>
                <a:ea typeface="Noto Sans Light" panose="020B0402040504020204" pitchFamily="34" charset="0"/>
                <a:cs typeface="Noto Sans Light" panose="020B0402040504020204" pitchFamily="34" charset="0"/>
              </a:rPr>
              <a:t>Location: Birmingham, UK</a:t>
            </a:r>
          </a:p>
          <a:p>
            <a:pPr marL="285750" indent="-285750">
              <a:spcAft>
                <a:spcPts val="600"/>
              </a:spcAft>
              <a:buFont typeface="Courier New" panose="02070309020205020404" pitchFamily="49" charset="0"/>
              <a:buChar char="o"/>
            </a:pPr>
            <a:r>
              <a:rPr lang="en-GB" sz="1600" dirty="0">
                <a:solidFill>
                  <a:schemeClr val="bg1"/>
                </a:solidFill>
                <a:latin typeface="Noto Sans Light" panose="020B0402040504020204" pitchFamily="34" charset="0"/>
                <a:ea typeface="Noto Sans Light" panose="020B0402040504020204" pitchFamily="34" charset="0"/>
                <a:cs typeface="Noto Sans Light" panose="020B0402040504020204" pitchFamily="34" charset="0"/>
              </a:rPr>
              <a:t>Personality: Introversive</a:t>
            </a:r>
          </a:p>
        </p:txBody>
      </p:sp>
      <p:sp>
        <p:nvSpPr>
          <p:cNvPr id="12" name="TextBox 11">
            <a:extLst>
              <a:ext uri="{FF2B5EF4-FFF2-40B4-BE49-F238E27FC236}">
                <a16:creationId xmlns:a16="http://schemas.microsoft.com/office/drawing/2014/main" id="{87A69B91-AF27-D0C8-5C2E-CF679E94AA50}"/>
              </a:ext>
            </a:extLst>
          </p:cNvPr>
          <p:cNvSpPr txBox="1"/>
          <p:nvPr/>
        </p:nvSpPr>
        <p:spPr>
          <a:xfrm>
            <a:off x="8960302" y="511459"/>
            <a:ext cx="2979364" cy="1431161"/>
          </a:xfrm>
          <a:prstGeom prst="rect">
            <a:avLst/>
          </a:prstGeom>
          <a:noFill/>
        </p:spPr>
        <p:txBody>
          <a:bodyPr wrap="square" rtlCol="0">
            <a:spAutoFit/>
          </a:bodyPr>
          <a:lstStyle/>
          <a:p>
            <a:pPr algn="just">
              <a:spcAft>
                <a:spcPts val="600"/>
              </a:spcAft>
            </a:pPr>
            <a:r>
              <a:rPr lang="en-GB" b="1" dirty="0">
                <a:latin typeface="Noto Sans Light" panose="020B0402040504020204" pitchFamily="34" charset="0"/>
                <a:ea typeface="Noto Sans Light" panose="020B0402040504020204" pitchFamily="34" charset="0"/>
                <a:cs typeface="Noto Sans Light" panose="020B0402040504020204" pitchFamily="34" charset="0"/>
              </a:rPr>
              <a:t>Technical Capability</a:t>
            </a:r>
          </a:p>
          <a:p>
            <a:pPr algn="just">
              <a:spcAft>
                <a:spcPts val="600"/>
              </a:spcAft>
            </a:pPr>
            <a:r>
              <a:rPr lang="en-GB" sz="1800" dirty="0">
                <a:latin typeface="Noto Sans Light" panose="020B0402040504020204" pitchFamily="34" charset="0"/>
                <a:ea typeface="Noto Sans Light" panose="020B0402040504020204" pitchFamily="34" charset="0"/>
                <a:cs typeface="Noto Sans Light" panose="020B0402040504020204" pitchFamily="34" charset="0"/>
              </a:rPr>
              <a:t>Website		★★★★☆</a:t>
            </a:r>
          </a:p>
          <a:p>
            <a:pPr algn="just">
              <a:spcAft>
                <a:spcPts val="600"/>
              </a:spcAft>
            </a:pPr>
            <a:r>
              <a:rPr lang="en-GB" sz="1800" dirty="0">
                <a:latin typeface="Noto Sans Light" panose="020B0402040504020204" pitchFamily="34" charset="0"/>
                <a:ea typeface="Noto Sans Light" panose="020B0402040504020204" pitchFamily="34" charset="0"/>
                <a:cs typeface="Noto Sans Light" panose="020B0402040504020204" pitchFamily="34" charset="0"/>
              </a:rPr>
              <a:t>Software		★★★</a:t>
            </a:r>
            <a:r>
              <a:rPr lang="en-GB" altLang="zh-CN" sz="1800" dirty="0">
                <a:latin typeface="Noto Sans Light" panose="020B0402040504020204" pitchFamily="34" charset="0"/>
                <a:ea typeface="Noto Sans Light" panose="020B0402040504020204" pitchFamily="34" charset="0"/>
                <a:cs typeface="Noto Sans Light" panose="020B0402040504020204" pitchFamily="34" charset="0"/>
              </a:rPr>
              <a:t>☆☆</a:t>
            </a:r>
            <a:endParaRPr lang="en-GB" sz="1800" dirty="0">
              <a:latin typeface="Noto Sans Light" panose="020B0402040504020204" pitchFamily="34" charset="0"/>
              <a:ea typeface="Noto Sans Light" panose="020B0402040504020204" pitchFamily="34" charset="0"/>
              <a:cs typeface="Noto Sans Light" panose="020B0402040504020204" pitchFamily="34" charset="0"/>
            </a:endParaRPr>
          </a:p>
          <a:p>
            <a:pPr algn="just">
              <a:spcAft>
                <a:spcPts val="600"/>
              </a:spcAft>
            </a:pPr>
            <a:r>
              <a:rPr lang="en-GB" sz="1800" dirty="0">
                <a:latin typeface="Noto Sans Light" panose="020B0402040504020204" pitchFamily="34" charset="0"/>
                <a:ea typeface="Noto Sans Light" panose="020B0402040504020204" pitchFamily="34" charset="0"/>
                <a:cs typeface="Noto Sans Light" panose="020B0402040504020204" pitchFamily="34" charset="0"/>
              </a:rPr>
              <a:t>Mobile app	★★★★★</a:t>
            </a:r>
          </a:p>
        </p:txBody>
      </p:sp>
      <p:sp>
        <p:nvSpPr>
          <p:cNvPr id="14" name="TextBox 13">
            <a:extLst>
              <a:ext uri="{FF2B5EF4-FFF2-40B4-BE49-F238E27FC236}">
                <a16:creationId xmlns:a16="http://schemas.microsoft.com/office/drawing/2014/main" id="{16182436-5511-EB4A-38F0-CFCE23E4ED85}"/>
              </a:ext>
            </a:extLst>
          </p:cNvPr>
          <p:cNvSpPr txBox="1"/>
          <p:nvPr/>
        </p:nvSpPr>
        <p:spPr>
          <a:xfrm>
            <a:off x="8960301" y="2204765"/>
            <a:ext cx="2979364" cy="723275"/>
          </a:xfrm>
          <a:prstGeom prst="rect">
            <a:avLst/>
          </a:prstGeom>
          <a:noFill/>
        </p:spPr>
        <p:txBody>
          <a:bodyPr wrap="square" rtlCol="0">
            <a:spAutoFit/>
          </a:bodyPr>
          <a:lstStyle/>
          <a:p>
            <a:pPr algn="just">
              <a:spcAft>
                <a:spcPts val="600"/>
              </a:spcAft>
            </a:pPr>
            <a:r>
              <a:rPr lang="en-GB" b="1" dirty="0">
                <a:latin typeface="Noto Sans Light" panose="020B0402040504020204" pitchFamily="34" charset="0"/>
                <a:ea typeface="Noto Sans Light" panose="020B0402040504020204" pitchFamily="34" charset="0"/>
                <a:cs typeface="Noto Sans Light" panose="020B0402040504020204" pitchFamily="34" charset="0"/>
              </a:rPr>
              <a:t>Favourite Phone Brand</a:t>
            </a:r>
          </a:p>
          <a:p>
            <a:pPr algn="just">
              <a:spcAft>
                <a:spcPts val="600"/>
              </a:spcAft>
            </a:pPr>
            <a:endParaRPr lang="en-GB" sz="1800" dirty="0">
              <a:latin typeface="Noto Sans Light" panose="020B0402040504020204" pitchFamily="34" charset="0"/>
              <a:ea typeface="Noto Sans Light" panose="020B0402040504020204" pitchFamily="34" charset="0"/>
              <a:cs typeface="Noto Sans Light" panose="020B0402040504020204" pitchFamily="34" charset="0"/>
            </a:endParaRPr>
          </a:p>
        </p:txBody>
      </p:sp>
      <p:sp>
        <p:nvSpPr>
          <p:cNvPr id="15" name="TextBox 14">
            <a:extLst>
              <a:ext uri="{FF2B5EF4-FFF2-40B4-BE49-F238E27FC236}">
                <a16:creationId xmlns:a16="http://schemas.microsoft.com/office/drawing/2014/main" id="{7FC6FAE3-43AE-D3EC-89A5-9B516092B7FB}"/>
              </a:ext>
            </a:extLst>
          </p:cNvPr>
          <p:cNvSpPr txBox="1"/>
          <p:nvPr/>
        </p:nvSpPr>
        <p:spPr>
          <a:xfrm>
            <a:off x="8960301" y="3551211"/>
            <a:ext cx="2574330" cy="1077218"/>
          </a:xfrm>
          <a:prstGeom prst="rect">
            <a:avLst/>
          </a:prstGeom>
          <a:noFill/>
        </p:spPr>
        <p:txBody>
          <a:bodyPr wrap="square" rtlCol="0">
            <a:spAutoFit/>
          </a:bodyPr>
          <a:lstStyle/>
          <a:p>
            <a:pPr algn="just">
              <a:spcAft>
                <a:spcPts val="600"/>
              </a:spcAft>
            </a:pPr>
            <a:r>
              <a:rPr lang="en-GB" b="1" dirty="0">
                <a:latin typeface="Noto Sans Light" panose="020B0402040504020204" pitchFamily="34" charset="0"/>
                <a:ea typeface="Noto Sans Light" panose="020B0402040504020204" pitchFamily="34" charset="0"/>
                <a:cs typeface="Noto Sans Light" panose="020B0402040504020204" pitchFamily="34" charset="0"/>
              </a:rPr>
              <a:t>Favourite </a:t>
            </a:r>
            <a:r>
              <a:rPr lang="en-US" altLang="zh-CN" b="1" dirty="0">
                <a:latin typeface="Noto Sans Light" panose="020B0402040504020204" pitchFamily="34" charset="0"/>
                <a:ea typeface="Noto Sans Light" panose="020B0402040504020204" pitchFamily="34" charset="0"/>
                <a:cs typeface="Noto Sans Light" panose="020B0402040504020204" pitchFamily="34" charset="0"/>
              </a:rPr>
              <a:t>App</a:t>
            </a:r>
          </a:p>
          <a:p>
            <a:pPr algn="just">
              <a:spcAft>
                <a:spcPts val="600"/>
              </a:spcAft>
            </a:pPr>
            <a:endParaRPr lang="en-GB" b="1" dirty="0">
              <a:latin typeface="Noto Sans Light" panose="020B0402040504020204" pitchFamily="34" charset="0"/>
              <a:ea typeface="Noto Sans Light" panose="020B0402040504020204" pitchFamily="34" charset="0"/>
              <a:cs typeface="Noto Sans Light" panose="020B0402040504020204" pitchFamily="34" charset="0"/>
            </a:endParaRPr>
          </a:p>
          <a:p>
            <a:pPr algn="just">
              <a:spcAft>
                <a:spcPts val="600"/>
              </a:spcAft>
            </a:pPr>
            <a:endParaRPr lang="en-GB" sz="1800" dirty="0">
              <a:latin typeface="Noto Sans Light" panose="020B0402040504020204" pitchFamily="34" charset="0"/>
              <a:ea typeface="Noto Sans Light" panose="020B0402040504020204" pitchFamily="34" charset="0"/>
              <a:cs typeface="Noto Sans Light" panose="020B0402040504020204" pitchFamily="34" charset="0"/>
            </a:endParaRPr>
          </a:p>
        </p:txBody>
      </p:sp>
      <p:pic>
        <p:nvPicPr>
          <p:cNvPr id="1026" name="Picture 2" descr="Download Tencent QQ Logo in SVG Vector or PNG File Format - Logo.wine">
            <a:extLst>
              <a:ext uri="{FF2B5EF4-FFF2-40B4-BE49-F238E27FC236}">
                <a16:creationId xmlns:a16="http://schemas.microsoft.com/office/drawing/2014/main" id="{2D7E19AF-D63F-78AC-A8BC-0BB1800F317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378" t="15110" r="30360" b="13408"/>
          <a:stretch/>
        </p:blipFill>
        <p:spPr bwMode="auto">
          <a:xfrm>
            <a:off x="10285482" y="4131769"/>
            <a:ext cx="586114" cy="7113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amsung Galaxy Logo, symbol, meaning, history, PNG, brand">
            <a:extLst>
              <a:ext uri="{FF2B5EF4-FFF2-40B4-BE49-F238E27FC236}">
                <a16:creationId xmlns:a16="http://schemas.microsoft.com/office/drawing/2014/main" id="{8703D8C5-2BE2-BB0C-0FF7-78C569FB00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9" t="11966" b="12619"/>
          <a:stretch/>
        </p:blipFill>
        <p:spPr bwMode="auto">
          <a:xfrm>
            <a:off x="9062188" y="2660474"/>
            <a:ext cx="1469669" cy="62878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3AC6473C-1C1F-EC99-9419-B0EDD209BCE4}"/>
              </a:ext>
            </a:extLst>
          </p:cNvPr>
          <p:cNvPicPr>
            <a:picLocks noChangeAspect="1"/>
          </p:cNvPicPr>
          <p:nvPr/>
        </p:nvPicPr>
        <p:blipFill>
          <a:blip r:embed="rId4">
            <a:extLst>
              <a:ext uri="{28A0092B-C50C-407E-A947-70E740481C1C}">
                <a14:useLocalDpi xmlns:a14="http://schemas.microsoft.com/office/drawing/2010/main" val="0"/>
              </a:ext>
            </a:extLst>
          </a:blip>
          <a:srcRect t="43" b="43"/>
          <a:stretch/>
        </p:blipFill>
        <p:spPr>
          <a:xfrm>
            <a:off x="875905" y="384646"/>
            <a:ext cx="2255441" cy="2253483"/>
          </a:xfrm>
          <a:prstGeom prst="ellipse">
            <a:avLst/>
          </a:prstGeom>
          <a:ln w="63500" cap="rnd">
            <a:solidFill>
              <a:schemeClr val="bg1"/>
            </a:solidFill>
          </a:ln>
          <a:effectLst/>
        </p:spPr>
      </p:pic>
      <p:pic>
        <p:nvPicPr>
          <p:cNvPr id="7" name="Picture 2" descr="Apple - Sustainable Brands">
            <a:extLst>
              <a:ext uri="{FF2B5EF4-FFF2-40B4-BE49-F238E27FC236}">
                <a16:creationId xmlns:a16="http://schemas.microsoft.com/office/drawing/2014/main" id="{4FF6AA7C-AB6B-29F7-EC7F-5CF831CA42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71596" y="2566402"/>
            <a:ext cx="823480" cy="7232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Youtube Icon Vector Art, Icons, and Graphics for Free Download">
            <a:extLst>
              <a:ext uri="{FF2B5EF4-FFF2-40B4-BE49-F238E27FC236}">
                <a16:creationId xmlns:a16="http://schemas.microsoft.com/office/drawing/2014/main" id="{44E8E528-13DB-1C83-2A72-03B01D5D58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62187" y="4098203"/>
            <a:ext cx="778524" cy="7785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mail Logo and symbol, meaning, history, PNG, brand">
            <a:extLst>
              <a:ext uri="{FF2B5EF4-FFF2-40B4-BE49-F238E27FC236}">
                <a16:creationId xmlns:a16="http://schemas.microsoft.com/office/drawing/2014/main" id="{24F694AF-C23A-B179-E658-65D434BBAD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69469" y="4947122"/>
            <a:ext cx="1702127" cy="953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871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812</TotalTime>
  <Words>166</Words>
  <Application>Microsoft Office PowerPoint</Application>
  <PresentationFormat>Widescreen</PresentationFormat>
  <Paragraphs>26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Noto Sans Light</vt:lpstr>
      <vt:lpstr>Arial</vt:lpstr>
      <vt:lpstr>Calibri</vt:lpstr>
      <vt:lpstr>Calibri Light</vt:lpstr>
      <vt:lpstr>Courier New</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Sanchez</dc:creator>
  <cp:lastModifiedBy>赵 泽朋</cp:lastModifiedBy>
  <cp:revision>29</cp:revision>
  <dcterms:created xsi:type="dcterms:W3CDTF">2023-02-14T21:47:23Z</dcterms:created>
  <dcterms:modified xsi:type="dcterms:W3CDTF">2023-02-22T12:14:53Z</dcterms:modified>
</cp:coreProperties>
</file>