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8E070-726D-457D-838A-964D5C9B1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1D0FC2-FA71-4D32-8D13-0F6B4BFF3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2AD90-AEDA-4BFD-BB21-A6738A7F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212-C7D7-4B37-A729-AAFC9ECFD0B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07201-3D08-41C5-B9AC-FFA1DF19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9E69A8-50AD-4C74-B6BD-DD74E8D0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2CB0-DDA2-4D67-A76C-EA88C3B6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3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F9610-EC2B-4981-B7C6-2E86EB77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11E913-39FB-4A03-9970-A50002DA7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18014-AADA-4832-A297-8A3184C4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212-C7D7-4B37-A729-AAFC9ECFD0B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9D8DE-39E1-4F85-A4E3-D1B68E90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657CB-AEFB-4996-84B8-886E7404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2CB0-DDA2-4D67-A76C-EA88C3B6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452AB7-C049-4496-8614-080B3A5C6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C25BCA-ABCE-4649-8BA8-C5F312F6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9EAD1-62AB-4470-B058-5A87A3C2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212-C7D7-4B37-A729-AAFC9ECFD0B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B5AC87-02AD-47EC-BB93-06810740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D98DA-B813-4EA9-8FDB-A376DE4A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2CB0-DDA2-4D67-A76C-EA88C3B6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4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81742-35A3-409D-9751-6EC587D0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A12E-4B2A-4491-AAE9-23ADCF77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BE475-158E-4981-A090-A0F1561C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212-C7D7-4B37-A729-AAFC9ECFD0B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D1D2A-2387-4AA2-A835-FC98A441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28126-640C-49EF-B375-79B55C1E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2CB0-DDA2-4D67-A76C-EA88C3B6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5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06766-5CDC-44DB-9016-0A92AEEA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9C56FD-C010-4B75-A647-9B3D8AD2A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7D4F3-875D-49AD-8C03-6A9D9DC9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212-C7D7-4B37-A729-AAFC9ECFD0B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17B008-36BA-4A5D-B08E-B68ACFBE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B0AB1-6178-42B1-AB4B-863DD199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2CB0-DDA2-4D67-A76C-EA88C3B6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64E45-86D0-4B34-A9A6-11C80618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70D1C-C428-49DB-ADEE-2FA225F7A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5A515D-3F86-4325-B0A8-91F3B17AA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4E7E6-C5F2-4BD5-BD59-F1BD3A0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212-C7D7-4B37-A729-AAFC9ECFD0B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5D33E-135D-4BCA-9C74-08BE9942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62585-3F99-4AB3-BA20-2C1F5576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2CB0-DDA2-4D67-A76C-EA88C3B6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2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5D52F-AD5F-481E-97B8-7A4BC7E6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0A911-4B76-42F1-8755-60BD687E9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137626-57EA-416F-8763-E1B67126B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0A7C88-4493-4D42-A089-C38CDF569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E88373-22DD-432B-A5A8-BBFFD6DFE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9C5C76-B251-4E06-8947-DCDFD7C3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212-C7D7-4B37-A729-AAFC9ECFD0B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B42F57-8654-44BA-B2A0-53E5FF35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AD798A-E8E5-4A4A-B8A8-4AF26492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2CB0-DDA2-4D67-A76C-EA88C3B6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5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DDF82-88BB-412C-B11B-00AFF37E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64A1B2-DB7C-4CD0-9ED8-9E883498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212-C7D7-4B37-A729-AAFC9ECFD0B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B1FBCC-84A2-44D6-8310-40CD875B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AEC5B-F6AA-4DEC-AF4F-6D9DDCDB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2CB0-DDA2-4D67-A76C-EA88C3B6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14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64D62-5EC6-4A2B-A984-1CD0B1C7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212-C7D7-4B37-A729-AAFC9ECFD0B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E17BC0-26E9-4CFA-BE0F-DDE3093D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8B0031-C067-436A-9524-3B6243CF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2CB0-DDA2-4D67-A76C-EA88C3B6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F8F5F-C362-45E2-9A84-BEAE80B9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FC7B8-C9AB-44CD-B235-AE64C41F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D132F-63F2-4A52-AB98-218DE8171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28DB4-C83A-4011-BC80-0CCE256B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212-C7D7-4B37-A729-AAFC9ECFD0B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AA83B-8F95-49CC-9FEB-792A11BD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E7873-BA5E-4588-8303-A07965DF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2CB0-DDA2-4D67-A76C-EA88C3B6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6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B523F-5AB5-4652-8EB6-0C6ED82F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055E6E-C012-404A-B5F3-B23CFDE02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A03A94-FDCD-4E7E-B829-A71BC804C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15AF2A-9A94-4489-BECF-E383E2B6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212-C7D7-4B37-A729-AAFC9ECFD0B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B6B29B-5B7E-42F0-800D-19CF1E76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AB786-DFE9-4FE2-8AF1-72C84E73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2CB0-DDA2-4D67-A76C-EA88C3B6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5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C7782A-B598-4C4B-9E79-5B47170A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C4FE6-2CA8-4562-B4FE-DA41D012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FF83D-71D5-4A67-B46C-B4373EBB1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B212-C7D7-4B37-A729-AAFC9ECFD0BF}" type="datetimeFigureOut">
              <a:rPr lang="ko-KR" altLang="en-US" smtClean="0"/>
              <a:t>2021-04-03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9B44D-08BE-4A64-888F-CDA6D6612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6C6B4-0123-4E3C-9606-9C8677517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92CB0-DDA2-4D67-A76C-EA88C3B6FB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10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8C198-12AC-4430-B1DF-96B64CEE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4" y="0"/>
            <a:ext cx="5928986" cy="6857999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 특정한 행렬식을 거쳐서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자체를 변환한다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우리는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kernel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 필터를 써서 오른쪽의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edge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만을 가진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initial layer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설정한다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좋다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중요한건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수학적으로 무슨 일이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일어나는걸까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5257C1-B075-43BA-A199-2392E522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0" y="1628271"/>
            <a:ext cx="5504094" cy="31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8C198-12AC-4430-B1DF-96B64CEE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4" y="0"/>
            <a:ext cx="5928986" cy="6857999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Convolutional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작업은 수학적 행렬 방식으로 진행되는데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일단 여기를 보면 이것을 통해 우리는 픽셀의 값을 설정한다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다음 필터를 계속 이동시켜서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행렬 값으로 만든다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행렬값은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필섹의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값을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가질것이다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여기에 사용된 필터는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egde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327B58-B331-4357-8A12-1676671A5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17" y="637674"/>
            <a:ext cx="3990975" cy="243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FCFD71-E001-4EB6-ABD0-92C49F607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7" y="3648576"/>
            <a:ext cx="50768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2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8C198-12AC-4430-B1DF-96B64CEE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4" y="0"/>
            <a:ext cx="5928986" cy="6857999"/>
          </a:xfrm>
        </p:spPr>
        <p:txBody>
          <a:bodyPr anchor="ctr"/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여러가지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kerne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써서 여러가지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 map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구한다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(kernel x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처음 행렬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구할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kernel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랜덤한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값으로 초기화 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686558-463A-4F65-9D21-19D496107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12" y="1948364"/>
            <a:ext cx="50958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0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8C198-12AC-4430-B1DF-96B64CEE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4" y="0"/>
            <a:ext cx="5928986" cy="6857999"/>
          </a:xfrm>
        </p:spPr>
        <p:txBody>
          <a:bodyPr anchor="ctr"/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종합해보자면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 우리는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28*28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5x5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kernel(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돌려서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넣을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28x28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feature map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얻은 것이다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weight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kernel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될것이다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근데 여기서 얻은 여러가지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map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hidden neuron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이라고 할 수 있는데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이걸 검증하기 위해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activaton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function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사용된다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443BD2-C5CD-4AEC-8245-B2AABCAE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41" y="597567"/>
            <a:ext cx="3996518" cy="283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3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8C198-12AC-4430-B1DF-96B64CEE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4" y="0"/>
            <a:ext cx="5928986" cy="68579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우린 여기서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activation function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역할에 주목 해봐야한다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이게 왜 필요한 걸까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간단히 말하자면 우리가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전부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linear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데이터 들이다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이것만 가지고는 이 데이터들을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할 뿐이지 이것들을 응용하고 사용할 수는 없다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그렇기에 현실과 같은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 linear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데이터로 바꾸기 위해 우리는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activation function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이것을 좀 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brief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하고 압축된 데이터로 가지기 위해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MaxPooling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추가로 실시한다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F56085-DEA1-4090-A2E4-A6EC7FFA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57" y="480009"/>
            <a:ext cx="4943475" cy="2657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CA05AE-0F69-48AF-AA64-BE2D1A88F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57" y="3720517"/>
            <a:ext cx="49434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1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8C198-12AC-4430-B1DF-96B64CEE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4" y="0"/>
            <a:ext cx="5928986" cy="68579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이제 여기서 보면 전체적인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구조가 확인된다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우린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 pooling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가공했고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이것을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weight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적용하여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connected layer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하나로 합친다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그리고 이것을 다시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activation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거쳐 마지막으로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classification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에 획기적인 방법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가능성을 추측한다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카테고리에 들어가는지에 대한 가능성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D4E7CB-2BA9-4715-8C99-AAF3B310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70" y="1804735"/>
            <a:ext cx="5961744" cy="32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46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8C198-12AC-4430-B1DF-96B64CEE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4" y="0"/>
            <a:ext cx="5928986" cy="68579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여기서 하나 알아야 할 것이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process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(ex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activation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거치면 거칠 수록 이미지는 작아지고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depth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많이 가진 이미지가 될 것이다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여기 보면 왼쪽에 큰 이미지들이 처음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거친것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거치면 거칠수록 이미지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한장당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더 많은 정보를 가지는 것을 볼 수 있다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C66C5C-EABD-45E9-AB69-EDEE0273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" y="592010"/>
            <a:ext cx="5678906" cy="2273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6AB09A-B2CD-4C89-9622-8691791C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84" y="3703765"/>
            <a:ext cx="45053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1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8C198-12AC-4430-B1DF-96B64CEE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4" y="0"/>
            <a:ext cx="5928986" cy="68579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결과적인 내용은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사실상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Weight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</a:t>
            </a:r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matrix</a:t>
            </a: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변화시키고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그것을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scoring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하여 최적의 결과를 찾아내는 것 뿐이다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033BEE-3252-4B62-8D9D-84688180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21" y="2213895"/>
            <a:ext cx="5168566" cy="243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3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370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지웅</dc:creator>
  <cp:lastModifiedBy>이 지웅</cp:lastModifiedBy>
  <cp:revision>4</cp:revision>
  <dcterms:created xsi:type="dcterms:W3CDTF">2021-04-03T07:05:57Z</dcterms:created>
  <dcterms:modified xsi:type="dcterms:W3CDTF">2021-04-03T07:34:41Z</dcterms:modified>
</cp:coreProperties>
</file>