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06CC-FD69-7852-99C2-2803C5F1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0BE29-6B10-9FC7-C676-051413CB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4542-45E5-397E-B9F5-D1173A06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08E2-A817-FA5D-A023-F1FE4890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7A88-87D9-8227-D4F4-0ADFB460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A9A6-8260-4F24-4720-BDC150C5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2097-DDFC-9A90-7F62-4EBDF234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6EBD-C3F9-0C4A-B306-9459A336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538C-8406-B794-A20E-F9775CA8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47B6-EBD7-EE0E-A98D-EF7AC0C7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42054-7C0F-E4C4-59D8-D7251D763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99AEB-2F36-5AF3-DAC3-E81773B5E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AF80-B0DA-5B14-CF38-2BD1D4B1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0F74-5025-5AB9-EA3F-33054476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BE35-3FCE-3962-8B3D-478CCF76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0BE7-45DA-85A5-2F9C-50C9D4FA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9B47-EBAE-1E7F-D823-26D53774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A7DB-E9BA-0F56-2F85-07D03C89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147F-95B2-AC81-D574-D33E69D2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9079-B7FE-DA6C-0875-5E0548DD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6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DEA4-3C4F-310F-65CB-5C1831D7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7514-A80F-39F4-783F-EBBACD37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5F92-B3D4-6D67-A5B8-03F4F0BF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00FD-8D9B-ABB8-4548-74501A89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5397-384A-30B0-A2A6-5A580114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1396-F9E8-AA8E-B11F-6DB520D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6ECB-A85A-D8BC-A7A2-4DB614774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C646B-3310-8887-4282-A48531753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E844-F9F9-6273-D7F8-405CB468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FB478-D359-B645-C781-930D840B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5A1D-F3A7-7F4B-8C6D-EBA23B4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ED00-62B1-8F42-846A-CF0FF054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8217-C119-D182-248E-8CC1975B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23975-5A3E-72C0-EF6F-9B8C9C445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E38ED-0926-A758-7960-6DC9772F4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0B9E1-0926-EF9E-5FDD-0C3C7FEC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BF934-BBAE-F33C-E11F-479C6674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C6453-A91D-E200-828A-F325A584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D7D40-3494-EA4F-BEE4-66B206C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68B9-CCEC-A215-A350-7CD73BB6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BCE0-E90C-9554-D9B2-2E5A5867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5D022-7ED0-F52D-F8C8-13A8BF59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FAD7E-3A57-906A-FDDE-E9D2C7AA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64DBF-F1AE-6E63-438B-21BC33B4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15648-FC5F-C587-85FA-303AAB25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C3630-5D04-83A4-BD01-DADC55D9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8B47-1614-1020-2B9C-8E5E502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7F04-BCE8-80C0-C4C3-DE5397AF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30EE-BC5E-8C36-F963-28A5859B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71059-C732-809A-C150-A2CAB38C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6B60-72BF-81EE-1562-CAE24A99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DAB2F-89A2-E753-8F68-D12BDB23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DAB3-D9E4-3127-D4B5-7D19F2F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94DB0-437C-D68B-2281-6D79F3F42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964EE-AA8D-15BA-BF2D-97A04E013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49D34-2CC6-7BB6-45E4-FC5A452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7C52D-CAA3-2A87-1F3E-F5F3C099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619F-CD2F-8532-70C9-C08EEBFC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D7EA0-9064-E345-DC2A-189EF1D7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6A529-4289-A2BA-4970-E0337CEB9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1C6C-C49C-9A3C-5A5F-8CFF009BE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050F7-3E8A-4827-9A1C-39CCB53B966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2452-41A6-EA1A-9BAC-90DC600FB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4456-C1E1-B83B-144B-47EA866E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B002B-A9EE-46B4-A110-AEEA2703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D4A083-75AB-2CBE-E64F-E55F777A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4BAD548-7A98-03AE-E5A0-83EF8867D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97D0D-41AC-993D-0187-802F5D12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50">
        <p:cover/>
      </p:transition>
    </mc:Choice>
    <mc:Fallback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0AEC9A-6810-7137-D516-DEC13045E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741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FE4B66-0843-361E-5C20-42FE1195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8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2022-11-15T20:25:41Z</dcterms:created>
  <dcterms:modified xsi:type="dcterms:W3CDTF">2022-11-15T20:36:41Z</dcterms:modified>
</cp:coreProperties>
</file>