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2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3300"/>
    <a:srgbClr val="FF00FF"/>
    <a:srgbClr val="E42ECE"/>
    <a:srgbClr val="0DB52D"/>
    <a:srgbClr val="AD15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advTm="2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2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4D545C-1E85-4AEF-A91C-C1513B2F25F5}" type="datetimeFigureOut">
              <a:rPr lang="en-US" smtClean="0"/>
              <a:pPr/>
              <a:t>12/27/2021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D90221-E232-4488-B2D2-7BE0C31B6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advTm="2000">
    <p:dissolv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Algerian" pitchFamily="82" charset="0"/>
              </a:rPr>
              <a:t>BEST WISHES TO YOU</a:t>
            </a:r>
            <a:br>
              <a:rPr lang="en-IN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IN" dirty="0" smtClean="0">
                <a:solidFill>
                  <a:srgbClr val="FFFF00"/>
                </a:solidFill>
                <a:latin typeface="Algerian" pitchFamily="82" charset="0"/>
              </a:rPr>
              <a:t>MY SWEET SISTER</a:t>
            </a:r>
            <a:br>
              <a:rPr lang="en-IN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IN" dirty="0" err="1" smtClean="0">
                <a:solidFill>
                  <a:srgbClr val="FFFF00"/>
                </a:solidFill>
                <a:latin typeface="Algerian" pitchFamily="82" charset="0"/>
              </a:rPr>
              <a:t>Saranjya</a:t>
            </a:r>
            <a:endParaRPr lang="en-IN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WISH YOU HAPPY NEW YEAR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MY DEAR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I  HOPE AND ,PRAY TO GOD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THAT UR LIFE SHOUD BECOME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MORE COLOURFUL THAN NOW..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ALL TEH BEST FOR UR FUTRE CARRER MY DEAR</a:t>
            </a:r>
          </a:p>
          <a:p>
            <a:endParaRPr lang="en-IN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2214546" y="5857892"/>
            <a:ext cx="771524" cy="700086"/>
          </a:xfrm>
          <a:prstGeom prst="smileyFac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miley Face 7"/>
          <p:cNvSpPr/>
          <p:nvPr/>
        </p:nvSpPr>
        <p:spPr>
          <a:xfrm>
            <a:off x="3214678" y="5857892"/>
            <a:ext cx="771524" cy="700086"/>
          </a:xfrm>
          <a:prstGeom prst="smileyFac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miley Face 8"/>
          <p:cNvSpPr/>
          <p:nvPr/>
        </p:nvSpPr>
        <p:spPr>
          <a:xfrm>
            <a:off x="4143372" y="5857892"/>
            <a:ext cx="771524" cy="700086"/>
          </a:xfrm>
          <a:prstGeom prst="smileyFace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miley Face 9"/>
          <p:cNvSpPr/>
          <p:nvPr/>
        </p:nvSpPr>
        <p:spPr>
          <a:xfrm>
            <a:off x="5143504" y="5857892"/>
            <a:ext cx="771524" cy="700086"/>
          </a:xfrm>
          <a:prstGeom prst="smileyFace">
            <a:avLst/>
          </a:prstGeom>
          <a:solidFill>
            <a:srgbClr val="92D050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2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785950"/>
          </a:xfrm>
        </p:spPr>
        <p:txBody>
          <a:bodyPr>
            <a:normAutofit fontScale="90000"/>
          </a:bodyPr>
          <a:lstStyle/>
          <a:p>
            <a:r>
              <a:rPr lang="en-IN" sz="2800" i="1" smtClean="0">
                <a:solidFill>
                  <a:srgbClr val="0DB52D"/>
                </a:solidFill>
                <a:latin typeface="Algerian" pitchFamily="82" charset="0"/>
              </a:rPr>
              <a:t>THESE ARE THE BEST </a:t>
            </a:r>
            <a:r>
              <a:rPr lang="en-IN" sz="2800" i="1" smtClean="0">
                <a:latin typeface="Algerian" pitchFamily="82" charset="0"/>
              </a:rPr>
              <a:t/>
            </a:r>
            <a:br>
              <a:rPr lang="en-IN" sz="2800" i="1" smtClean="0">
                <a:latin typeface="Algerian" pitchFamily="82" charset="0"/>
              </a:rPr>
            </a:br>
            <a:r>
              <a:rPr lang="en-IN" sz="2800" i="1" smtClean="0">
                <a:solidFill>
                  <a:srgbClr val="FF0000"/>
                </a:solidFill>
                <a:latin typeface="Algerian" pitchFamily="82" charset="0"/>
              </a:rPr>
              <a:t> WISHES</a:t>
            </a:r>
            <a:br>
              <a:rPr lang="en-IN" sz="2800" i="1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IN" sz="2800" i="1" smtClean="0">
                <a:solidFill>
                  <a:srgbClr val="0070C0"/>
                </a:solidFill>
                <a:latin typeface="Algerian" pitchFamily="82" charset="0"/>
              </a:rPr>
              <a:t>TO YOU FROM YOUR WELL WISHER &amp;SWEET SISTER</a:t>
            </a:r>
            <a:br>
              <a:rPr lang="en-IN" sz="2800" i="1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IN" sz="2800" i="1" smtClean="0">
                <a:solidFill>
                  <a:srgbClr val="E42ECE"/>
                </a:solidFill>
                <a:latin typeface="Algerian" pitchFamily="82" charset="0"/>
              </a:rPr>
              <a:t>PRATHYUSHA</a:t>
            </a:r>
            <a:r>
              <a:rPr lang="en-IN" sz="2800" i="1" smtClean="0">
                <a:latin typeface="Algerian" pitchFamily="82" charset="0"/>
              </a:rPr>
              <a:t/>
            </a:r>
            <a:br>
              <a:rPr lang="en-IN" sz="2800" i="1" smtClean="0">
                <a:latin typeface="Algerian" pitchFamily="82" charset="0"/>
              </a:rPr>
            </a:br>
            <a:r>
              <a:rPr lang="en-IN" sz="2800" i="1" smtClean="0">
                <a:solidFill>
                  <a:srgbClr val="FFFF00"/>
                </a:solidFill>
                <a:latin typeface="Algerian" pitchFamily="82" charset="0"/>
              </a:rPr>
              <a:t>WITH LOTS AND LOTS OF</a:t>
            </a:r>
            <a:r>
              <a:rPr lang="en-IN" sz="2800" i="1" smtClean="0">
                <a:solidFill>
                  <a:srgbClr val="FF3300"/>
                </a:solidFill>
                <a:latin typeface="Algerian" pitchFamily="82" charset="0"/>
              </a:rPr>
              <a:t> </a:t>
            </a:r>
            <a:r>
              <a:rPr lang="en-IN" sz="2800" i="1" smtClean="0">
                <a:solidFill>
                  <a:srgbClr val="FF00FF"/>
                </a:solidFill>
                <a:latin typeface="Algerian" pitchFamily="82" charset="0"/>
              </a:rPr>
              <a:t>LOVE</a:t>
            </a:r>
            <a:endParaRPr lang="en-IN" sz="2800" i="1" dirty="0">
              <a:solidFill>
                <a:srgbClr val="FF00FF"/>
              </a:solidFill>
              <a:latin typeface="Algerian" pitchFamily="82" charset="0"/>
            </a:endParaRPr>
          </a:p>
        </p:txBody>
      </p:sp>
      <p:pic>
        <p:nvPicPr>
          <p:cNvPr id="1026" name="Picture 2" descr="C:\Users\admin\Pictures\PRATHYUSHA.FLOWE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886868"/>
            <a:ext cx="4643469" cy="3256775"/>
          </a:xfrm>
          <a:prstGeom prst="rect">
            <a:avLst/>
          </a:prstGeom>
          <a:noFill/>
        </p:spPr>
      </p:pic>
    </p:spTree>
  </p:cSld>
  <p:clrMapOvr>
    <a:masterClrMapping/>
  </p:clrMapOvr>
  <p:transition advTm="2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</TotalTime>
  <Words>41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BEST WISHES TO YOU MY SWEET SISTER Saranjya</vt:lpstr>
      <vt:lpstr>THESE ARE THE BEST   WISHES TO YOU FROM YOUR WELL WISHER &amp;SWEET SISTER PRATHYUSHA WITH LOTS AND LOTS OF LOVE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WISHES TO YOU MY DEVIL SARANJYA</dc:title>
  <dc:creator>HP</dc:creator>
  <cp:lastModifiedBy>HP</cp:lastModifiedBy>
  <cp:revision>9</cp:revision>
  <dcterms:created xsi:type="dcterms:W3CDTF">2021-12-21T06:10:44Z</dcterms:created>
  <dcterms:modified xsi:type="dcterms:W3CDTF">2021-12-27T04:29:13Z</dcterms:modified>
</cp:coreProperties>
</file>