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66FF"/>
    <a:srgbClr val="66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26" autoAdjust="0"/>
    <p:restoredTop sz="9466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9A376E-94BE-43CC-9FA6-F8CCF907C902}" type="datetimeFigureOut">
              <a:rPr lang="en-US" smtClean="0"/>
              <a:pPr/>
              <a:t>12/20/2021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BABC18F-0622-4218-B023-6FAA03475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i="1" dirty="0" smtClean="0">
                <a:solidFill>
                  <a:srgbClr val="FF0000"/>
                </a:solidFill>
              </a:rPr>
              <a:t>HI  MY ANGEL AUNTY@SUPPU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</a:t>
            </a:r>
            <a:r>
              <a:rPr lang="en-IN" i="1" dirty="0" smtClean="0">
                <a:solidFill>
                  <a:srgbClr val="FFFF00"/>
                </a:solidFill>
              </a:rPr>
              <a:t> THESE ARE THE BEST WISHES TO YOU</a:t>
            </a:r>
          </a:p>
          <a:p>
            <a:pPr>
              <a:buNone/>
            </a:pPr>
            <a:r>
              <a:rPr lang="en-IN" i="1" dirty="0">
                <a:solidFill>
                  <a:srgbClr val="FFFF00"/>
                </a:solidFill>
              </a:rPr>
              <a:t> </a:t>
            </a:r>
            <a:r>
              <a:rPr lang="en-IN" i="1" dirty="0" smtClean="0">
                <a:solidFill>
                  <a:srgbClr val="FFFF00"/>
                </a:solidFill>
              </a:rPr>
              <a:t>       FROM UR</a:t>
            </a:r>
            <a:r>
              <a:rPr lang="en-IN" i="1" dirty="0" smtClean="0"/>
              <a:t> </a:t>
            </a:r>
            <a:r>
              <a:rPr lang="en-IN" i="1" dirty="0" smtClean="0">
                <a:solidFill>
                  <a:srgbClr val="0070C0"/>
                </a:solidFill>
              </a:rPr>
              <a:t>ANGEL</a:t>
            </a:r>
            <a:r>
              <a:rPr lang="en-IN" i="1" dirty="0" smtClean="0">
                <a:solidFill>
                  <a:srgbClr val="FF66CC"/>
                </a:solidFill>
              </a:rPr>
              <a:t> “ PRATHYUSHA”</a:t>
            </a:r>
            <a:r>
              <a:rPr lang="en-IN" i="1" dirty="0" smtClean="0"/>
              <a:t>. </a:t>
            </a:r>
          </a:p>
          <a:p>
            <a:pPr>
              <a:buNone/>
            </a:pPr>
            <a:r>
              <a:rPr lang="en-IN" i="1" dirty="0"/>
              <a:t> </a:t>
            </a:r>
            <a:r>
              <a:rPr lang="en-IN" i="1" dirty="0" smtClean="0"/>
              <a:t> </a:t>
            </a:r>
            <a:r>
              <a:rPr lang="en-IN" dirty="0" smtClean="0"/>
              <a:t>     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643174" y="3429000"/>
            <a:ext cx="3500462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 descr="C:\Users\admin\Pictures\PRATHYUSHA.FLOW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000372"/>
            <a:ext cx="5000660" cy="35719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i="1" dirty="0" smtClean="0">
                <a:solidFill>
                  <a:srgbClr val="FF66CC"/>
                </a:solidFill>
              </a:rPr>
              <a:t>THIS IS BEST OPENING TO U FOR NEW YEAR</a:t>
            </a:r>
            <a:br>
              <a:rPr lang="en-IN" sz="3200" i="1" dirty="0" smtClean="0">
                <a:solidFill>
                  <a:srgbClr val="FF66CC"/>
                </a:solidFill>
              </a:rPr>
            </a:br>
            <a:r>
              <a:rPr lang="en-IN" sz="3200" i="1" dirty="0" smtClean="0">
                <a:solidFill>
                  <a:srgbClr val="FF66CC"/>
                </a:solidFill>
              </a:rPr>
              <a:t>FROM UR </a:t>
            </a:r>
            <a:r>
              <a:rPr lang="en-IN" sz="3200" i="1" dirty="0" smtClean="0">
                <a:solidFill>
                  <a:srgbClr val="FFFF00"/>
                </a:solidFill>
              </a:rPr>
              <a:t>“</a:t>
            </a:r>
            <a:r>
              <a:rPr lang="en-IN" sz="3200" dirty="0" smtClean="0">
                <a:solidFill>
                  <a:srgbClr val="6600FF"/>
                </a:solidFill>
              </a:rPr>
              <a:t>ANGEL</a:t>
            </a:r>
            <a:r>
              <a:rPr lang="en-IN" sz="3200" dirty="0" smtClean="0">
                <a:solidFill>
                  <a:srgbClr val="FFFF00"/>
                </a:solidFill>
              </a:rPr>
              <a:t>”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1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FFFF00"/>
                </a:solidFill>
                <a:latin typeface="Lucida Calligraphy" pitchFamily="66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Lucida Calligraphy" pitchFamily="66" charset="0"/>
              </a:rPr>
              <a:t> </a:t>
            </a:r>
            <a:r>
              <a:rPr lang="en-IN" b="1" i="1" dirty="0" smtClean="0">
                <a:solidFill>
                  <a:srgbClr val="FFFF00"/>
                </a:solidFill>
                <a:latin typeface="Lucida Calligraphy" pitchFamily="66" charset="0"/>
              </a:rPr>
              <a:t>  Wish you all the best for your future carrer.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IN" b="1" i="1" dirty="0">
                <a:solidFill>
                  <a:srgbClr val="FFFF00"/>
                </a:solidFill>
                <a:latin typeface="Lucida Calligraphy" pitchFamily="66" charset="0"/>
              </a:rPr>
              <a:t> </a:t>
            </a:r>
            <a:r>
              <a:rPr lang="en-IN" b="1" i="1" dirty="0" smtClean="0">
                <a:solidFill>
                  <a:srgbClr val="FFFF00"/>
                </a:solidFill>
                <a:latin typeface="Lucida Calligraphy" pitchFamily="66" charset="0"/>
              </a:rPr>
              <a:t>   I hope and pray to god that your life can become more Beautiful and  mush stronger than now. All your Dreems come true my dear.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IN" b="1" i="1" dirty="0" smtClean="0">
                <a:solidFill>
                  <a:srgbClr val="FFFF00"/>
                </a:solidFill>
                <a:latin typeface="Lucida Calligraphy" pitchFamily="66" charset="0"/>
              </a:rPr>
              <a:t>      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IN" b="1" i="1" dirty="0" smtClean="0">
                <a:solidFill>
                  <a:srgbClr val="FFFF00"/>
                </a:solidFill>
                <a:latin typeface="Lucida Calligraphy" pitchFamily="66" charset="0"/>
              </a:rPr>
              <a:t>   I am very happy for having u as my best friend.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IN" b="1" i="1" dirty="0" smtClean="0">
                <a:solidFill>
                  <a:srgbClr val="FFFF00"/>
                </a:solidFill>
                <a:latin typeface="Lucida Calligraphy" pitchFamily="66" charset="0"/>
              </a:rPr>
              <a:t>   Thank you so much for your best support in my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IN" b="1" i="1" dirty="0" smtClean="0">
                <a:solidFill>
                  <a:srgbClr val="FFFF00"/>
                </a:solidFill>
                <a:latin typeface="Lucida Calligraphy" pitchFamily="66" charset="0"/>
              </a:rPr>
              <a:t>   life.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FFFF00"/>
                </a:solidFill>
                <a:latin typeface="Lucida Calligraphy" pitchFamily="66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Lucida Calligraphy" pitchFamily="66" charset="0"/>
              </a:rPr>
              <a:t>    </a:t>
            </a:r>
            <a:endParaRPr lang="en-IN" b="1" dirty="0">
              <a:solidFill>
                <a:srgbClr val="FFFF00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071546"/>
            <a:ext cx="6651436" cy="92333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  <a:softEdge rad="63500"/>
          </a:effectLst>
          <a:scene3d>
            <a:camera prst="obliqueBottomLef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	HAPPY NEW YEAR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3786190"/>
            <a:ext cx="3286148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C:\Users\admin\Pictures\flower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786190"/>
            <a:ext cx="3429023" cy="2428892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66442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					 </a:t>
            </a:r>
            <a:r>
              <a:rPr lang="en-IN" sz="4800" dirty="0" smtClean="0">
                <a:solidFill>
                  <a:srgbClr val="FF0000"/>
                </a:solidFill>
              </a:rPr>
              <a:t>SUPPU</a:t>
            </a:r>
          </a:p>
          <a:p>
            <a:r>
              <a:rPr lang="en-IN" dirty="0" smtClean="0"/>
              <a:t>        </a:t>
            </a:r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101</TotalTime>
  <Words>99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</vt:lpstr>
      <vt:lpstr>HI  MY ANGEL AUNTY@SUPPU  </vt:lpstr>
      <vt:lpstr>THIS IS BEST OPENING TO U FOR NEW YEAR FROM UR “ANGEL”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 MY ANGEL AUNTY@SUPPU</dc:title>
  <dc:creator>HP</dc:creator>
  <cp:lastModifiedBy>HP</cp:lastModifiedBy>
  <cp:revision>18</cp:revision>
  <dcterms:created xsi:type="dcterms:W3CDTF">2021-12-18T09:15:23Z</dcterms:created>
  <dcterms:modified xsi:type="dcterms:W3CDTF">2021-12-20T10:35:12Z</dcterms:modified>
</cp:coreProperties>
</file>