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222171"/>
            <a:ext cx="5486400" cy="778525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375654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Unlock the Power of Cloud Storage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62534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Secure, flexible, and scalable cloud storage solution for your digital life.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9" y="5230654"/>
            <a:ext cx="1416963" cy="623292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248" y="5230654"/>
            <a:ext cx="1886426" cy="623292"/>
          </a:xfrm>
          <a:prstGeom prst="rect">
            <a:avLst/>
          </a:prstGeom>
        </p:spPr>
      </p:pic>
      <p:pic>
        <p:nvPicPr>
          <p:cNvPr id="9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348389" y="3423285"/>
            <a:ext cx="83403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Seamless Login Experience</a:t>
            </a:r>
            <a:endParaRPr lang="en-US" sz="4374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30" y="4539853"/>
            <a:ext cx="124897" cy="16656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681645" y="4450913"/>
            <a:ext cx="960024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Access Your Cloud Storage Securely</a:t>
            </a:r>
            <a:endParaRPr lang="en-US" sz="1750" dirty="0"/>
          </a:p>
        </p:txBody>
      </p:sp>
      <p:pic>
        <p:nvPicPr>
          <p:cNvPr id="9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65471"/>
            <a:ext cx="83053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Explore Your Cloud Storage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115270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Intuitive Navigation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031813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Easily browse and manage your files with our sleek, responsive navigation panel. Categories and search make finding what you need a breeze.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115270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Real-Time File Uploads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031813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Track the progress of your file uploads with our seamless indicators. Never wonder about the status of your data syncing to the cloud.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1152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Powerful Backup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3684627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Schedule automatic backups to ensure your important files are always protected. Restore data with a few clicks when needed.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222171"/>
            <a:ext cx="5486400" cy="778525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73442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Customize Your Experience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41" y="4584383"/>
            <a:ext cx="124897" cy="16656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166455" y="4495443"/>
            <a:ext cx="71443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Fine-Tune Your Cloud Settings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41" y="5189696"/>
            <a:ext cx="124897" cy="16656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166455" y="5100757"/>
            <a:ext cx="71443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Secure Your Data</a:t>
            </a:r>
            <a:endParaRPr lang="en-US" sz="1750" dirty="0"/>
          </a:p>
        </p:txBody>
      </p:sp>
      <p:pic>
        <p:nvPicPr>
          <p:cNvPr id="10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383274"/>
            <a:ext cx="90135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 Futuristic Brand Experience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352198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299585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Secure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780002"/>
            <a:ext cx="22333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Military-grade encryption and data protection.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019" y="352198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15019" y="4299585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Scalable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915019" y="4780002"/>
            <a:ext cx="223349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Unlimited storage to accommodate your growing needs.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352198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299585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Synchronized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780002"/>
            <a:ext cx="22333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Access your files seamlessly across devices.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399" y="3521988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48399" y="4299585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Fast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048399" y="4780002"/>
            <a:ext cx="22334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Blazing-fast uploads and downloads.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222171"/>
            <a:ext cx="3657600" cy="778525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786431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Responsive to Your Needs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Mobile-Friendly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Our cloud storage app provides a seamless experience on any device, from smartphones to tablets.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Adaptive Design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responsive interface automatically adjusts to deliver optimal usability on screens of all sizes.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308895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Consistent Branding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clean, futuristic aesthetic is consistently applied across our web, mobile, and desktop platforms.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940481"/>
            <a:ext cx="886515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Elevate Your Digital Presence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25278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6" name="Text 4"/>
          <p:cNvSpPr/>
          <p:nvPr/>
        </p:nvSpPr>
        <p:spPr>
          <a:xfrm>
            <a:off x="2533293" y="3294459"/>
            <a:ext cx="130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329107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Cutting-Edge Aesthetics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4156710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Our striking visual identity and sleek interface design convey a sense of innovation and technological sophistication.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33574" y="325278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0" name="Text 8"/>
          <p:cNvSpPr/>
          <p:nvPr/>
        </p:nvSpPr>
        <p:spPr>
          <a:xfrm>
            <a:off x="5879544" y="3294459"/>
            <a:ext cx="2080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455688" y="3329107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Seamless User Experience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455688" y="4156710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Intuitive navigation, responsive layouts, and smooth interactions create a delightful user experience that keeps customers engaged.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118759" y="325278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4" name="Text 12"/>
          <p:cNvSpPr/>
          <p:nvPr/>
        </p:nvSpPr>
        <p:spPr>
          <a:xfrm>
            <a:off x="9261872" y="3294459"/>
            <a:ext cx="2137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840873" y="3329107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Impactful Branding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840873" y="4156710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futuristic branding and high-quality visuals help your cloud storage solution stand out in a crowded market.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27992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Empower Your Digital Transformation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70678" y="4001929"/>
            <a:ext cx="203513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Scalable Storage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057775" y="4001929"/>
            <a:ext cx="203132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Secure Encryption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062" y="4001929"/>
            <a:ext cx="203132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Seamless Syncing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024348" y="4001929"/>
            <a:ext cx="203513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Responsive Design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348389" y="4498181"/>
            <a:ext cx="9933503" cy="1703308"/>
          </a:xfrm>
          <a:prstGeom prst="rect">
            <a:avLst/>
          </a:prstGeom>
          <a:solidFill>
            <a:srgbClr val="1E1B4A"/>
          </a:solidFill>
          <a:ln/>
        </p:spPr>
      </p:sp>
      <p:sp>
        <p:nvSpPr>
          <p:cNvPr id="10" name="Text 8"/>
          <p:cNvSpPr/>
          <p:nvPr/>
        </p:nvSpPr>
        <p:spPr>
          <a:xfrm>
            <a:off x="2570678" y="4639032"/>
            <a:ext cx="203513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Expand your cloud capacity as your data grows, without limits.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057775" y="4639032"/>
            <a:ext cx="203132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Bank-level security protocols protect your sensitive information.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062" y="4639032"/>
            <a:ext cx="203132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Automatic data synchronization across all your devices.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0024348" y="4639032"/>
            <a:ext cx="203513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Optimized for seamless use on any device or screen size.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2024-05-26T18:47:31Z</dcterms:created>
  <dcterms:modified xsi:type="dcterms:W3CDTF">2024-05-26T18:47:31Z</dcterms:modified>
</cp:coreProperties>
</file>