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Text classification for Digital Humanities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Grun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didee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38080" y="181044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Welche </a:t>
            </a:r>
            <a:r>
              <a:rPr b="1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Verfahr</a:t>
            </a:r>
            <a:r>
              <a:rPr b="1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en/Mod</a:t>
            </a:r>
            <a:r>
              <a:rPr b="1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ell </a:t>
            </a:r>
            <a:r>
              <a:rPr b="1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kann </a:t>
            </a:r>
            <a:r>
              <a:rPr b="1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ein </a:t>
            </a:r>
            <a:r>
              <a:rPr b="1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DHler </a:t>
            </a:r>
            <a:r>
              <a:rPr b="1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für Text </a:t>
            </a:r>
            <a:r>
              <a:rPr b="1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Klassifi</a:t>
            </a:r>
            <a:r>
              <a:rPr b="1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kation </a:t>
            </a:r>
            <a:r>
              <a:rPr b="1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nutzen</a:t>
            </a:r>
            <a:r>
              <a:rPr b="1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en-US" sz="3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-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Wikipe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dia &amp;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andere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Datens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ätze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als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Beispie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ldatens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ätze</a:t>
            </a:r>
            <a:endParaRPr b="0" lang="en-US" sz="3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-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„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Klassi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sche“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Verfahr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en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(SVM)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vs. DL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Netze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&amp;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Modell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e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(Bert,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Elmo,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ULMFit,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eigene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simple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Netze)</a:t>
            </a:r>
            <a:endParaRPr b="0" lang="en-US" sz="3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-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Verglei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ch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hinsich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tlich</a:t>
            </a:r>
            <a:endParaRPr b="0" lang="en-US" sz="30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Accur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acy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(F1-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score,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k-fold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cross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valida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tion)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Zuga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ng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(wie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komm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 ich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an die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Verfa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hren,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Model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le?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Wie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kann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ich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imple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menti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eren?)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Simpli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zität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(Zeitd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auer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der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Imple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menti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erung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?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Meng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 an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Vorwi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ssen?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rafik 3" descr=""/>
          <p:cNvPicPr/>
          <p:nvPr/>
        </p:nvPicPr>
        <p:blipFill>
          <a:blip r:embed="rId1"/>
          <a:stretch/>
        </p:blipFill>
        <p:spPr>
          <a:xfrm>
            <a:off x="1666800" y="111600"/>
            <a:ext cx="8008560" cy="6745680"/>
          </a:xfrm>
          <a:prstGeom prst="rect">
            <a:avLst/>
          </a:prstGeom>
          <a:ln>
            <a:noFill/>
          </a:ln>
        </p:spPr>
      </p:pic>
      <p:sp>
        <p:nvSpPr>
          <p:cNvPr id="157" name="CustomShape 1"/>
          <p:cNvSpPr/>
          <p:nvPr/>
        </p:nvSpPr>
        <p:spPr>
          <a:xfrm>
            <a:off x="3758400" y="5058720"/>
            <a:ext cx="259200" cy="3182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2"/>
          <p:cNvSpPr/>
          <p:nvPr/>
        </p:nvSpPr>
        <p:spPr>
          <a:xfrm>
            <a:off x="4102200" y="1226160"/>
            <a:ext cx="235440" cy="24948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3"/>
          <p:cNvSpPr/>
          <p:nvPr/>
        </p:nvSpPr>
        <p:spPr>
          <a:xfrm>
            <a:off x="8137440" y="729720"/>
            <a:ext cx="210240" cy="23400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>
            <a:off x="4338360" y="1099080"/>
            <a:ext cx="157320" cy="16020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Wie Datensatz verbessern? Domänenwissen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Entfernen &amp; Ersetzen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Wingdings"/>
                <a:ea typeface="DejaVu Sans"/>
              </a:rPr>
              <a:t>→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„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Xbox-Spiel“, „Fantasy-Fernsehserie“</a:t>
            </a:r>
            <a:endParaRPr b="0" lang="en-US" sz="28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Konkretisierung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Wingdings"/>
                <a:ea typeface="DejaVu Sans"/>
              </a:rPr>
              <a:t>→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„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Fernsehserie“ -&gt; „Deutsche Fernsehserie“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Wingdings"/>
                <a:ea typeface="DejaVu Sans"/>
              </a:rPr>
              <a:t>→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„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Krieg“ -&gt; „Krieg nach Typ“</a:t>
            </a:r>
            <a:endParaRPr b="0" lang="en-US" sz="28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Abstraktion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Wingdings"/>
                <a:ea typeface="DejaVu Sans"/>
              </a:rPr>
              <a:t>→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„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See in Bayern“ -&gt; „See in Deutschland“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rafik 6" descr=""/>
          <p:cNvPicPr/>
          <p:nvPr/>
        </p:nvPicPr>
        <p:blipFill>
          <a:blip r:embed="rId1"/>
          <a:stretch/>
        </p:blipFill>
        <p:spPr>
          <a:xfrm>
            <a:off x="2262960" y="0"/>
            <a:ext cx="766548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Table 1"/>
          <p:cNvGraphicFramePr/>
          <p:nvPr/>
        </p:nvGraphicFramePr>
        <p:xfrm>
          <a:off x="1176120" y="0"/>
          <a:ext cx="9839520" cy="7071480"/>
        </p:xfrm>
        <a:graphic>
          <a:graphicData uri="http://schemas.openxmlformats.org/drawingml/2006/table">
            <a:tbl>
              <a:tblPr/>
              <a:tblGrid>
                <a:gridCol w="1552680"/>
                <a:gridCol w="1787400"/>
                <a:gridCol w="2105640"/>
                <a:gridCol w="2288160"/>
                <a:gridCol w="2106000"/>
              </a:tblGrid>
              <a:tr h="795960">
                <a:tc>
                  <a:txBody>
                    <a:bodyPr lIns="68400" rIns="6840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classifier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F1-score (v1)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F1-score (v2)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Cross validation mean (v1)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Cross validation mean (v2)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795960">
                <a:tc>
                  <a:txBody>
                    <a:bodyPr lIns="68400" rIns="6840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Multinomial Naive Bayes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0.8962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0.9335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0.8991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US" sz="18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  <a:ea typeface="DejaVu Sans"/>
                        </a:rPr>
                        <a:t>0.9245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148040">
                <a:tc>
                  <a:txBody>
                    <a:bodyPr lIns="68400" rIns="6840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Complement Naive Bayes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0.8636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0.9187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0.8750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0.9120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795960">
                <a:tc>
                  <a:txBody>
                    <a:bodyPr lIns="68400" rIns="6840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Logistic Regression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0.9000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0.9192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0.9016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0.9151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95960">
                <a:tc>
                  <a:txBody>
                    <a:bodyPr lIns="68400" rIns="6840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K-nearest Neighbours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0.7865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0.8441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0.7435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0.6896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795960">
                <a:tc>
                  <a:txBody>
                    <a:bodyPr lIns="68400" rIns="6840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Decision Tree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0.7270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0.6979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0.7435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0.6896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95960">
                <a:tc>
                  <a:txBody>
                    <a:bodyPr lIns="68400" rIns="6840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Gradient Descent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0.8906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0.9144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0.8984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0.9168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936000">
                <a:tc>
                  <a:txBody>
                    <a:bodyPr lIns="68400" rIns="6840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 u="sng">
                          <a:solidFill>
                            <a:srgbClr val="ffffff"/>
                          </a:solidFill>
                          <a:uFillTx/>
                          <a:latin typeface="Calibri"/>
                          <a:ea typeface="DejaVu Sans"/>
                        </a:rPr>
                        <a:t>Support Vector Machine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8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  <a:ea typeface="DejaVu Sans"/>
                        </a:rPr>
                        <a:t>0.9185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8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  <a:ea typeface="DejaVu Sans"/>
                        </a:rPr>
                        <a:t>0.9360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8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  <a:ea typeface="DejaVu Sans"/>
                        </a:rPr>
                        <a:t>0.9149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0.9215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Verbesserungen an Artikeln (1)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38080" y="1825560"/>
            <a:ext cx="10514880" cy="494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„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An mehreren Stellen im Film ist der Satz 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„Who watches the Watchmen?“ (</a:t>
            </a:r>
            <a:r>
              <a:rPr b="1" i="1" lang="en-US" sz="3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deutsch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: „Wer überwacht die Wächter?“)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zu sehen, auf den sich auch der Titel des Comicromans bezieht.“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4000" spc="-1" strike="noStrike">
                <a:solidFill>
                  <a:srgbClr val="000000"/>
                </a:solidFill>
                <a:latin typeface="Wingdings"/>
                <a:ea typeface="DejaVu Sans"/>
              </a:rPr>
              <a:t>→</a:t>
            </a:r>
            <a:r>
              <a:rPr b="1" lang="en-US" sz="3200" spc="-1" strike="noStrike">
                <a:solidFill>
                  <a:srgbClr val="000000"/>
                </a:solidFill>
                <a:latin typeface="Wingdings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„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An mehreren Stellen im Film ist der Satz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„Wer überwacht die Wächter?“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zu sehen, auf den sich auch der Titel des Comicromans bezieht.“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Verbesserungen an Artikeln (2)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38080" y="1825560"/>
            <a:ext cx="10514880" cy="494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Entfernung von nicht lateinischen Wörtern &amp; Zeichen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Entfernung von doppelten Gleichheitszeichen (Wikipedia Sektion)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Tokenisierung 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„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Beschneidung“ von Texten (100-2000 Wörter)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alle Umlaute ersetzen (Idee)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Geburts- und Todesdaten in Klammern löschen (Idee)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TODO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Daten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sätze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erstell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en, die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nicht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von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Wikipe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dia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sind</a:t>
            </a:r>
            <a:endParaRPr b="0" lang="en-US" sz="3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Verglei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ch von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Klassifi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zierun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gsverf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ahren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(SVM,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Logisti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Regres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sion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etc.)</a:t>
            </a:r>
            <a:endParaRPr b="0" lang="en-US" sz="3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Klassifi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zierun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mithilf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von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DL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Modell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en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LibreOffice/6.0.7.3$Linux_X86_64 LibreOffice_project/00m0$Build-3</Application>
  <Words>242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2019-06-05T13:12:58Z</dcterms:created>
  <dc:creator>Jan Paulus</dc:creator>
  <dc:description/>
  <dc:language>en-US</dc:language>
  <cp:lastModifiedBy/>
  <dcterms:modified xsi:type="dcterms:W3CDTF">2019-06-27T15:17:07Z</dcterms:modified>
  <cp:revision>13</cp:revision>
  <dc:subject/>
  <dc:title>Text classification for Digital Humanities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