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Text classification for Digital Humanities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rafik 3" descr=""/>
          <p:cNvPicPr/>
          <p:nvPr/>
        </p:nvPicPr>
        <p:blipFill>
          <a:blip r:embed="rId1"/>
          <a:stretch/>
        </p:blipFill>
        <p:spPr>
          <a:xfrm>
            <a:off x="1666800" y="111600"/>
            <a:ext cx="8008560" cy="67456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758400" y="5058720"/>
            <a:ext cx="259200" cy="3182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4102200" y="1226160"/>
            <a:ext cx="235440" cy="24948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8137440" y="729720"/>
            <a:ext cx="210240" cy="234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4338360" y="1099080"/>
            <a:ext cx="157320" cy="1602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Wie Datensatz verbessern? Domänenwissen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61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Entfernen &amp; Ersetzen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→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Xbox-Spiel“, „Fantasy-Fernsehserie“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→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Wald”, “Oper”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Konkretisierung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→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Fernsehserie“ -&gt; „Deutsche Fernsehserie“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→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Krieg“ -&gt; „Krieg nach Typ“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Abstraktion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→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„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See in Bayern“ -&gt; „See in Deutschland“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6" descr=""/>
          <p:cNvPicPr/>
          <p:nvPr/>
        </p:nvPicPr>
        <p:blipFill>
          <a:blip r:embed="rId1"/>
          <a:stretch/>
        </p:blipFill>
        <p:spPr>
          <a:xfrm>
            <a:off x="2262960" y="0"/>
            <a:ext cx="76654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"/>
          <p:cNvGraphicFramePr/>
          <p:nvPr/>
        </p:nvGraphicFramePr>
        <p:xfrm>
          <a:off x="1175760" y="220680"/>
          <a:ext cx="9839520" cy="6415920"/>
        </p:xfrm>
        <a:graphic>
          <a:graphicData uri="http://schemas.openxmlformats.org/drawingml/2006/table">
            <a:tbl>
              <a:tblPr/>
              <a:tblGrid>
                <a:gridCol w="1552680"/>
                <a:gridCol w="1787400"/>
                <a:gridCol w="2105640"/>
                <a:gridCol w="2288160"/>
                <a:gridCol w="2106000"/>
              </a:tblGrid>
              <a:tr h="7084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classifier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F1-score (v1)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F1-score (v2)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Cross validation mean (v1)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Cross validation mean (v2)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084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Multinomial Naive Bayes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0.9335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0.9245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08252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 Naive Bayes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0.8636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084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Logistic Regression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0.9016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84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K-nearest Neighbours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0.7865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0.7435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0.6896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084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Decision Tree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0.7270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0.6979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0.7435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0.6896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084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Gradient Descent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0.8984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0.9168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082880">
                <a:tc>
                  <a:txBody>
                    <a:bodyPr lIns="68400" rIns="68400"/>
                    <a:p>
                      <a:pPr algn="just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600" spc="-1" strike="noStrike" u="sng">
                          <a:solidFill>
                            <a:srgbClr val="ffffff"/>
                          </a:solidFill>
                          <a:uFillTx/>
                          <a:latin typeface="Calibri"/>
                        </a:rPr>
                        <a:t>Support Vector Machine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0.9185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0.9360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0.9149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/>
                    <a:p>
                      <a:pPr algn="ctr">
                        <a:lnSpc>
                          <a:spcPct val="150000"/>
                        </a:lnSpc>
                        <a:spcAft>
                          <a:spcPts val="7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Verbesserungen an Artikeln (1)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9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mehreren Stellen im Film ist der Satz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„Who watches the Watchmen?“ (</a:t>
            </a:r>
            <a:r>
              <a:rPr b="1" i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deutsch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: „Wer überwacht die Wächter?“)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zu sehen, auf den sich auch der Titel des Comicromans bezieht.“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4000" spc="-1" strike="noStrike">
                <a:solidFill>
                  <a:srgbClr val="000000"/>
                </a:solidFill>
                <a:latin typeface="Wingdings"/>
              </a:rPr>
              <a:t>→</a:t>
            </a:r>
            <a:r>
              <a:rPr b="1" lang="en-US" sz="3200" spc="-1" strike="noStrike">
                <a:solidFill>
                  <a:srgbClr val="000000"/>
                </a:solidFill>
                <a:latin typeface="Wingding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mehreren Stellen im Film ist der Satz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„Wer überwacht die Wächter?“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zu sehen, auf den sich auch der Titel des Comicromans bezieht.“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To-Do: „zu deutsch“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Verbesserungen an Artikeln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9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Entfernung von nicht lateinischen Wörtern &amp; Zeichen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Entfernung von doppelten Gleichheitszeichen (Wikipedia Sektion)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Tokenisierung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Beschneidung“ von Texten (100-2000 Wörter)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alle Umlaute ersetzen (Idee)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Geburts- und Todesdaten in Klammern löschen (Idee)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  <Words>242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2019-06-05T13:12:58Z</dcterms:created>
  <dc:creator>Jan Paulus</dc:creator>
  <dc:description/>
  <dc:language>en-US</dc:language>
  <cp:lastModifiedBy/>
  <dcterms:modified xsi:type="dcterms:W3CDTF">2019-06-06T17:13:05Z</dcterms:modified>
  <cp:revision>12</cp:revision>
  <dc:subject/>
  <dc:title>Text classification for Digital Humanities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