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8" r:id="rId14"/>
    <p:sldId id="267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94" d="100"/>
          <a:sy n="94" d="100"/>
        </p:scale>
        <p:origin x="82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FCAE-6B8A-4E8F-AEF7-DC2E2BF1F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7A08C-84B2-4F40-A3C3-B9EE58A17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9D929-E232-450F-985C-8F5E686A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2EC-2562-4D8E-94C7-BBA656E0C0C1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8724C-870C-41AE-8A91-BF166582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57AA8-632F-44EB-B7E5-19AED474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583-A419-43FE-90A0-AC55B2A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5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D282-54C7-4879-BBB5-066ABA84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2D33B-07A3-4481-BDF5-5A9E29802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40EB7-7CE8-42E3-91B1-60F0E0F5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2EC-2562-4D8E-94C7-BBA656E0C0C1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E82AC-EA5C-4262-AFB5-B41CC51A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FA402-F6F6-47B3-8D70-8F5D51D2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583-A419-43FE-90A0-AC55B2A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0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C9015A-D61C-4069-A5DC-6899DABAD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A89CC-F57B-48E5-B756-BA97878D0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48B32-6A52-4603-ABB5-166F8A670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2EC-2562-4D8E-94C7-BBA656E0C0C1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D6F20-3333-4744-AA30-8227C5C07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39313-F92A-4796-873D-96570C00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583-A419-43FE-90A0-AC55B2A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4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AA7C-FAD8-42DA-86D3-FC11444B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E7C67-9A88-4764-94D6-D29E5105D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034BF-94CC-4B78-A899-B3171BFE1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2EC-2562-4D8E-94C7-BBA656E0C0C1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0A3D0-CD66-4C7C-99BF-E1FF1342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C5F6E-B46F-4DA3-B525-EEDE9019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583-A419-43FE-90A0-AC55B2A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0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CA86-F421-4D96-B2BF-23D506A6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E2A22-0D8E-4848-8D36-6249270BF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A7163-F608-46A3-A7D8-E50EF2D4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2EC-2562-4D8E-94C7-BBA656E0C0C1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B45B5-7DEA-4597-81E2-16898898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C0AF0-51C2-4C82-A6AB-D71FDE5F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583-A419-43FE-90A0-AC55B2A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7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68EB-D8E2-4CCC-9846-76F8D731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61736-E98B-4482-AEC7-29FFE8F65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C1938-42E3-48E1-B827-8711BE10D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DA81B-9A93-4E37-8747-C58B8CA0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2EC-2562-4D8E-94C7-BBA656E0C0C1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62D0B-2C3F-492A-A487-CA365447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4FAB5-B4B9-4A5A-87ED-E8E88234C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583-A419-43FE-90A0-AC55B2A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6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F47D6-8C22-49EC-993C-02355CAC9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2046F-1925-494F-BD4B-51E147ED7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FA36A-07A4-4428-9103-45D1232AE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40872A-3B65-4E5E-BF0E-FB50ABD25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215AC-8EC2-4AC7-8C79-99102097F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6666D-ADA6-48FE-A74A-3A368982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2EC-2562-4D8E-94C7-BBA656E0C0C1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D1929F-77CC-49A7-A613-F34410133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86BF6-B1CD-427A-B117-C3E1749F5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583-A419-43FE-90A0-AC55B2A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2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FC38-67C8-47DE-80D1-D5128BCE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EB862C-E3DB-4282-8F0C-7E90033D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2EC-2562-4D8E-94C7-BBA656E0C0C1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E3609-111C-465F-999D-8458BEA1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891CF-E184-4999-97DF-2C55087F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583-A419-43FE-90A0-AC55B2A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5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5BBAC-2883-47AC-845D-5D975456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2EC-2562-4D8E-94C7-BBA656E0C0C1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97E07-8FDA-46D0-BE5C-0AFE0298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2C8BC-69DF-4642-BFDE-275C967EB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583-A419-43FE-90A0-AC55B2A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1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3A0E-72D1-4965-A0CC-3DE4F07C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A524-7821-498D-9130-C55841B64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3540E-A6D5-48AE-9EAF-7EE50AEC5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D172B-56FA-4312-BCD4-B095F0DF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2EC-2562-4D8E-94C7-BBA656E0C0C1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315D6-C655-4F2A-A186-C09AAE0E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549B3-E903-4D77-A9BD-F79E0A68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583-A419-43FE-90A0-AC55B2A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F6B6-082E-4EDA-9B2E-2AEC61D54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46A92-6001-4282-ABE4-79294225C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90C30-5C9A-43B3-A2B7-B0DB9DC12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80FD6-1FB5-481A-98B3-9865E3E7F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2EC-2562-4D8E-94C7-BBA656E0C0C1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2436A-B3CC-469B-BBFC-D07E40BA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E06BE-92CB-4C18-886B-7327AA9B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583-A419-43FE-90A0-AC55B2A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8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96CB04-1D1A-411A-9860-5CEB5401B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A6BF1-C067-4CEA-9A22-CAC1D9DFC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37084-2178-4E81-93B7-5EC2D90BF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F02EC-2562-4D8E-94C7-BBA656E0C0C1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E5D86-D0AE-4644-907F-015176971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6F480-B479-44DC-A50F-432459E84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EA583-A419-43FE-90A0-AC55B2A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0000/doc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astapi.tiangolo.com/tutoria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0000/docs" TargetMode="External"/><Relationship Id="rId2" Type="http://schemas.openxmlformats.org/officeDocument/2006/relationships/hyperlink" Target="http://localhost:1000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0000/docs" TargetMode="External"/><Relationship Id="rId2" Type="http://schemas.openxmlformats.org/officeDocument/2006/relationships/hyperlink" Target="http://localhost:10000/getNot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0000/docs" TargetMode="External"/><Relationship Id="rId2" Type="http://schemas.openxmlformats.org/officeDocument/2006/relationships/hyperlink" Target="http://localhost:10000/getNote/%7bTitle%7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0000/do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637D-D5E1-4F07-BF68-33AAE55CA5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 Programming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7287B-9937-417A-94E3-FD03ED06A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Python/Containers</a:t>
            </a:r>
          </a:p>
          <a:p>
            <a:r>
              <a:rPr lang="en-US" dirty="0"/>
              <a:t>June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2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EFA3-A843-4C58-AC27-DF45CB98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62415-08CA-43BF-8312-6FE09CAF8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07" y="1480782"/>
            <a:ext cx="3646682" cy="5377217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#modify an existing memo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.patch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"/modifyNote/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{memo_title}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response_model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"WRITE"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"Modify an existing memo"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1C196E-3E08-4050-B55F-8F92DF37F317}"/>
              </a:ext>
            </a:extLst>
          </p:cNvPr>
          <p:cNvSpPr txBox="1">
            <a:spLocks/>
          </p:cNvSpPr>
          <p:nvPr/>
        </p:nvSpPr>
        <p:spPr>
          <a:xfrm>
            <a:off x="8429312" y="1929523"/>
            <a:ext cx="6120384" cy="3295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Check result</a:t>
            </a:r>
          </a:p>
          <a:p>
            <a:pPr lvl="1"/>
            <a:r>
              <a:rPr lang="en-US" dirty="0">
                <a:hlinkClick r:id="rId2"/>
              </a:rPr>
              <a:t>http://localhost:10000/docs</a:t>
            </a:r>
            <a:endParaRPr lang="el-GR" dirty="0"/>
          </a:p>
          <a:p>
            <a:r>
              <a:rPr lang="en-US" dirty="0"/>
              <a:t>(course_6.py in </a:t>
            </a:r>
            <a:r>
              <a:rPr lang="en-US" dirty="0" err="1"/>
              <a:t>github</a:t>
            </a:r>
            <a:r>
              <a:rPr lang="en-US" dirty="0"/>
              <a:t>)</a:t>
            </a:r>
            <a:endParaRPr lang="en-US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3B7164-4954-4E5F-9679-B71CF5AAB5E5}"/>
              </a:ext>
            </a:extLst>
          </p:cNvPr>
          <p:cNvSpPr txBox="1">
            <a:spLocks/>
          </p:cNvSpPr>
          <p:nvPr/>
        </p:nvSpPr>
        <p:spPr>
          <a:xfrm>
            <a:off x="4144371" y="1480783"/>
            <a:ext cx="3646682" cy="537721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modifyNote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memo_title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change_memo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Memo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memo_title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my_memos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422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reason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"No such memo"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JSONResponse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status_code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422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"code"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"reason"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reason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#modiy memo entry in memo list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#check if title of new memo is the same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memo_title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change_memo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#Same title update content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my_memos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memo_title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change_memo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#change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Title,remove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entry and create new one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my_memos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pop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memo_title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my_memos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change_memo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change_memo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my_memos_list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my_memos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items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tmp_memo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Memo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my_memos_list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tmp_memo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my_memos_list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129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EFA3-A843-4C58-AC27-DF45CB98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API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650730-3DDA-4BEC-BC44-A8BF7BDD3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API should remove a note from the list</a:t>
            </a:r>
          </a:p>
          <a:p>
            <a:r>
              <a:rPr lang="en-US"/>
              <a:t>Homework?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65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812F-5F4E-4008-A6EB-3757BD2EC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9D2019F-7C75-43EB-A532-E08C6602B4A0}"/>
              </a:ext>
            </a:extLst>
          </p:cNvPr>
          <p:cNvGrpSpPr/>
          <p:nvPr/>
        </p:nvGrpSpPr>
        <p:grpSpPr>
          <a:xfrm>
            <a:off x="637055" y="2657964"/>
            <a:ext cx="2072490" cy="2380317"/>
            <a:chOff x="633663" y="1594552"/>
            <a:chExt cx="2072490" cy="2380317"/>
          </a:xfrm>
        </p:grpSpPr>
        <p:pic>
          <p:nvPicPr>
            <p:cNvPr id="5" name="Graphic 4" descr="Man outline">
              <a:extLst>
                <a:ext uri="{FF2B5EF4-FFF2-40B4-BE49-F238E27FC236}">
                  <a16:creationId xmlns:a16="http://schemas.microsoft.com/office/drawing/2014/main" id="{676E4E50-4B9F-4906-809C-6CBC4A1C5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53133" y="1895292"/>
              <a:ext cx="914400" cy="91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9F3086-AA09-44AB-A0B7-2DE0F432F998}"/>
                </a:ext>
              </a:extLst>
            </p:cNvPr>
            <p:cNvSpPr txBox="1"/>
            <p:nvPr/>
          </p:nvSpPr>
          <p:spPr>
            <a:xfrm>
              <a:off x="633663" y="1594552"/>
              <a:ext cx="1972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Backend developer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484FE6-28FF-4F3F-8ECE-95525F1AC104}"/>
                </a:ext>
              </a:extLst>
            </p:cNvPr>
            <p:cNvSpPr txBox="1"/>
            <p:nvPr/>
          </p:nvSpPr>
          <p:spPr>
            <a:xfrm>
              <a:off x="633663" y="2774540"/>
              <a:ext cx="207249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Multiple projects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Different python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Different packets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B3CAB3F-CAE7-41F6-A54C-D1A0E4E46D93}"/>
              </a:ext>
            </a:extLst>
          </p:cNvPr>
          <p:cNvGrpSpPr/>
          <p:nvPr/>
        </p:nvGrpSpPr>
        <p:grpSpPr>
          <a:xfrm>
            <a:off x="3895934" y="2774038"/>
            <a:ext cx="3162982" cy="1576169"/>
            <a:chOff x="72387" y="1594552"/>
            <a:chExt cx="3162982" cy="1576169"/>
          </a:xfrm>
        </p:grpSpPr>
        <p:pic>
          <p:nvPicPr>
            <p:cNvPr id="10" name="Graphic 9" descr="Man outline">
              <a:extLst>
                <a:ext uri="{FF2B5EF4-FFF2-40B4-BE49-F238E27FC236}">
                  <a16:creationId xmlns:a16="http://schemas.microsoft.com/office/drawing/2014/main" id="{56895807-7EDF-4CE6-914A-B16654C6F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6942" y="1860140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C8847EA-B162-4A4E-80FB-86F3B2B3E084}"/>
                </a:ext>
              </a:extLst>
            </p:cNvPr>
            <p:cNvSpPr txBox="1"/>
            <p:nvPr/>
          </p:nvSpPr>
          <p:spPr>
            <a:xfrm>
              <a:off x="633663" y="1594552"/>
              <a:ext cx="2040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Frontend developer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A9FEA1-D5C3-45D8-A7CB-C8832EBEA18C}"/>
                </a:ext>
              </a:extLst>
            </p:cNvPr>
            <p:cNvSpPr txBox="1"/>
            <p:nvPr/>
          </p:nvSpPr>
          <p:spPr>
            <a:xfrm>
              <a:off x="72387" y="2801389"/>
              <a:ext cx="316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Different OS (windows, Mac)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3D16DF-77CB-468E-81E4-D0B2E33396A3}"/>
              </a:ext>
            </a:extLst>
          </p:cNvPr>
          <p:cNvGrpSpPr/>
          <p:nvPr/>
        </p:nvGrpSpPr>
        <p:grpSpPr>
          <a:xfrm>
            <a:off x="9090170" y="2774038"/>
            <a:ext cx="2869119" cy="2103318"/>
            <a:chOff x="633663" y="1594552"/>
            <a:chExt cx="2869119" cy="2103318"/>
          </a:xfrm>
        </p:grpSpPr>
        <p:pic>
          <p:nvPicPr>
            <p:cNvPr id="14" name="Graphic 13" descr="Man outline">
              <a:extLst>
                <a:ext uri="{FF2B5EF4-FFF2-40B4-BE49-F238E27FC236}">
                  <a16:creationId xmlns:a16="http://schemas.microsoft.com/office/drawing/2014/main" id="{06F51CC2-8479-4B37-8B6B-5F3303E3B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893" y="1867747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432851-9645-487D-BD12-5D8CA80DA1D0}"/>
                </a:ext>
              </a:extLst>
            </p:cNvPr>
            <p:cNvSpPr txBox="1"/>
            <p:nvPr/>
          </p:nvSpPr>
          <p:spPr>
            <a:xfrm>
              <a:off x="633663" y="1594552"/>
              <a:ext cx="1976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Deployment server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40906B-825B-4798-AF29-7091BF879D93}"/>
                </a:ext>
              </a:extLst>
            </p:cNvPr>
            <p:cNvSpPr txBox="1"/>
            <p:nvPr/>
          </p:nvSpPr>
          <p:spPr>
            <a:xfrm>
              <a:off x="633663" y="2774540"/>
              <a:ext cx="286911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Multiple sites deployed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Various software versions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Packet install not allowed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605EDFF-13A5-444B-AB30-860953F856E4}"/>
              </a:ext>
            </a:extLst>
          </p:cNvPr>
          <p:cNvSpPr txBox="1"/>
          <p:nvPr/>
        </p:nvSpPr>
        <p:spPr>
          <a:xfrm>
            <a:off x="4712156" y="1262412"/>
            <a:ext cx="1550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recipient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C47C16-BA19-45D1-83FC-0B6C9904E84C}"/>
              </a:ext>
            </a:extLst>
          </p:cNvPr>
          <p:cNvCxnSpPr>
            <a:endCxn id="6" idx="0"/>
          </p:cNvCxnSpPr>
          <p:nvPr/>
        </p:nvCxnSpPr>
        <p:spPr>
          <a:xfrm flipH="1">
            <a:off x="1623255" y="1719488"/>
            <a:ext cx="3854170" cy="93847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401D99-26F6-428B-B08A-7561CA71DE1B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477425" y="1705088"/>
            <a:ext cx="9784" cy="106895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F825E0-004E-4DC9-B48E-91AF10810F93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7208" y="1705088"/>
            <a:ext cx="4591246" cy="106895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DD205D1-9FAF-4B90-9B38-2443359AEBE7}"/>
              </a:ext>
            </a:extLst>
          </p:cNvPr>
          <p:cNvSpPr txBox="1"/>
          <p:nvPr/>
        </p:nvSpPr>
        <p:spPr>
          <a:xfrm>
            <a:off x="4786691" y="6388286"/>
            <a:ext cx="138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8A36D6-7152-457E-ACB4-A275B33B43D6}"/>
              </a:ext>
            </a:extLst>
          </p:cNvPr>
          <p:cNvCxnSpPr>
            <a:cxnSpLocks/>
            <a:stCxn id="33" idx="0"/>
            <a:endCxn id="7" idx="2"/>
          </p:cNvCxnSpPr>
          <p:nvPr/>
        </p:nvCxnSpPr>
        <p:spPr>
          <a:xfrm flipH="1" flipV="1">
            <a:off x="1673300" y="5038281"/>
            <a:ext cx="3804125" cy="1350005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AADAF8-D078-41FB-A47A-732D72F6238D}"/>
              </a:ext>
            </a:extLst>
          </p:cNvPr>
          <p:cNvCxnSpPr>
            <a:cxnSpLocks/>
            <a:stCxn id="33" idx="0"/>
            <a:endCxn id="12" idx="2"/>
          </p:cNvCxnSpPr>
          <p:nvPr/>
        </p:nvCxnSpPr>
        <p:spPr>
          <a:xfrm flipV="1">
            <a:off x="5477425" y="4350207"/>
            <a:ext cx="0" cy="2038079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1587D55-24F7-4E54-A3FD-1B64BF2B0A55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V="1">
            <a:off x="5477425" y="4877356"/>
            <a:ext cx="5047305" cy="1510930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743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171D-FA84-4543-993B-AC3F75E9A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vs VMs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2BDFD-5630-4DEA-BDBF-73C7A889C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1347787"/>
            <a:ext cx="11496675" cy="4162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0EE2AF-E4A4-4084-8FFD-A19858E1DD1D}"/>
              </a:ext>
            </a:extLst>
          </p:cNvPr>
          <p:cNvSpPr txBox="1"/>
          <p:nvPr/>
        </p:nvSpPr>
        <p:spPr>
          <a:xfrm>
            <a:off x="5748337" y="59506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https://cloudacademy.com/blog/docker-vs-virtual-machines-differences-you-should-know/</a:t>
            </a:r>
          </a:p>
        </p:txBody>
      </p:sp>
    </p:spTree>
    <p:extLst>
      <p:ext uri="{BB962C8B-B14F-4D97-AF65-F5344CB8AC3E}">
        <p14:creationId xmlns:p14="http://schemas.microsoft.com/office/powerpoint/2010/main" val="506802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02BE9-0424-4562-A80C-0DC0E229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41027-D409-451E-9F4B-2A14ADF36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4" y="1784985"/>
            <a:ext cx="5650653" cy="4351338"/>
          </a:xfrm>
        </p:spPr>
        <p:txBody>
          <a:bodyPr/>
          <a:lstStyle/>
          <a:p>
            <a:r>
              <a:rPr lang="en-US" dirty="0"/>
              <a:t>Light weight packages consisting of</a:t>
            </a:r>
          </a:p>
          <a:p>
            <a:pPr lvl="1"/>
            <a:r>
              <a:rPr lang="en-US" dirty="0"/>
              <a:t>Running env </a:t>
            </a:r>
          </a:p>
          <a:p>
            <a:pPr lvl="1"/>
            <a:r>
              <a:rPr lang="en-US" dirty="0"/>
              <a:t>Application</a:t>
            </a:r>
          </a:p>
          <a:p>
            <a:pPr lvl="1"/>
            <a:r>
              <a:rPr lang="en-US" dirty="0"/>
              <a:t>Dependencies </a:t>
            </a:r>
          </a:p>
          <a:p>
            <a:pPr lvl="1"/>
            <a:r>
              <a:rPr lang="en-US" dirty="0"/>
              <a:t>Binary files</a:t>
            </a:r>
          </a:p>
          <a:p>
            <a:pPr lvl="1"/>
            <a:r>
              <a:rPr lang="en-US" dirty="0"/>
              <a:t>Configuration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BA8B1B-1BED-45D8-93BC-C014FA0D149F}"/>
              </a:ext>
            </a:extLst>
          </p:cNvPr>
          <p:cNvSpPr txBox="1"/>
          <p:nvPr/>
        </p:nvSpPr>
        <p:spPr>
          <a:xfrm>
            <a:off x="6096001" y="1329164"/>
            <a:ext cx="59131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Container 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Small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Fast deployment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Modularity (split applications)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Container Types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Lxc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Hyper-V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969507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3173E-0603-4391-BEA7-FBC5DFBB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CF74F-A377-4CA5-8A76-3FE850151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9" y="1633120"/>
            <a:ext cx="4993105" cy="4351338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'3.6'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networks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demo_net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memo_server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memo_server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"20000:10000"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"21000:11000"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"22000:12000"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-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mongodb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-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mysql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#Mount . from host to docker. This allows to have changes show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uu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immediatelly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.:/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my_src_DEVELOP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uvicorn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course:app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--host 0.0.0.0 --port 10000 --reload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D32AE2-9F0F-42FD-AB8E-F1081D370883}"/>
              </a:ext>
            </a:extLst>
          </p:cNvPr>
          <p:cNvSpPr txBox="1">
            <a:spLocks/>
          </p:cNvSpPr>
          <p:nvPr/>
        </p:nvSpPr>
        <p:spPr>
          <a:xfrm>
            <a:off x="6589295" y="1690688"/>
            <a:ext cx="4993105" cy="435133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3.7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my_src_DEVELOP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#install whatever you want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[all]"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60101-EA9F-4028-A676-EDA4F76FF046}"/>
              </a:ext>
            </a:extLst>
          </p:cNvPr>
          <p:cNvSpPr txBox="1"/>
          <p:nvPr/>
        </p:nvSpPr>
        <p:spPr>
          <a:xfrm>
            <a:off x="838200" y="6042026"/>
            <a:ext cx="2105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Docker-compose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44B4F3-0457-45DB-BA98-932F0D19851A}"/>
              </a:ext>
            </a:extLst>
          </p:cNvPr>
          <p:cNvSpPr txBox="1"/>
          <p:nvPr/>
        </p:nvSpPr>
        <p:spPr>
          <a:xfrm>
            <a:off x="7832558" y="6042026"/>
            <a:ext cx="113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Dockerfile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85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3173E-0603-4391-BEA7-FBC5DFBB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CF74F-A377-4CA5-8A76-3FE850151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9" y="1633120"/>
            <a:ext cx="4993105" cy="4351338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'3.6'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networks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demo_net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memo_server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memo_server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"20000:10000"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- 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- 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mysql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uvicorn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course:app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--host 0.0.0.0 --port 10000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D32AE2-9F0F-42FD-AB8E-F1081D370883}"/>
              </a:ext>
            </a:extLst>
          </p:cNvPr>
          <p:cNvSpPr txBox="1">
            <a:spLocks/>
          </p:cNvSpPr>
          <p:nvPr/>
        </p:nvSpPr>
        <p:spPr>
          <a:xfrm>
            <a:off x="6589295" y="1690688"/>
            <a:ext cx="4993105" cy="435133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3.7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my_src_dir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#install whatever you want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[all]"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my_src_dir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60101-EA9F-4028-A676-EDA4F76FF046}"/>
              </a:ext>
            </a:extLst>
          </p:cNvPr>
          <p:cNvSpPr txBox="1"/>
          <p:nvPr/>
        </p:nvSpPr>
        <p:spPr>
          <a:xfrm>
            <a:off x="838200" y="6042026"/>
            <a:ext cx="2105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Docker-compose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44B4F3-0457-45DB-BA98-932F0D19851A}"/>
              </a:ext>
            </a:extLst>
          </p:cNvPr>
          <p:cNvSpPr txBox="1"/>
          <p:nvPr/>
        </p:nvSpPr>
        <p:spPr>
          <a:xfrm>
            <a:off x="7832558" y="6042026"/>
            <a:ext cx="113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Dockerfile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325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DABDAA-4D12-4745-9791-B7AB9BC3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63CE43F5-224C-AB29-6035-3E54B37EB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3134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1233BC1-3F71-4913-8964-53CACA747D9A}"/>
              </a:ext>
            </a:extLst>
          </p:cNvPr>
          <p:cNvSpPr/>
          <p:nvPr/>
        </p:nvSpPr>
        <p:spPr>
          <a:xfrm>
            <a:off x="1939042" y="3140967"/>
            <a:ext cx="705326" cy="2555180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F1E682-1D41-4D0A-9237-B4B74F724E6D}"/>
              </a:ext>
            </a:extLst>
          </p:cNvPr>
          <p:cNvSpPr/>
          <p:nvPr/>
        </p:nvSpPr>
        <p:spPr>
          <a:xfrm>
            <a:off x="80774" y="3140967"/>
            <a:ext cx="1850384" cy="255518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9276E-F664-45D4-98D6-180D4816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application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51B491D4-8608-4A8B-B72D-C2FD2BB6E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217" y="1690688"/>
            <a:ext cx="580178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068443-5682-42DB-BB08-C1F64BC21FAB}"/>
              </a:ext>
            </a:extLst>
          </p:cNvPr>
          <p:cNvSpPr txBox="1"/>
          <p:nvPr/>
        </p:nvSpPr>
        <p:spPr>
          <a:xfrm>
            <a:off x="600502" y="1897039"/>
            <a:ext cx="5706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an application that handles a list of tasks/notes/memos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69C2EC-978E-471E-95E0-81C9B3621A62}"/>
              </a:ext>
            </a:extLst>
          </p:cNvPr>
          <p:cNvSpPr txBox="1"/>
          <p:nvPr/>
        </p:nvSpPr>
        <p:spPr>
          <a:xfrm>
            <a:off x="6390216" y="6097077"/>
            <a:ext cx="57591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https://dribbble.com/shots/3981527-memo/attachments/10130698?mode=media</a:t>
            </a:r>
          </a:p>
        </p:txBody>
      </p:sp>
      <p:pic>
        <p:nvPicPr>
          <p:cNvPr id="10" name="Graphic 9" descr="Internet outline">
            <a:extLst>
              <a:ext uri="{FF2B5EF4-FFF2-40B4-BE49-F238E27FC236}">
                <a16:creationId xmlns:a16="http://schemas.microsoft.com/office/drawing/2014/main" id="{7FCE6CBA-B79E-4E11-96ED-340E8DD51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371" y="4418557"/>
            <a:ext cx="914400" cy="914400"/>
          </a:xfrm>
          <a:prstGeom prst="rect">
            <a:avLst/>
          </a:prstGeom>
        </p:spPr>
      </p:pic>
      <p:pic>
        <p:nvPicPr>
          <p:cNvPr id="12" name="Graphic 11" descr="Online Network outline">
            <a:extLst>
              <a:ext uri="{FF2B5EF4-FFF2-40B4-BE49-F238E27FC236}">
                <a16:creationId xmlns:a16="http://schemas.microsoft.com/office/drawing/2014/main" id="{C0D1560D-809C-4CB5-B27A-C5200516D5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9239" y="3626579"/>
            <a:ext cx="914400" cy="914400"/>
          </a:xfrm>
          <a:prstGeom prst="rect">
            <a:avLst/>
          </a:prstGeom>
        </p:spPr>
      </p:pic>
      <p:pic>
        <p:nvPicPr>
          <p:cNvPr id="14" name="Graphic 13" descr="Server outline">
            <a:extLst>
              <a:ext uri="{FF2B5EF4-FFF2-40B4-BE49-F238E27FC236}">
                <a16:creationId xmlns:a16="http://schemas.microsoft.com/office/drawing/2014/main" id="{BF7735D1-5A48-43F7-892E-C26C870102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90594" y="3683467"/>
            <a:ext cx="914400" cy="914400"/>
          </a:xfrm>
          <a:prstGeom prst="rect">
            <a:avLst/>
          </a:prstGeom>
        </p:spPr>
      </p:pic>
      <p:pic>
        <p:nvPicPr>
          <p:cNvPr id="15" name="Graphic 14" descr="Server outline">
            <a:extLst>
              <a:ext uri="{FF2B5EF4-FFF2-40B4-BE49-F238E27FC236}">
                <a16:creationId xmlns:a16="http://schemas.microsoft.com/office/drawing/2014/main" id="{876FA4B3-4553-4C5B-8EF0-6354A91EE3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05643" y="3684282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1692AD-CC44-4233-819B-5783BB8C5526}"/>
              </a:ext>
            </a:extLst>
          </p:cNvPr>
          <p:cNvSpPr txBox="1"/>
          <p:nvPr/>
        </p:nvSpPr>
        <p:spPr>
          <a:xfrm>
            <a:off x="3234892" y="4519766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6CA157-5EE1-43F8-AC78-0D3F2FAB78A3}"/>
              </a:ext>
            </a:extLst>
          </p:cNvPr>
          <p:cNvSpPr txBox="1"/>
          <p:nvPr/>
        </p:nvSpPr>
        <p:spPr>
          <a:xfrm>
            <a:off x="4546080" y="451976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C9D148-D727-48D7-91CC-032E7F38E948}"/>
              </a:ext>
            </a:extLst>
          </p:cNvPr>
          <p:cNvCxnSpPr>
            <a:endCxn id="15" idx="1"/>
          </p:cNvCxnSpPr>
          <p:nvPr/>
        </p:nvCxnSpPr>
        <p:spPr>
          <a:xfrm>
            <a:off x="4171167" y="4140667"/>
            <a:ext cx="334476" cy="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AA1459B-DBBD-4E57-B1DD-E6F1061411C6}"/>
              </a:ext>
            </a:extLst>
          </p:cNvPr>
          <p:cNvSpPr/>
          <p:nvPr/>
        </p:nvSpPr>
        <p:spPr>
          <a:xfrm>
            <a:off x="2647666" y="3142760"/>
            <a:ext cx="3154118" cy="255518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5E85220-81C9-4244-9C0F-D8C7D63BF771}"/>
              </a:ext>
            </a:extLst>
          </p:cNvPr>
          <p:cNvSpPr/>
          <p:nvPr/>
        </p:nvSpPr>
        <p:spPr>
          <a:xfrm>
            <a:off x="1958072" y="4256041"/>
            <a:ext cx="693572" cy="162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1429C235-3C32-409B-981B-3C64742AB98D}"/>
              </a:ext>
            </a:extLst>
          </p:cNvPr>
          <p:cNvSpPr/>
          <p:nvPr/>
        </p:nvSpPr>
        <p:spPr>
          <a:xfrm rot="10800000">
            <a:off x="1947952" y="4459721"/>
            <a:ext cx="693572" cy="162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2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D5B7D-7BF6-4639-85B6-B955E1147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6661A-C2BF-4557-9975-06272B74A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25625"/>
            <a:ext cx="3934968" cy="4351338"/>
          </a:xfrm>
        </p:spPr>
        <p:txBody>
          <a:bodyPr/>
          <a:lstStyle/>
          <a:p>
            <a:r>
              <a:rPr lang="en-US" dirty="0"/>
              <a:t>Programming Language: </a:t>
            </a:r>
          </a:p>
          <a:p>
            <a:pPr lvl="1"/>
            <a:r>
              <a:rPr lang="en-US" dirty="0"/>
              <a:t>Php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Js</a:t>
            </a:r>
          </a:p>
          <a:p>
            <a:pPr lvl="1"/>
            <a:r>
              <a:rPr lang="en-US" b="1" dirty="0"/>
              <a:t>Python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DE5E36-0AC9-4547-AD94-97DDBB437889}"/>
              </a:ext>
            </a:extLst>
          </p:cNvPr>
          <p:cNvSpPr txBox="1">
            <a:spLocks/>
          </p:cNvSpPr>
          <p:nvPr/>
        </p:nvSpPr>
        <p:spPr>
          <a:xfrm>
            <a:off x="4041648" y="1825625"/>
            <a:ext cx="26761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Framewok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Django</a:t>
            </a:r>
          </a:p>
          <a:p>
            <a:pPr lvl="1"/>
            <a:r>
              <a:rPr lang="en-US" dirty="0"/>
              <a:t>Flask</a:t>
            </a:r>
          </a:p>
          <a:p>
            <a:pPr lvl="1"/>
            <a:r>
              <a:rPr lang="en-US" b="1" dirty="0" err="1"/>
              <a:t>Fastapi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5FF3CE-FA3F-4AA7-86EF-C611443BCA58}"/>
              </a:ext>
            </a:extLst>
          </p:cNvPr>
          <p:cNvSpPr txBox="1">
            <a:spLocks/>
          </p:cNvSpPr>
          <p:nvPr/>
        </p:nvSpPr>
        <p:spPr>
          <a:xfrm>
            <a:off x="6111240" y="1825625"/>
            <a:ext cx="26761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Editor: </a:t>
            </a:r>
          </a:p>
          <a:p>
            <a:pPr lvl="1"/>
            <a:r>
              <a:rPr lang="en-US" dirty="0"/>
              <a:t>Visual Studio</a:t>
            </a:r>
          </a:p>
          <a:p>
            <a:pPr lvl="1"/>
            <a:r>
              <a:rPr lang="en-US" dirty="0"/>
              <a:t>IDLE</a:t>
            </a:r>
          </a:p>
          <a:p>
            <a:pPr lvl="1"/>
            <a:r>
              <a:rPr lang="en-US" dirty="0"/>
              <a:t>VIM</a:t>
            </a:r>
          </a:p>
          <a:p>
            <a:pPr lvl="1"/>
            <a:r>
              <a:rPr lang="en-US" dirty="0"/>
              <a:t>Notepad++</a:t>
            </a:r>
          </a:p>
          <a:p>
            <a:pPr lvl="1"/>
            <a:r>
              <a:rPr lang="en-US" b="1" dirty="0" err="1"/>
              <a:t>VScode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64A233-B925-4838-BBBB-A16F54191C64}"/>
              </a:ext>
            </a:extLst>
          </p:cNvPr>
          <p:cNvSpPr txBox="1">
            <a:spLocks/>
          </p:cNvSpPr>
          <p:nvPr/>
        </p:nvSpPr>
        <p:spPr>
          <a:xfrm>
            <a:off x="9052560" y="1825625"/>
            <a:ext cx="32308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Other Technologies</a:t>
            </a:r>
          </a:p>
          <a:p>
            <a:pPr lvl="1"/>
            <a:r>
              <a:rPr lang="en-US" dirty="0"/>
              <a:t>Git </a:t>
            </a:r>
          </a:p>
          <a:p>
            <a:pPr lvl="1"/>
            <a:r>
              <a:rPr lang="en-US" dirty="0"/>
              <a:t>Docker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CBC26-E19A-425D-9AFE-32196058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21951-B519-4789-A97C-0515A364C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fastapi</a:t>
            </a:r>
            <a:r>
              <a:rPr lang="en-US" dirty="0"/>
              <a:t> (Ubuntu)</a:t>
            </a:r>
          </a:p>
          <a:p>
            <a:pPr lvl="1"/>
            <a:r>
              <a:rPr lang="en-US" dirty="0">
                <a:effectLst/>
              </a:rPr>
              <a:t>pip install "</a:t>
            </a:r>
            <a:r>
              <a:rPr lang="en-US" dirty="0" err="1">
                <a:effectLst/>
              </a:rPr>
              <a:t>fastapi</a:t>
            </a:r>
            <a:r>
              <a:rPr lang="en-US" dirty="0">
                <a:effectLst/>
              </a:rPr>
              <a:t>[all]“</a:t>
            </a:r>
          </a:p>
          <a:p>
            <a:pPr lvl="1"/>
            <a:r>
              <a:rPr lang="en-US" dirty="0">
                <a:hlinkClick r:id="rId2"/>
              </a:rPr>
              <a:t>https://fastapi.tiangolo.com/tutorial/</a:t>
            </a:r>
            <a:endParaRPr lang="en-US" dirty="0"/>
          </a:p>
          <a:p>
            <a:r>
              <a:rPr lang="en-US" dirty="0"/>
              <a:t>Code</a:t>
            </a:r>
          </a:p>
          <a:p>
            <a:pPr lvl="1"/>
            <a:r>
              <a:rPr lang="en-US" dirty="0"/>
              <a:t>git clone https://github.com/papajohn-uop/ADVANCED_PROGRAMMING_TECHNIQUES.git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36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4109-FB45-46F9-BE86-23C4C3EA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run</a:t>
            </a:r>
            <a:r>
              <a:rPr lang="el-GR" dirty="0"/>
              <a:t> 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FA377-31BD-46D9-A718-2594047AF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6960" y="1690688"/>
            <a:ext cx="6120384" cy="32950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Save a file as course.py</a:t>
            </a:r>
          </a:p>
          <a:p>
            <a:r>
              <a:rPr lang="en-US" dirty="0"/>
              <a:t>Navigate to folder </a:t>
            </a:r>
          </a:p>
          <a:p>
            <a:r>
              <a:rPr lang="en-US" dirty="0"/>
              <a:t>To run</a:t>
            </a:r>
          </a:p>
          <a:p>
            <a:pPr lvl="1"/>
            <a:r>
              <a:rPr lang="en-US" dirty="0" err="1"/>
              <a:t>uvicorn</a:t>
            </a:r>
            <a:r>
              <a:rPr lang="en-US" dirty="0"/>
              <a:t> </a:t>
            </a:r>
            <a:r>
              <a:rPr lang="en-US" dirty="0" err="1"/>
              <a:t>course:app</a:t>
            </a:r>
            <a:r>
              <a:rPr lang="en-US" dirty="0"/>
              <a:t> --port 10000  --reload</a:t>
            </a:r>
          </a:p>
          <a:p>
            <a:r>
              <a:rPr lang="en-US" dirty="0"/>
              <a:t>Check result</a:t>
            </a:r>
          </a:p>
          <a:p>
            <a:pPr lvl="1"/>
            <a:r>
              <a:rPr lang="en-US" dirty="0">
                <a:hlinkClick r:id="rId2"/>
              </a:rPr>
              <a:t>http://localhost:10000/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http://localhost:10000/docs</a:t>
            </a:r>
            <a:endParaRPr lang="el-GR" dirty="0"/>
          </a:p>
          <a:p>
            <a:r>
              <a:rPr lang="en-US" dirty="0"/>
              <a:t>(course_1.py in </a:t>
            </a:r>
            <a:r>
              <a:rPr lang="en-US" dirty="0" err="1"/>
              <a:t>github</a:t>
            </a:r>
            <a:r>
              <a:rPr lang="en-US" dirty="0"/>
              <a:t>)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051D1C-4131-4D7E-910A-E66287039816}"/>
              </a:ext>
            </a:extLst>
          </p:cNvPr>
          <p:cNvSpPr txBox="1">
            <a:spLocks/>
          </p:cNvSpPr>
          <p:nvPr/>
        </p:nvSpPr>
        <p:spPr>
          <a:xfrm>
            <a:off x="356616" y="1612265"/>
            <a:ext cx="6812280" cy="32950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4EC9B0"/>
                </a:solidFill>
                <a:latin typeface="Consolas" panose="020B0609020204030204" pitchFamily="49" charset="0"/>
              </a:rPr>
              <a:t>typing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endParaRPr lang="en-US" sz="2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fastapi </a:t>
            </a:r>
            <a:r>
              <a:rPr lang="en-US" sz="22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FastAPI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fastapi.responses </a:t>
            </a:r>
            <a:r>
              <a:rPr lang="en-US" sz="22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JSONResponse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pydantic </a:t>
            </a:r>
            <a:r>
              <a:rPr lang="en-US" sz="22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BaseModel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4EC9B0"/>
                </a:solidFill>
                <a:latin typeface="Consolas" panose="020B0609020204030204" pitchFamily="49" charset="0"/>
              </a:rPr>
              <a:t>typing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endParaRPr lang="en-US" sz="2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20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= FastAPI()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20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en-US" sz="220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sz="2200">
                <a:solidFill>
                  <a:srgbClr val="DCDCAA"/>
                </a:solidFill>
                <a:latin typeface="Consolas" panose="020B0609020204030204" pitchFamily="49" charset="0"/>
              </a:rPr>
              <a:t>.get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20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DCDCAA"/>
                </a:solidFill>
                <a:latin typeface="Consolas" panose="020B0609020204030204" pitchFamily="49" charset="0"/>
              </a:rPr>
              <a:t>root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2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CE9178"/>
                </a:solidFill>
                <a:latin typeface="Consolas" panose="020B0609020204030204" pitchFamily="49" charset="0"/>
              </a:rPr>
              <a:t>"Hello Advanced Programming....."</a:t>
            </a:r>
            <a:endParaRPr lang="en-US" sz="2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7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EFA3-A843-4C58-AC27-DF45CB98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API (get all notes )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62415-08CA-43BF-8312-6FE09CAF8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8520" cy="4351338"/>
          </a:xfrm>
          <a:solidFill>
            <a:schemeClr val="tx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FastAPI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fastapi.responses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JSONResponse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pydantic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BaseModel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my_memos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AdvProgCourse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 not forget projects"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JuneExams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Vacations"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"Make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resrvations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Advanced Programming....."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"/getNotes"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getNotes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my_memos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92BFB9-17E4-4C3E-83F8-C31A413FD79D}"/>
              </a:ext>
            </a:extLst>
          </p:cNvPr>
          <p:cNvSpPr/>
          <p:nvPr/>
        </p:nvSpPr>
        <p:spPr>
          <a:xfrm>
            <a:off x="838200" y="3224784"/>
            <a:ext cx="3398520" cy="1036320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16C74C-841C-4276-B721-4FE897481051}"/>
              </a:ext>
            </a:extLst>
          </p:cNvPr>
          <p:cNvSpPr/>
          <p:nvPr/>
        </p:nvSpPr>
        <p:spPr>
          <a:xfrm>
            <a:off x="838200" y="5132272"/>
            <a:ext cx="3398520" cy="1036320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1C196E-3E08-4050-B55F-8F92DF37F317}"/>
              </a:ext>
            </a:extLst>
          </p:cNvPr>
          <p:cNvSpPr txBox="1">
            <a:spLocks/>
          </p:cNvSpPr>
          <p:nvPr/>
        </p:nvSpPr>
        <p:spPr>
          <a:xfrm>
            <a:off x="6156960" y="1690688"/>
            <a:ext cx="6120384" cy="3295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Check result</a:t>
            </a:r>
          </a:p>
          <a:p>
            <a:pPr lvl="1"/>
            <a:r>
              <a:rPr lang="en-US" dirty="0">
                <a:hlinkClick r:id="rId2"/>
              </a:rPr>
              <a:t>http://localhost:10000/getNotes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http://localhost:10000/docs</a:t>
            </a:r>
            <a:endParaRPr lang="el-GR" dirty="0"/>
          </a:p>
          <a:p>
            <a:r>
              <a:rPr lang="en-US" dirty="0"/>
              <a:t>(course_</a:t>
            </a:r>
            <a:r>
              <a:rPr lang="el-GR" dirty="0"/>
              <a:t>2</a:t>
            </a:r>
            <a:r>
              <a:rPr lang="en-US" dirty="0"/>
              <a:t>.py in </a:t>
            </a:r>
            <a:r>
              <a:rPr lang="en-US" dirty="0" err="1"/>
              <a:t>github</a:t>
            </a:r>
            <a:r>
              <a:rPr lang="en-US" dirty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449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1DA23F-A83E-4B3A-B62E-85C44B91CD85}"/>
              </a:ext>
            </a:extLst>
          </p:cNvPr>
          <p:cNvSpPr txBox="1">
            <a:spLocks/>
          </p:cNvSpPr>
          <p:nvPr/>
        </p:nvSpPr>
        <p:spPr>
          <a:xfrm>
            <a:off x="4684220" y="1694337"/>
            <a:ext cx="4154833" cy="511426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.get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"Hello Advanced Programming....."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.get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"/getNotes"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response_model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Memo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responses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404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"model"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tags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"READ"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summary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"List current memos"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getNotes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my_memos_list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my_memos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items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tmp_memo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Memo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my_memos_list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tmp_memo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my_memos_list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F581DF-B70A-4C8C-890F-F9F7C4C6507A}"/>
              </a:ext>
            </a:extLst>
          </p:cNvPr>
          <p:cNvSpPr txBox="1">
            <a:spLocks/>
          </p:cNvSpPr>
          <p:nvPr/>
        </p:nvSpPr>
        <p:spPr>
          <a:xfrm>
            <a:off x="0" y="1694336"/>
            <a:ext cx="4154833" cy="511426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typing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fastapi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FastAPI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fastapi.responses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JSONResponse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pydantic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BaseModel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typing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Memo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BaseModel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Error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BaseModel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code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reason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FastAPI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my_memos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AdvProgCourse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"Do not forget projects"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JuneExams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"Study"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Vacations"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"Make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resrvations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}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BEFA3-A843-4C58-AC27-DF45CB98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API (get all notes ) (2/3)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92BFB9-17E4-4C3E-83F8-C31A413FD79D}"/>
              </a:ext>
            </a:extLst>
          </p:cNvPr>
          <p:cNvSpPr/>
          <p:nvPr/>
        </p:nvSpPr>
        <p:spPr>
          <a:xfrm>
            <a:off x="0" y="3143764"/>
            <a:ext cx="4154832" cy="2110624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16C74C-841C-4276-B721-4FE897481051}"/>
              </a:ext>
            </a:extLst>
          </p:cNvPr>
          <p:cNvSpPr/>
          <p:nvPr/>
        </p:nvSpPr>
        <p:spPr>
          <a:xfrm>
            <a:off x="4154832" y="2693337"/>
            <a:ext cx="4154831" cy="3799538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5151FB-51B7-484B-8D0B-6275B114890A}"/>
              </a:ext>
            </a:extLst>
          </p:cNvPr>
          <p:cNvSpPr txBox="1">
            <a:spLocks/>
          </p:cNvSpPr>
          <p:nvPr/>
        </p:nvSpPr>
        <p:spPr>
          <a:xfrm>
            <a:off x="8550442" y="1602457"/>
            <a:ext cx="3750964" cy="3295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(course_</a:t>
            </a:r>
            <a:r>
              <a:rPr lang="el-GR" dirty="0"/>
              <a:t>3</a:t>
            </a:r>
            <a:r>
              <a:rPr lang="en-US" dirty="0"/>
              <a:t>.py in </a:t>
            </a:r>
            <a:r>
              <a:rPr lang="en-US" dirty="0" err="1"/>
              <a:t>github</a:t>
            </a:r>
            <a:r>
              <a:rPr lang="en-US" dirty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5685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EFA3-A843-4C58-AC27-DF45CB98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API (get specific note)(3/X)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62415-08CA-43BF-8312-6FE09CAF8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196841" cy="4351338"/>
          </a:xfrm>
          <a:solidFill>
            <a:schemeClr val="tx1"/>
          </a:solidFill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"/getNote/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{memo_title}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response_model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"List a specific memo"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getNote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memo_title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memo_title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my_memos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selected_memo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memo_title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my_memos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memo_title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selected_memo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 memo does not exist"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JSONResponse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"code"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"reason"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1C196E-3E08-4050-B55F-8F92DF37F317}"/>
              </a:ext>
            </a:extLst>
          </p:cNvPr>
          <p:cNvSpPr txBox="1">
            <a:spLocks/>
          </p:cNvSpPr>
          <p:nvPr/>
        </p:nvSpPr>
        <p:spPr>
          <a:xfrm>
            <a:off x="6156960" y="1690688"/>
            <a:ext cx="6120384" cy="3295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Check result</a:t>
            </a:r>
          </a:p>
          <a:p>
            <a:pPr lvl="1"/>
            <a:r>
              <a:rPr lang="en-US" dirty="0">
                <a:hlinkClick r:id="rId2"/>
              </a:rPr>
              <a:t>http://localhost:10000/getNote/{Title}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http://localhost:10000/docs</a:t>
            </a:r>
            <a:endParaRPr lang="el-GR" dirty="0"/>
          </a:p>
          <a:p>
            <a:r>
              <a:rPr lang="en-US" dirty="0"/>
              <a:t>(course_4.py in </a:t>
            </a:r>
            <a:r>
              <a:rPr lang="en-US" dirty="0" err="1"/>
              <a:t>github</a:t>
            </a:r>
            <a:r>
              <a:rPr lang="en-US" dirty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892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EFA3-A843-4C58-AC27-DF45CB98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62415-08CA-43BF-8312-6FE09CAF8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402540" cy="5032375"/>
          </a:xfrm>
          <a:solidFill>
            <a:schemeClr val="tx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#create a new memo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"/createNote"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response_model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"WRITE"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"Create a new memo"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insertNote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new_memo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new_memo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new_memo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my_memos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 memo already exists"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JSONResponse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"code"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"reason"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#append new memo in memo list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my_memos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new_memo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new_memo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my_memos_list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my_memos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tmp_memo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my_memos_list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tmp_memo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my_memos_list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1C196E-3E08-4050-B55F-8F92DF37F317}"/>
              </a:ext>
            </a:extLst>
          </p:cNvPr>
          <p:cNvSpPr txBox="1">
            <a:spLocks/>
          </p:cNvSpPr>
          <p:nvPr/>
        </p:nvSpPr>
        <p:spPr>
          <a:xfrm>
            <a:off x="6156960" y="1690688"/>
            <a:ext cx="6120384" cy="3295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Check result</a:t>
            </a:r>
          </a:p>
          <a:p>
            <a:pPr lvl="1"/>
            <a:r>
              <a:rPr lang="en-US" dirty="0">
                <a:hlinkClick r:id="rId2"/>
              </a:rPr>
              <a:t>http://localhost:10000/docs</a:t>
            </a:r>
            <a:endParaRPr lang="el-GR" dirty="0"/>
          </a:p>
          <a:p>
            <a:r>
              <a:rPr lang="en-US" dirty="0"/>
              <a:t>(course_5.py in </a:t>
            </a:r>
            <a:r>
              <a:rPr lang="en-US" dirty="0" err="1"/>
              <a:t>github</a:t>
            </a:r>
            <a:r>
              <a:rPr lang="en-US" dirty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1124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2266</Words>
  <Application>Microsoft Office PowerPoint</Application>
  <PresentationFormat>Widescreen</PresentationFormat>
  <Paragraphs>298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Advance Programming Techniques</vt:lpstr>
      <vt:lpstr>Target application</vt:lpstr>
      <vt:lpstr>Development environment</vt:lpstr>
      <vt:lpstr>Initial installation</vt:lpstr>
      <vt:lpstr>First run  </vt:lpstr>
      <vt:lpstr>Get API (get all notes ) (1/3)</vt:lpstr>
      <vt:lpstr>Get API (get all notes ) (2/3)</vt:lpstr>
      <vt:lpstr>Get API (get specific note)(3/X)</vt:lpstr>
      <vt:lpstr>POST API</vt:lpstr>
      <vt:lpstr>PATCH API</vt:lpstr>
      <vt:lpstr>DELETE API</vt:lpstr>
      <vt:lpstr>Next steps</vt:lpstr>
      <vt:lpstr>Containers vs VMs</vt:lpstr>
      <vt:lpstr>Containers</vt:lpstr>
      <vt:lpstr>Development </vt:lpstr>
      <vt:lpstr>Deployment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PAPAIOANNOU PANAGIOTIS</dc:creator>
  <cp:lastModifiedBy>PAPAIOANNOU PANAGIOTIS</cp:lastModifiedBy>
  <cp:revision>24</cp:revision>
  <dcterms:created xsi:type="dcterms:W3CDTF">2022-05-28T12:45:26Z</dcterms:created>
  <dcterms:modified xsi:type="dcterms:W3CDTF">2022-06-02T07:24:59Z</dcterms:modified>
</cp:coreProperties>
</file>