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281163A-9AAD-CD45-B4AF-FDFE4F21A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090732-A618-5A4E-A537-64A4B51DB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8408" y="1324244"/>
            <a:ext cx="5962402" cy="2387600"/>
          </a:xfrm>
        </p:spPr>
        <p:txBody>
          <a:bodyPr anchor="b"/>
          <a:lstStyle>
            <a:lvl1pPr algn="l">
              <a:defRPr sz="6000">
                <a:solidFill>
                  <a:srgbClr val="CB981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lang="en-U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81846-9D9A-1D48-92A5-021FC167E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408" y="3803919"/>
            <a:ext cx="596240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B87F3-D628-A44F-8A71-6B5B8A4DF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B77A-A47E-4025-AD3B-C5713B8BC83A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91E38-62B0-8045-9769-C5AE194EE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2D7D1-E196-7F41-90C4-8E5B6201A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FA0F8-CBF2-4232-A46A-CA881CDF7E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412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9C6D8-FAE2-CB48-B6AF-599145010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E4046-1F2A-4549-875D-8B6B8B32A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EC362-F507-E74D-A2C6-C5E7696D8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B77A-A47E-4025-AD3B-C5713B8BC83A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7D965-AD9F-644D-9131-2745EC311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CBF72-9E7A-C148-95AB-B935E67E5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FA0F8-CBF2-4232-A46A-CA881CDF7E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716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46FE51-5627-FC4A-A9A8-42553B4EA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8741F-A682-2943-9C3F-0EF5CE5EC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AE9C-D32B-0741-85DC-E155CB25F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B77A-A47E-4025-AD3B-C5713B8BC83A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3E463-3A1C-6143-A147-7218C72C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D7D94-A99D-EB42-9BD5-192CF6015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FA0F8-CBF2-4232-A46A-CA881CDF7E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0964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57925-613C-8F4C-898F-6D8E28BAE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E8AEF-A169-0A42-A7FC-B7BFA281F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3F5BF-3B8F-A441-9A1E-787664CE8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B77A-A47E-4025-AD3B-C5713B8BC83A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90D71-0132-B74F-AD43-4E63924C4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44F60-AD23-9B4A-85BC-49CF6F6F9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FA0F8-CBF2-4232-A46A-CA881CDF7E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3128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CD35F-2DE7-044D-9304-4D0E27C6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14C52-09E4-0142-8C93-9205AFB92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60AB2-67FE-C342-BEE5-51174E49F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B77A-A47E-4025-AD3B-C5713B8BC83A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DFC55-2E13-584D-9D9C-483FA1164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4BBE1-4D03-1848-9FAF-D2A30348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FA0F8-CBF2-4232-A46A-CA881CDF7E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843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897D9-C720-FB4C-99A6-E445499FC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FFF7A-6894-C343-8B2B-8CFB6B396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1E1F2-BB81-C84C-8A0E-597E1D6BD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FDE69-843F-2F45-A01D-7A6455D9A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B77A-A47E-4025-AD3B-C5713B8BC83A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EC541-CB0F-1447-A506-BD02C21E4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364D8-2F86-5249-AC00-826CF62D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FA0F8-CBF2-4232-A46A-CA881CDF7E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250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39618-D58A-3E49-8DBF-D185F900F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3A620-4AFC-9442-A00C-5510DF8CA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4134F-3AB2-EB41-8F58-E4D3BED98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A31031-5110-B148-9012-2884EAD35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11604A-9105-DF44-B650-A1CDCA6DC6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653A2E-AE44-7C4F-AD8A-5F36F9C07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B77A-A47E-4025-AD3B-C5713B8BC83A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0CA3C9-D689-5B43-8F60-5DE3EB385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D2C46-9E97-CA48-B838-A1DDA315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FA0F8-CBF2-4232-A46A-CA881CDF7E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266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15520-22D4-3640-9D6F-597D86B9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402F3-0F1B-F04F-8083-FE485CB3E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B77A-A47E-4025-AD3B-C5713B8BC83A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BE8DC6-F039-8F4F-B92C-661E778D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A092C0-3DBB-0C4D-B089-D6C4E4BC8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FA0F8-CBF2-4232-A46A-CA881CDF7E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708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9A5E4A-1220-D446-BFF2-E1B1A29E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B77A-A47E-4025-AD3B-C5713B8BC83A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970E6-167F-3A4C-9E6F-0D0471B4F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90E22-C2AC-9449-9D85-E56E7D2F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FA0F8-CBF2-4232-A46A-CA881CDF7E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038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90BD6-680C-F145-A915-786F60844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18EA1-3EA0-D141-8A9E-4B0E2D1CB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F6717-0AE9-A949-B7AD-CBBECBA10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583AA-572B-E44C-BA53-CC26402E6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B77A-A47E-4025-AD3B-C5713B8BC83A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6B4A8-79E2-0A42-BF1C-E322E051C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163C5-04D9-D149-B649-5C57AA533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FA0F8-CBF2-4232-A46A-CA881CDF7E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871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19A20-09BC-224C-966B-185E6E82F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DE4764-B322-6D45-9B1F-7B7BC65DD6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ABEFD-5A6F-8643-923F-DEFDD3EE0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069A7-6823-6749-A5A0-441D11337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B77A-A47E-4025-AD3B-C5713B8BC83A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EFE2E-5D71-494E-B417-95968039D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D1E64-6BCA-7947-AE30-65C339C3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FA0F8-CBF2-4232-A46A-CA881CDF7E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908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3945941-387D-394B-AB4A-8F41333371C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8F7AC8-1812-A049-A6C6-68DF81168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5E004-3B16-8247-A495-FDDBB5542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16F0A-2448-D74F-A923-12E842E64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AB77A-A47E-4025-AD3B-C5713B8BC83A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F9B30-A15F-DA40-8258-123C4CBC7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01F1E-3986-CD43-A0EB-5C56A273E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FA0F8-CBF2-4232-A46A-CA881CDF7E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00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E10337-E622-58CA-B47A-00B19EA099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Сервис доставки еды и продуктов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E94A8F9-E36E-DDA7-698B-3BC5C0D40E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Павленко Владимир Евгеньевич</a:t>
            </a:r>
          </a:p>
          <a:p>
            <a:r>
              <a:rPr lang="ru-RU" dirty="0"/>
              <a:t>группа 2994</a:t>
            </a:r>
          </a:p>
        </p:txBody>
      </p:sp>
    </p:spTree>
    <p:extLst>
      <p:ext uri="{BB962C8B-B14F-4D97-AF65-F5344CB8AC3E}">
        <p14:creationId xmlns:p14="http://schemas.microsoft.com/office/powerpoint/2010/main" val="3684133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B88ADA5-8720-E805-89A8-1F0788899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0700"/>
            <a:ext cx="12192000" cy="581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51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93BAD4-0ECC-06E6-F1B5-4E8CE8D49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56584E-9172-9651-0993-888CBCFAF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/>
              <a:t>В результате курсового проектирования были отточенные практические навыки программирования</a:t>
            </a:r>
            <a:endParaRPr lang="en-US" dirty="0"/>
          </a:p>
          <a:p>
            <a:pPr marL="0" indent="0">
              <a:buNone/>
            </a:pPr>
            <a:r>
              <a:rPr lang="ru-RU" b="0" i="0" dirty="0"/>
              <a:t>В данной работе были решены почти все поставленные задачи, начиная знакомства с предметной областью и заканчивая разработкой самого сайта</a:t>
            </a:r>
            <a:endParaRPr lang="en-US" dirty="0"/>
          </a:p>
          <a:p>
            <a:pPr marL="0" indent="0">
              <a:buNone/>
            </a:pPr>
            <a:r>
              <a:rPr lang="ru-RU" b="0" i="0" dirty="0"/>
              <a:t>На этапе проектирования было создан</a:t>
            </a:r>
            <a:r>
              <a:rPr lang="en-US" b="0" i="0" dirty="0"/>
              <a:t> </a:t>
            </a:r>
            <a:r>
              <a:rPr lang="ru-RU" b="0" i="0" dirty="0"/>
              <a:t>сайт средствами программы </a:t>
            </a:r>
            <a:r>
              <a:rPr lang="en-US" b="0" i="0" dirty="0" err="1"/>
              <a:t>PhpStorm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984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97899977-2DEB-0A4E-E47D-CF547A745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Использованные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технологии</a:t>
            </a:r>
            <a:endParaRPr lang="ru-RU" dirty="0"/>
          </a:p>
        </p:txBody>
      </p:sp>
      <p:pic>
        <p:nvPicPr>
          <p:cNvPr id="8" name="Picture 2" descr="Изображение выглядит как снимок экрана, желтый, Графика, Прямоугольник">
            <a:extLst>
              <a:ext uri="{FF2B5EF4-FFF2-40B4-BE49-F238E27FC236}">
                <a16:creationId xmlns:a16="http://schemas.microsoft.com/office/drawing/2014/main" id="{B9307A8F-7125-56CA-65B9-7D750DB80F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1536" y="1533017"/>
            <a:ext cx="1770306" cy="1978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Изображение выглядит как Графика, графический дизайн, Шрифт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7BA2AEC2-A735-D9E5-869B-6B429232E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95178" y="1692770"/>
            <a:ext cx="1770306" cy="177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1C0C218C-6E4B-4981-4A50-71176F547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758" y="1865534"/>
            <a:ext cx="245427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icture background">
            <a:extLst>
              <a:ext uri="{FF2B5EF4-FFF2-40B4-BE49-F238E27FC236}">
                <a16:creationId xmlns:a16="http://schemas.microsoft.com/office/drawing/2014/main" id="{F2196385-F4C9-EDB8-36CA-D5B532188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2305" y="2267712"/>
            <a:ext cx="2815006" cy="81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icture background">
            <a:extLst>
              <a:ext uri="{FF2B5EF4-FFF2-40B4-BE49-F238E27FC236}">
                <a16:creationId xmlns:a16="http://schemas.microsoft.com/office/drawing/2014/main" id="{18802FB8-5C22-2DE8-C762-EBE82D182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20" y="3511296"/>
            <a:ext cx="2907195" cy="193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411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0AE5E-6A99-C06D-7C81-BA3CC1644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базы данных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37078CA-A370-C536-3B2B-577C0B7DD3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900" y="1825625"/>
            <a:ext cx="7444200" cy="4351338"/>
          </a:xfrm>
        </p:spPr>
      </p:pic>
    </p:spTree>
    <p:extLst>
      <p:ext uri="{BB962C8B-B14F-4D97-AF65-F5344CB8AC3E}">
        <p14:creationId xmlns:p14="http://schemas.microsoft.com/office/powerpoint/2010/main" val="2116897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315C53-7F9D-9A73-B7BE-AC640AFA9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интерфейса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369CE52-EC69-C2C3-C6F3-95A530C854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0661" y="1825625"/>
            <a:ext cx="9130677" cy="4351338"/>
          </a:xfrm>
        </p:spPr>
      </p:pic>
    </p:spTree>
    <p:extLst>
      <p:ext uri="{BB962C8B-B14F-4D97-AF65-F5344CB8AC3E}">
        <p14:creationId xmlns:p14="http://schemas.microsoft.com/office/powerpoint/2010/main" val="1117973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F117A90-EDD8-F810-390E-B4B48B299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36430" cy="6858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60C6920-6D0C-4D09-49E8-95FE2006B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430" y="73694"/>
            <a:ext cx="6755570" cy="678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943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0C75B73-278D-9478-F423-A22A89C38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4350"/>
            <a:ext cx="121920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930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BEB3972-7B22-F60E-F2DC-B5CF4F707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359815" cy="68580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5F71E60-8E11-DA90-8CC6-2D968E919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815" y="0"/>
            <a:ext cx="683218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528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07F4E3A-A906-6395-8B6E-233E1E3DF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7525"/>
            <a:ext cx="12192000" cy="582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378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28C60C3-0C5A-A068-FBB5-729448D67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12280" cy="479357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2DCF8F2-CF7A-EF01-3103-50036087C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2052843"/>
            <a:ext cx="5791200" cy="394562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FF7A8ED-6571-C85F-0377-654BBDB00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065" y="5454502"/>
            <a:ext cx="6289743" cy="108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8116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3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9B810"/>
      </a:accent1>
      <a:accent2>
        <a:srgbClr val="6C7074"/>
      </a:accent2>
      <a:accent3>
        <a:srgbClr val="BBA894"/>
      </a:accent3>
      <a:accent4>
        <a:srgbClr val="FFC000"/>
      </a:accent4>
      <a:accent5>
        <a:srgbClr val="8B6539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5">
    <wetp:webextensionref xmlns:r="http://schemas.openxmlformats.org/officeDocument/2006/relationships" r:id="rId1"/>
  </wetp:taskpane>
  <wetp:taskpane dockstate="right" visibility="0" width="350" row="3">
    <wetp:webextensionref xmlns:r="http://schemas.openxmlformats.org/officeDocument/2006/relationships" r:id="rId2"/>
  </wetp:taskpane>
  <wetp:taskpane dockstate="right" visibility="0" width="350" row="4">
    <wetp:webextensionref xmlns:r="http://schemas.openxmlformats.org/officeDocument/2006/relationships" r:id="rId3"/>
  </wetp:taskpane>
</wetp:taskpanes>
</file>

<file path=ppt/webextensions/webextension1.xml><?xml version="1.0" encoding="utf-8"?>
<we:webextension xmlns:we="http://schemas.microsoft.com/office/webextensions/webextension/2010/11" id="{DB159DA8-3BEE-4FD1-B6C5-B5F6FB980A00}">
  <we:reference id="wa104380518" version="3.6.0.0" store="ru-RU" storeType="OMEX"/>
  <we:alternateReferences>
    <we:reference id="WA104380518" version="3.6.0.0" store="WA104380518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DE960E18-2B1A-4C58-8EFB-D54A2FFD8D2C}">
  <we:reference id="wa200005566" version="3.0.0.2" store="ru-RU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7E4F8EA4-156E-47ED-ABD1-4DA035909C0C}">
  <we:reference id="wa200005669" version="2.0.0.0" store="ru-RU" storeType="OMEX"/>
  <we:alternateReferences>
    <we:reference id="WA200005669" version="2.0.0.0" store="WA20000566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powerpointbase.com-1090</Template>
  <TotalTime>2</TotalTime>
  <Words>56</Words>
  <Application>Microsoft Office PowerPoint</Application>
  <PresentationFormat>Широкоэкранный</PresentationFormat>
  <Paragraphs>10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Сервис доставки еды и продуктов</vt:lpstr>
      <vt:lpstr>Использованные технологии</vt:lpstr>
      <vt:lpstr>Модель базы данных</vt:lpstr>
      <vt:lpstr>Разработка интерфейса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Сервис доставки еды и продуктов</dc:title>
  <dc:creator>Vladimir Pavlenko</dc:creator>
  <cp:lastModifiedBy>Vladimir Pavlenko</cp:lastModifiedBy>
  <cp:revision>1</cp:revision>
  <dcterms:created xsi:type="dcterms:W3CDTF">2024-04-27T16:35:53Z</dcterms:created>
  <dcterms:modified xsi:type="dcterms:W3CDTF">2024-04-27T16:38:47Z</dcterms:modified>
</cp:coreProperties>
</file>