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4" r:id="rId9"/>
    <p:sldId id="263" r:id="rId10"/>
    <p:sldId id="262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A9A-40F6-493F-B6AE-EBE15795B8F5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AC00-D872-41C1-B307-2F02CFE9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A9A-40F6-493F-B6AE-EBE15795B8F5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AC00-D872-41C1-B307-2F02CFE9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A9A-40F6-493F-B6AE-EBE15795B8F5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AC00-D872-41C1-B307-2F02CFE9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A9A-40F6-493F-B6AE-EBE15795B8F5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AC00-D872-41C1-B307-2F02CFE9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A9A-40F6-493F-B6AE-EBE15795B8F5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AC00-D872-41C1-B307-2F02CFE9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A9A-40F6-493F-B6AE-EBE15795B8F5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AC00-D872-41C1-B307-2F02CFE9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A9A-40F6-493F-B6AE-EBE15795B8F5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AC00-D872-41C1-B307-2F02CFE9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A9A-40F6-493F-B6AE-EBE15795B8F5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AC00-D872-41C1-B307-2F02CFE9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A9A-40F6-493F-B6AE-EBE15795B8F5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AC00-D872-41C1-B307-2F02CFE9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A9A-40F6-493F-B6AE-EBE15795B8F5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AC00-D872-41C1-B307-2F02CFE9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A9A-40F6-493F-B6AE-EBE15795B8F5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AC00-D872-41C1-B307-2F02CFE9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0A9A-40F6-493F-B6AE-EBE15795B8F5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AC00-D872-41C1-B307-2F02CFE9C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User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-07-29_23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915"/>
            <a:ext cx="9144000" cy="4940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Sign Up a User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-07-29_23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81000"/>
            <a:ext cx="8009808" cy="62679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-07-29_22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915"/>
            <a:ext cx="9144000" cy="4940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-07-29_22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915"/>
            <a:ext cx="9144000" cy="4940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-07-29_23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915"/>
            <a:ext cx="9144000" cy="4940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-07-29_22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915"/>
            <a:ext cx="9144000" cy="4940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-07-29_22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915"/>
            <a:ext cx="9144000" cy="4940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-07-29_23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915"/>
            <a:ext cx="9144000" cy="4940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8153400" cy="4346575"/>
          </a:xfrm>
        </p:spPr>
        <p:txBody>
          <a:bodyPr>
            <a:normAutofit/>
          </a:bodyPr>
          <a:lstStyle/>
          <a:p>
            <a:r>
              <a:rPr lang="en-US" dirty="0" smtClean="0"/>
              <a:t>Please note that every time someone sign in, a new Ethereum Wallet is created. The wallet is initially empty. To create any transaction hash, the wallet need to have minimum Eth balance.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-07-29_23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915"/>
            <a:ext cx="9144000" cy="4940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</Words>
  <Application>Microsoft Office PowerPoint</Application>
  <PresentationFormat>On-screen Show (4:3)</PresentationFormat>
  <Paragraphs>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User Interface</vt:lpstr>
      <vt:lpstr>Slide 2</vt:lpstr>
      <vt:lpstr>Slide 3</vt:lpstr>
      <vt:lpstr>Slide 4</vt:lpstr>
      <vt:lpstr>Slide 5</vt:lpstr>
      <vt:lpstr>Slide 6</vt:lpstr>
      <vt:lpstr>Slide 7</vt:lpstr>
      <vt:lpstr>Please note that every time someone sign in, a new Ethereum Wallet is created. The wallet is initially empty. To create any transaction hash, the wallet need to have minimum Eth balance.</vt:lpstr>
      <vt:lpstr>Slide 9</vt:lpstr>
      <vt:lpstr>Slide 10</vt:lpstr>
      <vt:lpstr>Let’s Sign Up a User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User Interface</dc:title>
  <dc:creator>papan</dc:creator>
  <cp:lastModifiedBy>papan</cp:lastModifiedBy>
  <cp:revision>7</cp:revision>
  <dcterms:created xsi:type="dcterms:W3CDTF">2018-07-29T17:18:45Z</dcterms:created>
  <dcterms:modified xsi:type="dcterms:W3CDTF">2018-07-29T17:53:34Z</dcterms:modified>
</cp:coreProperties>
</file>