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98" r:id="rId9"/>
    <p:sldId id="263" r:id="rId10"/>
    <p:sldId id="265" r:id="rId11"/>
    <p:sldId id="266" r:id="rId12"/>
    <p:sldId id="267" r:id="rId13"/>
    <p:sldId id="268" r:id="rId14"/>
    <p:sldId id="283" r:id="rId15"/>
    <p:sldId id="296" r:id="rId16"/>
    <p:sldId id="299" r:id="rId17"/>
    <p:sldId id="300" r:id="rId18"/>
    <p:sldId id="301" r:id="rId19"/>
    <p:sldId id="280" r:id="rId20"/>
    <p:sldId id="282" r:id="rId21"/>
    <p:sldId id="281" r:id="rId22"/>
    <p:sldId id="297" r:id="rId23"/>
    <p:sldId id="269" r:id="rId24"/>
    <p:sldId id="273" r:id="rId25"/>
    <p:sldId id="271" r:id="rId26"/>
    <p:sldId id="270" r:id="rId27"/>
    <p:sldId id="274" r:id="rId28"/>
    <p:sldId id="276" r:id="rId29"/>
    <p:sldId id="275" r:id="rId30"/>
    <p:sldId id="264" r:id="rId31"/>
    <p:sldId id="277" r:id="rId32"/>
    <p:sldId id="278" r:id="rId33"/>
    <p:sldId id="27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F3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DE4653-BC5D-B14D-B90B-13CBD203098A}" v="67" dt="2024-01-23T04:59:48.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929"/>
  </p:normalViewPr>
  <p:slideViewPr>
    <p:cSldViewPr snapToGrid="0">
      <p:cViewPr varScale="1">
        <p:scale>
          <a:sx n="112" d="100"/>
          <a:sy n="112" d="100"/>
        </p:scale>
        <p:origin x="7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het limvajiranan" userId="36ebacc2-b762-4252-9d03-79f70edfd06b" providerId="ADAL" clId="{64DE4653-BC5D-B14D-B90B-13CBD203098A}"/>
    <pc:docChg chg="undo custSel addSld delSld modSld sldOrd">
      <pc:chgData name="pichet limvajiranan" userId="36ebacc2-b762-4252-9d03-79f70edfd06b" providerId="ADAL" clId="{64DE4653-BC5D-B14D-B90B-13CBD203098A}" dt="2024-01-23T05:01:34.776" v="2035" actId="20577"/>
      <pc:docMkLst>
        <pc:docMk/>
      </pc:docMkLst>
      <pc:sldChg chg="modSp mod">
        <pc:chgData name="pichet limvajiranan" userId="36ebacc2-b762-4252-9d03-79f70edfd06b" providerId="ADAL" clId="{64DE4653-BC5D-B14D-B90B-13CBD203098A}" dt="2024-01-22T10:15:51.886" v="10" actId="404"/>
        <pc:sldMkLst>
          <pc:docMk/>
          <pc:sldMk cId="2726926935" sldId="256"/>
        </pc:sldMkLst>
        <pc:spChg chg="mod">
          <ac:chgData name="pichet limvajiranan" userId="36ebacc2-b762-4252-9d03-79f70edfd06b" providerId="ADAL" clId="{64DE4653-BC5D-B14D-B90B-13CBD203098A}" dt="2024-01-22T10:15:51.886" v="10" actId="404"/>
          <ac:spMkLst>
            <pc:docMk/>
            <pc:sldMk cId="2726926935" sldId="256"/>
            <ac:spMk id="2" creationId="{4C88CED3-FCB8-487E-B94F-805ACEE5BBD3}"/>
          </ac:spMkLst>
        </pc:spChg>
      </pc:sldChg>
      <pc:sldChg chg="modSp mod">
        <pc:chgData name="pichet limvajiranan" userId="36ebacc2-b762-4252-9d03-79f70edfd06b" providerId="ADAL" clId="{64DE4653-BC5D-B14D-B90B-13CBD203098A}" dt="2024-01-23T03:22:04.444" v="1224"/>
        <pc:sldMkLst>
          <pc:docMk/>
          <pc:sldMk cId="282589870" sldId="268"/>
        </pc:sldMkLst>
        <pc:spChg chg="mod">
          <ac:chgData name="pichet limvajiranan" userId="36ebacc2-b762-4252-9d03-79f70edfd06b" providerId="ADAL" clId="{64DE4653-BC5D-B14D-B90B-13CBD203098A}" dt="2024-01-22T10:47:48.881" v="113" actId="20577"/>
          <ac:spMkLst>
            <pc:docMk/>
            <pc:sldMk cId="282589870" sldId="268"/>
            <ac:spMk id="2" creationId="{BC3E2CC9-4F51-4BAB-9B4F-F13670730897}"/>
          </ac:spMkLst>
        </pc:spChg>
        <pc:spChg chg="mod">
          <ac:chgData name="pichet limvajiranan" userId="36ebacc2-b762-4252-9d03-79f70edfd06b" providerId="ADAL" clId="{64DE4653-BC5D-B14D-B90B-13CBD203098A}" dt="2024-01-23T03:22:04.444" v="1224"/>
          <ac:spMkLst>
            <pc:docMk/>
            <pc:sldMk cId="282589870" sldId="268"/>
            <ac:spMk id="3" creationId="{1E6CDC8D-D708-4F85-92BB-57B662DE5B07}"/>
          </ac:spMkLst>
        </pc:spChg>
      </pc:sldChg>
      <pc:sldChg chg="addSp delSp modSp add mod ord setBg">
        <pc:chgData name="pichet limvajiranan" userId="36ebacc2-b762-4252-9d03-79f70edfd06b" providerId="ADAL" clId="{64DE4653-BC5D-B14D-B90B-13CBD203098A}" dt="2024-01-22T16:34:03.169" v="644" actId="20578"/>
        <pc:sldMkLst>
          <pc:docMk/>
          <pc:sldMk cId="3300563049" sldId="280"/>
        </pc:sldMkLst>
        <pc:spChg chg="mod">
          <ac:chgData name="pichet limvajiranan" userId="36ebacc2-b762-4252-9d03-79f70edfd06b" providerId="ADAL" clId="{64DE4653-BC5D-B14D-B90B-13CBD203098A}" dt="2024-01-22T10:55:37.598" v="302" actId="14100"/>
          <ac:spMkLst>
            <pc:docMk/>
            <pc:sldMk cId="3300563049" sldId="280"/>
            <ac:spMk id="2" creationId="{BC3E2CC9-4F51-4BAB-9B4F-F13670730897}"/>
          </ac:spMkLst>
        </pc:spChg>
        <pc:spChg chg="mod ord">
          <ac:chgData name="pichet limvajiranan" userId="36ebacc2-b762-4252-9d03-79f70edfd06b" providerId="ADAL" clId="{64DE4653-BC5D-B14D-B90B-13CBD203098A}" dt="2024-01-22T15:36:14.966" v="413" actId="20577"/>
          <ac:spMkLst>
            <pc:docMk/>
            <pc:sldMk cId="3300563049" sldId="280"/>
            <ac:spMk id="3" creationId="{1E6CDC8D-D708-4F85-92BB-57B662DE5B07}"/>
          </ac:spMkLst>
        </pc:spChg>
        <pc:spChg chg="add del">
          <ac:chgData name="pichet limvajiranan" userId="36ebacc2-b762-4252-9d03-79f70edfd06b" providerId="ADAL" clId="{64DE4653-BC5D-B14D-B90B-13CBD203098A}" dt="2024-01-22T10:42:12.207" v="73" actId="26606"/>
          <ac:spMkLst>
            <pc:docMk/>
            <pc:sldMk cId="3300563049" sldId="280"/>
            <ac:spMk id="1028" creationId="{66E48AFA-8884-4F68-A44F-D2C1E8609C5A}"/>
          </ac:spMkLst>
        </pc:spChg>
        <pc:spChg chg="add del">
          <ac:chgData name="pichet limvajiranan" userId="36ebacc2-b762-4252-9d03-79f70edfd06b" providerId="ADAL" clId="{64DE4653-BC5D-B14D-B90B-13CBD203098A}" dt="2024-01-22T10:42:12.207" v="73" actId="26606"/>
          <ac:spMkLst>
            <pc:docMk/>
            <pc:sldMk cId="3300563049" sldId="280"/>
            <ac:spMk id="1029" creationId="{969D19A6-08CB-498C-93EC-3FFB021FC68A}"/>
          </ac:spMkLst>
        </pc:spChg>
        <pc:spChg chg="add del">
          <ac:chgData name="pichet limvajiranan" userId="36ebacc2-b762-4252-9d03-79f70edfd06b" providerId="ADAL" clId="{64DE4653-BC5D-B14D-B90B-13CBD203098A}" dt="2024-01-22T10:41:42.936" v="67" actId="26606"/>
          <ac:spMkLst>
            <pc:docMk/>
            <pc:sldMk cId="3300563049" sldId="280"/>
            <ac:spMk id="1031" creationId="{D7A453D2-15D8-4403-815F-291FA16340D9}"/>
          </ac:spMkLst>
        </pc:spChg>
        <pc:spChg chg="add del">
          <ac:chgData name="pichet limvajiranan" userId="36ebacc2-b762-4252-9d03-79f70edfd06b" providerId="ADAL" clId="{64DE4653-BC5D-B14D-B90B-13CBD203098A}" dt="2024-01-22T10:42:23.273" v="75" actId="26606"/>
          <ac:spMkLst>
            <pc:docMk/>
            <pc:sldMk cId="3300563049" sldId="280"/>
            <ac:spMk id="1032" creationId="{32AEEBC8-9D30-42EF-95F2-386C2653FBF0}"/>
          </ac:spMkLst>
        </pc:spChg>
        <pc:spChg chg="add del">
          <ac:chgData name="pichet limvajiranan" userId="36ebacc2-b762-4252-9d03-79f70edfd06b" providerId="ADAL" clId="{64DE4653-BC5D-B14D-B90B-13CBD203098A}" dt="2024-01-22T10:41:42.936" v="67" actId="26606"/>
          <ac:spMkLst>
            <pc:docMk/>
            <pc:sldMk cId="3300563049" sldId="280"/>
            <ac:spMk id="1033" creationId="{8161EA6B-09CA-445B-AB0D-8DF76FA92DEF}"/>
          </ac:spMkLst>
        </pc:spChg>
        <pc:spChg chg="add del">
          <ac:chgData name="pichet limvajiranan" userId="36ebacc2-b762-4252-9d03-79f70edfd06b" providerId="ADAL" clId="{64DE4653-BC5D-B14D-B90B-13CBD203098A}" dt="2024-01-22T10:42:23.273" v="75" actId="26606"/>
          <ac:spMkLst>
            <pc:docMk/>
            <pc:sldMk cId="3300563049" sldId="280"/>
            <ac:spMk id="1034" creationId="{2E92FA66-67D7-4CB4-94D3-E643A9AD4757}"/>
          </ac:spMkLst>
        </pc:spChg>
        <pc:spChg chg="add del">
          <ac:chgData name="pichet limvajiranan" userId="36ebacc2-b762-4252-9d03-79f70edfd06b" providerId="ADAL" clId="{64DE4653-BC5D-B14D-B90B-13CBD203098A}" dt="2024-01-22T10:42:51.982" v="89"/>
          <ac:spMkLst>
            <pc:docMk/>
            <pc:sldMk cId="3300563049" sldId="280"/>
            <ac:spMk id="1036" creationId="{1A95671B-3CC6-4792-9114-B74FAEA224E6}"/>
          </ac:spMkLst>
        </pc:spChg>
        <pc:spChg chg="add del">
          <ac:chgData name="pichet limvajiranan" userId="36ebacc2-b762-4252-9d03-79f70edfd06b" providerId="ADAL" clId="{64DE4653-BC5D-B14D-B90B-13CBD203098A}" dt="2024-01-22T10:42:28.542" v="79" actId="26606"/>
          <ac:spMkLst>
            <pc:docMk/>
            <pc:sldMk cId="3300563049" sldId="280"/>
            <ac:spMk id="1037" creationId="{0570A85B-3810-4F95-97B0-CBF4CCDB381C}"/>
          </ac:spMkLst>
        </pc:spChg>
        <pc:spChg chg="add del">
          <ac:chgData name="pichet limvajiranan" userId="36ebacc2-b762-4252-9d03-79f70edfd06b" providerId="ADAL" clId="{64DE4653-BC5D-B14D-B90B-13CBD203098A}" dt="2024-01-22T10:42:28.542" v="79" actId="26606"/>
          <ac:spMkLst>
            <pc:docMk/>
            <pc:sldMk cId="3300563049" sldId="280"/>
            <ac:spMk id="1038" creationId="{2550BE34-C2B8-49B8-8519-67A8CAD51AE9}"/>
          </ac:spMkLst>
        </pc:spChg>
        <pc:spChg chg="add del">
          <ac:chgData name="pichet limvajiranan" userId="36ebacc2-b762-4252-9d03-79f70edfd06b" providerId="ADAL" clId="{64DE4653-BC5D-B14D-B90B-13CBD203098A}" dt="2024-01-22T10:42:28.542" v="79" actId="26606"/>
          <ac:spMkLst>
            <pc:docMk/>
            <pc:sldMk cId="3300563049" sldId="280"/>
            <ac:spMk id="1039" creationId="{A7457DD9-5A45-400A-AB4B-4B4EDECA25F1}"/>
          </ac:spMkLst>
        </pc:spChg>
        <pc:spChg chg="add del">
          <ac:chgData name="pichet limvajiranan" userId="36ebacc2-b762-4252-9d03-79f70edfd06b" providerId="ADAL" clId="{64DE4653-BC5D-B14D-B90B-13CBD203098A}" dt="2024-01-22T10:42:28.542" v="79" actId="26606"/>
          <ac:spMkLst>
            <pc:docMk/>
            <pc:sldMk cId="3300563049" sldId="280"/>
            <ac:spMk id="1040" creationId="{441CF7D6-A660-431A-B0BB-140A0D5556B6}"/>
          </ac:spMkLst>
        </pc:spChg>
        <pc:spChg chg="add del">
          <ac:chgData name="pichet limvajiranan" userId="36ebacc2-b762-4252-9d03-79f70edfd06b" providerId="ADAL" clId="{64DE4653-BC5D-B14D-B90B-13CBD203098A}" dt="2024-01-22T10:42:43.542" v="85" actId="26606"/>
          <ac:spMkLst>
            <pc:docMk/>
            <pc:sldMk cId="3300563049" sldId="280"/>
            <ac:spMk id="1041" creationId="{66E48AFA-8884-4F68-A44F-D2C1E8609C5A}"/>
          </ac:spMkLst>
        </pc:spChg>
        <pc:spChg chg="add del">
          <ac:chgData name="pichet limvajiranan" userId="36ebacc2-b762-4252-9d03-79f70edfd06b" providerId="ADAL" clId="{64DE4653-BC5D-B14D-B90B-13CBD203098A}" dt="2024-01-22T10:42:32.512" v="81" actId="26606"/>
          <ac:spMkLst>
            <pc:docMk/>
            <pc:sldMk cId="3300563049" sldId="280"/>
            <ac:spMk id="1042" creationId="{7FF47CB7-972F-479F-A36D-9E72D26EC8DA}"/>
          </ac:spMkLst>
        </pc:spChg>
        <pc:spChg chg="add del">
          <ac:chgData name="pichet limvajiranan" userId="36ebacc2-b762-4252-9d03-79f70edfd06b" providerId="ADAL" clId="{64DE4653-BC5D-B14D-B90B-13CBD203098A}" dt="2024-01-22T10:41:42.936" v="67" actId="26606"/>
          <ac:spMkLst>
            <pc:docMk/>
            <pc:sldMk cId="3300563049" sldId="280"/>
            <ac:spMk id="1043" creationId="{B8114C98-A349-4111-A123-E8EAB86ABE30}"/>
          </ac:spMkLst>
        </pc:spChg>
        <pc:spChg chg="add del">
          <ac:chgData name="pichet limvajiranan" userId="36ebacc2-b762-4252-9d03-79f70edfd06b" providerId="ADAL" clId="{64DE4653-BC5D-B14D-B90B-13CBD203098A}" dt="2024-01-22T10:42:32.512" v="81" actId="26606"/>
          <ac:spMkLst>
            <pc:docMk/>
            <pc:sldMk cId="3300563049" sldId="280"/>
            <ac:spMk id="1044" creationId="{0D153B68-5844-490D-8E67-F616D6D721CA}"/>
          </ac:spMkLst>
        </pc:spChg>
        <pc:spChg chg="add del">
          <ac:chgData name="pichet limvajiranan" userId="36ebacc2-b762-4252-9d03-79f70edfd06b" providerId="ADAL" clId="{64DE4653-BC5D-B14D-B90B-13CBD203098A}" dt="2024-01-22T10:42:32.512" v="81" actId="26606"/>
          <ac:spMkLst>
            <pc:docMk/>
            <pc:sldMk cId="3300563049" sldId="280"/>
            <ac:spMk id="1046" creationId="{9A0D773F-7A7D-4DBB-9DEA-86BB8B8F4BC8}"/>
          </ac:spMkLst>
        </pc:spChg>
        <pc:spChg chg="add del">
          <ac:chgData name="pichet limvajiranan" userId="36ebacc2-b762-4252-9d03-79f70edfd06b" providerId="ADAL" clId="{64DE4653-BC5D-B14D-B90B-13CBD203098A}" dt="2024-01-22T10:42:43.542" v="85" actId="26606"/>
          <ac:spMkLst>
            <pc:docMk/>
            <pc:sldMk cId="3300563049" sldId="280"/>
            <ac:spMk id="1047" creationId="{969D19A6-08CB-498C-93EC-3FFB021FC68A}"/>
          </ac:spMkLst>
        </pc:spChg>
        <pc:spChg chg="add del">
          <ac:chgData name="pichet limvajiranan" userId="36ebacc2-b762-4252-9d03-79f70edfd06b" providerId="ADAL" clId="{64DE4653-BC5D-B14D-B90B-13CBD203098A}" dt="2024-01-22T10:42:51.533" v="87" actId="26606"/>
          <ac:spMkLst>
            <pc:docMk/>
            <pc:sldMk cId="3300563049" sldId="280"/>
            <ac:spMk id="1049" creationId="{700E0F77-E936-4985-B7B1-B9823486AC33}"/>
          </ac:spMkLst>
        </pc:spChg>
        <pc:spChg chg="add del">
          <ac:chgData name="pichet limvajiranan" userId="36ebacc2-b762-4252-9d03-79f70edfd06b" providerId="ADAL" clId="{64DE4653-BC5D-B14D-B90B-13CBD203098A}" dt="2024-01-22T10:42:51.533" v="87" actId="26606"/>
          <ac:spMkLst>
            <pc:docMk/>
            <pc:sldMk cId="3300563049" sldId="280"/>
            <ac:spMk id="1050" creationId="{95C8260E-968F-44E8-A823-ABB431311926}"/>
          </ac:spMkLst>
        </pc:spChg>
        <pc:spChg chg="add del">
          <ac:chgData name="pichet limvajiranan" userId="36ebacc2-b762-4252-9d03-79f70edfd06b" providerId="ADAL" clId="{64DE4653-BC5D-B14D-B90B-13CBD203098A}" dt="2024-01-22T10:42:51.533" v="87" actId="26606"/>
          <ac:spMkLst>
            <pc:docMk/>
            <pc:sldMk cId="3300563049" sldId="280"/>
            <ac:spMk id="1052" creationId="{2C1BBA94-3F40-40AA-8BB9-E69E25E537C1}"/>
          </ac:spMkLst>
        </pc:spChg>
        <pc:spChg chg="add del">
          <ac:chgData name="pichet limvajiranan" userId="36ebacc2-b762-4252-9d03-79f70edfd06b" providerId="ADAL" clId="{64DE4653-BC5D-B14D-B90B-13CBD203098A}" dt="2024-01-22T10:42:51.533" v="87" actId="26606"/>
          <ac:spMkLst>
            <pc:docMk/>
            <pc:sldMk cId="3300563049" sldId="280"/>
            <ac:spMk id="1053" creationId="{FE43805F-24A6-46A4-B19B-54F28347355C}"/>
          </ac:spMkLst>
        </pc:spChg>
        <pc:spChg chg="add del">
          <ac:chgData name="pichet limvajiranan" userId="36ebacc2-b762-4252-9d03-79f70edfd06b" providerId="ADAL" clId="{64DE4653-BC5D-B14D-B90B-13CBD203098A}" dt="2024-01-22T10:41:42.936" v="67" actId="26606"/>
          <ac:spMkLst>
            <pc:docMk/>
            <pc:sldMk cId="3300563049" sldId="280"/>
            <ac:spMk id="1057" creationId="{E2D3D3F2-ABBB-4453-B1C5-1BEBF7E4DD56}"/>
          </ac:spMkLst>
        </pc:spChg>
        <pc:spChg chg="add del">
          <ac:chgData name="pichet limvajiranan" userId="36ebacc2-b762-4252-9d03-79f70edfd06b" providerId="ADAL" clId="{64DE4653-BC5D-B14D-B90B-13CBD203098A}" dt="2024-01-22T10:41:50.694" v="69" actId="26606"/>
          <ac:spMkLst>
            <pc:docMk/>
            <pc:sldMk cId="3300563049" sldId="280"/>
            <ac:spMk id="1065" creationId="{700E0F77-E936-4985-B7B1-B9823486AC33}"/>
          </ac:spMkLst>
        </pc:spChg>
        <pc:spChg chg="add del">
          <ac:chgData name="pichet limvajiranan" userId="36ebacc2-b762-4252-9d03-79f70edfd06b" providerId="ADAL" clId="{64DE4653-BC5D-B14D-B90B-13CBD203098A}" dt="2024-01-22T10:41:50.694" v="69" actId="26606"/>
          <ac:spMkLst>
            <pc:docMk/>
            <pc:sldMk cId="3300563049" sldId="280"/>
            <ac:spMk id="1066" creationId="{95C8260E-968F-44E8-A823-ABB431311926}"/>
          </ac:spMkLst>
        </pc:spChg>
        <pc:spChg chg="add del">
          <ac:chgData name="pichet limvajiranan" userId="36ebacc2-b762-4252-9d03-79f70edfd06b" providerId="ADAL" clId="{64DE4653-BC5D-B14D-B90B-13CBD203098A}" dt="2024-01-22T10:41:50.694" v="69" actId="26606"/>
          <ac:spMkLst>
            <pc:docMk/>
            <pc:sldMk cId="3300563049" sldId="280"/>
            <ac:spMk id="1067" creationId="{2C1BBA94-3F40-40AA-8BB9-E69E25E537C1}"/>
          </ac:spMkLst>
        </pc:spChg>
        <pc:spChg chg="add del">
          <ac:chgData name="pichet limvajiranan" userId="36ebacc2-b762-4252-9d03-79f70edfd06b" providerId="ADAL" clId="{64DE4653-BC5D-B14D-B90B-13CBD203098A}" dt="2024-01-22T10:41:50.694" v="69" actId="26606"/>
          <ac:spMkLst>
            <pc:docMk/>
            <pc:sldMk cId="3300563049" sldId="280"/>
            <ac:spMk id="1068" creationId="{FE43805F-24A6-46A4-B19B-54F28347355C}"/>
          </ac:spMkLst>
        </pc:spChg>
        <pc:grpChg chg="add del">
          <ac:chgData name="pichet limvajiranan" userId="36ebacc2-b762-4252-9d03-79f70edfd06b" providerId="ADAL" clId="{64DE4653-BC5D-B14D-B90B-13CBD203098A}" dt="2024-01-22T10:41:42.936" v="67" actId="26606"/>
          <ac:grpSpMkLst>
            <pc:docMk/>
            <pc:sldMk cId="3300563049" sldId="280"/>
            <ac:grpSpMk id="1035" creationId="{1EA1DAFF-CECA-492F-BFA1-22C64956B8D9}"/>
          </ac:grpSpMkLst>
        </pc:grpChg>
        <pc:grpChg chg="add del">
          <ac:chgData name="pichet limvajiranan" userId="36ebacc2-b762-4252-9d03-79f70edfd06b" providerId="ADAL" clId="{64DE4653-BC5D-B14D-B90B-13CBD203098A}" dt="2024-01-22T10:41:42.936" v="67" actId="26606"/>
          <ac:grpSpMkLst>
            <pc:docMk/>
            <pc:sldMk cId="3300563049" sldId="280"/>
            <ac:grpSpMk id="1045" creationId="{670FB431-AE18-414D-92F4-1D12D1991152}"/>
          </ac:grpSpMkLst>
        </pc:grpChg>
        <pc:grpChg chg="add del">
          <ac:chgData name="pichet limvajiranan" userId="36ebacc2-b762-4252-9d03-79f70edfd06b" providerId="ADAL" clId="{64DE4653-BC5D-B14D-B90B-13CBD203098A}" dt="2024-01-22T10:41:42.936" v="67" actId="26606"/>
          <ac:grpSpMkLst>
            <pc:docMk/>
            <pc:sldMk cId="3300563049" sldId="280"/>
            <ac:grpSpMk id="1051" creationId="{AF19A774-30A5-488B-9BAF-629C6440294E}"/>
          </ac:grpSpMkLst>
        </pc:grpChg>
        <pc:grpChg chg="add del">
          <ac:chgData name="pichet limvajiranan" userId="36ebacc2-b762-4252-9d03-79f70edfd06b" providerId="ADAL" clId="{64DE4653-BC5D-B14D-B90B-13CBD203098A}" dt="2024-01-22T10:41:42.936" v="67" actId="26606"/>
          <ac:grpSpMkLst>
            <pc:docMk/>
            <pc:sldMk cId="3300563049" sldId="280"/>
            <ac:grpSpMk id="1059" creationId="{8214E4A5-A0D2-42C4-8D14-D2A7E495F041}"/>
          </ac:grpSpMkLst>
        </pc:grpChg>
        <pc:picChg chg="add del mod ord">
          <ac:chgData name="pichet limvajiranan" userId="36ebacc2-b762-4252-9d03-79f70edfd06b" providerId="ADAL" clId="{64DE4653-BC5D-B14D-B90B-13CBD203098A}" dt="2024-01-22T15:34:01.377" v="345" actId="478"/>
          <ac:picMkLst>
            <pc:docMk/>
            <pc:sldMk cId="3300563049" sldId="280"/>
            <ac:picMk id="1026" creationId="{A474B1D6-30E6-D24D-9DD1-2D9EA5F767EE}"/>
          </ac:picMkLst>
        </pc:picChg>
      </pc:sldChg>
      <pc:sldChg chg="addSp modSp add mod">
        <pc:chgData name="pichet limvajiranan" userId="36ebacc2-b762-4252-9d03-79f70edfd06b" providerId="ADAL" clId="{64DE4653-BC5D-B14D-B90B-13CBD203098A}" dt="2024-01-22T16:48:49.778" v="739" actId="20577"/>
        <pc:sldMkLst>
          <pc:docMk/>
          <pc:sldMk cId="3988255395" sldId="281"/>
        </pc:sldMkLst>
        <pc:spChg chg="mod">
          <ac:chgData name="pichet limvajiranan" userId="36ebacc2-b762-4252-9d03-79f70edfd06b" providerId="ADAL" clId="{64DE4653-BC5D-B14D-B90B-13CBD203098A}" dt="2024-01-22T16:48:00.234" v="729" actId="14100"/>
          <ac:spMkLst>
            <pc:docMk/>
            <pc:sldMk cId="3988255395" sldId="281"/>
            <ac:spMk id="3" creationId="{1E6CDC8D-D708-4F85-92BB-57B662DE5B07}"/>
          </ac:spMkLst>
        </pc:spChg>
        <pc:spChg chg="add mod">
          <ac:chgData name="pichet limvajiranan" userId="36ebacc2-b762-4252-9d03-79f70edfd06b" providerId="ADAL" clId="{64DE4653-BC5D-B14D-B90B-13CBD203098A}" dt="2024-01-22T16:48:49.778" v="739" actId="20577"/>
          <ac:spMkLst>
            <pc:docMk/>
            <pc:sldMk cId="3988255395" sldId="281"/>
            <ac:spMk id="5" creationId="{439B0EB4-B3EF-28F4-95B0-8510A4BB24E1}"/>
          </ac:spMkLst>
        </pc:spChg>
      </pc:sldChg>
      <pc:sldChg chg="addSp modSp new mod ord">
        <pc:chgData name="pichet limvajiranan" userId="36ebacc2-b762-4252-9d03-79f70edfd06b" providerId="ADAL" clId="{64DE4653-BC5D-B14D-B90B-13CBD203098A}" dt="2024-01-22T16:33:57.232" v="643" actId="20578"/>
        <pc:sldMkLst>
          <pc:docMk/>
          <pc:sldMk cId="3313261772" sldId="282"/>
        </pc:sldMkLst>
        <pc:spChg chg="mod">
          <ac:chgData name="pichet limvajiranan" userId="36ebacc2-b762-4252-9d03-79f70edfd06b" providerId="ADAL" clId="{64DE4653-BC5D-B14D-B90B-13CBD203098A}" dt="2024-01-22T16:02:27.408" v="486"/>
          <ac:spMkLst>
            <pc:docMk/>
            <pc:sldMk cId="3313261772" sldId="282"/>
            <ac:spMk id="2" creationId="{6530C569-50BD-BB13-1AA6-9C0E44DA7E91}"/>
          </ac:spMkLst>
        </pc:spChg>
        <pc:spChg chg="mod">
          <ac:chgData name="pichet limvajiranan" userId="36ebacc2-b762-4252-9d03-79f70edfd06b" providerId="ADAL" clId="{64DE4653-BC5D-B14D-B90B-13CBD203098A}" dt="2024-01-22T16:11:36.062" v="559" actId="207"/>
          <ac:spMkLst>
            <pc:docMk/>
            <pc:sldMk cId="3313261772" sldId="282"/>
            <ac:spMk id="3" creationId="{F6EC2418-C6FA-B4D3-F020-EB0E25C371A1}"/>
          </ac:spMkLst>
        </pc:spChg>
        <pc:spChg chg="add mod">
          <ac:chgData name="pichet limvajiranan" userId="36ebacc2-b762-4252-9d03-79f70edfd06b" providerId="ADAL" clId="{64DE4653-BC5D-B14D-B90B-13CBD203098A}" dt="2024-01-22T16:14:20.420" v="566" actId="14100"/>
          <ac:spMkLst>
            <pc:docMk/>
            <pc:sldMk cId="3313261772" sldId="282"/>
            <ac:spMk id="5" creationId="{682C6D9C-886B-F258-FBB5-72CAC6E859F6}"/>
          </ac:spMkLst>
        </pc:spChg>
        <pc:spChg chg="add mod">
          <ac:chgData name="pichet limvajiranan" userId="36ebacc2-b762-4252-9d03-79f70edfd06b" providerId="ADAL" clId="{64DE4653-BC5D-B14D-B90B-13CBD203098A}" dt="2024-01-22T16:11:43.868" v="560" actId="207"/>
          <ac:spMkLst>
            <pc:docMk/>
            <pc:sldMk cId="3313261772" sldId="282"/>
            <ac:spMk id="7" creationId="{FB226771-2638-7429-1E89-F443A7E9D2FC}"/>
          </ac:spMkLst>
        </pc:spChg>
        <pc:spChg chg="add mod">
          <ac:chgData name="pichet limvajiranan" userId="36ebacc2-b762-4252-9d03-79f70edfd06b" providerId="ADAL" clId="{64DE4653-BC5D-B14D-B90B-13CBD203098A}" dt="2024-01-22T16:14:16.874" v="565" actId="1076"/>
          <ac:spMkLst>
            <pc:docMk/>
            <pc:sldMk cId="3313261772" sldId="282"/>
            <ac:spMk id="8" creationId="{4FE34014-8CF6-B6E2-C848-090EA26A81B2}"/>
          </ac:spMkLst>
        </pc:spChg>
      </pc:sldChg>
      <pc:sldChg chg="addSp modSp new mod ord">
        <pc:chgData name="pichet limvajiranan" userId="36ebacc2-b762-4252-9d03-79f70edfd06b" providerId="ADAL" clId="{64DE4653-BC5D-B14D-B90B-13CBD203098A}" dt="2024-01-23T03:22:21.300" v="1227" actId="20577"/>
        <pc:sldMkLst>
          <pc:docMk/>
          <pc:sldMk cId="4202705849" sldId="283"/>
        </pc:sldMkLst>
        <pc:spChg chg="mod">
          <ac:chgData name="pichet limvajiranan" userId="36ebacc2-b762-4252-9d03-79f70edfd06b" providerId="ADAL" clId="{64DE4653-BC5D-B14D-B90B-13CBD203098A}" dt="2024-01-23T03:22:21.300" v="1227" actId="20577"/>
          <ac:spMkLst>
            <pc:docMk/>
            <pc:sldMk cId="4202705849" sldId="283"/>
            <ac:spMk id="2" creationId="{4E487AF6-CC2E-FCC6-7614-92859282E84A}"/>
          </ac:spMkLst>
        </pc:spChg>
        <pc:spChg chg="mod">
          <ac:chgData name="pichet limvajiranan" userId="36ebacc2-b762-4252-9d03-79f70edfd06b" providerId="ADAL" clId="{64DE4653-BC5D-B14D-B90B-13CBD203098A}" dt="2024-01-22T16:31:35.133" v="638" actId="207"/>
          <ac:spMkLst>
            <pc:docMk/>
            <pc:sldMk cId="4202705849" sldId="283"/>
            <ac:spMk id="3" creationId="{F282BB19-CE05-8BEE-9350-A6502E3520B4}"/>
          </ac:spMkLst>
        </pc:spChg>
        <pc:spChg chg="add mod">
          <ac:chgData name="pichet limvajiranan" userId="36ebacc2-b762-4252-9d03-79f70edfd06b" providerId="ADAL" clId="{64DE4653-BC5D-B14D-B90B-13CBD203098A}" dt="2024-01-22T16:33:35.208" v="642"/>
          <ac:spMkLst>
            <pc:docMk/>
            <pc:sldMk cId="4202705849" sldId="283"/>
            <ac:spMk id="4" creationId="{44F03144-AA6C-28F2-F33A-096012139123}"/>
          </ac:spMkLst>
        </pc:spChg>
      </pc:sldChg>
      <pc:sldChg chg="delSp modSp add mod ord">
        <pc:chgData name="pichet limvajiranan" userId="36ebacc2-b762-4252-9d03-79f70edfd06b" providerId="ADAL" clId="{64DE4653-BC5D-B14D-B90B-13CBD203098A}" dt="2024-01-23T03:22:33.075" v="1228" actId="20578"/>
        <pc:sldMkLst>
          <pc:docMk/>
          <pc:sldMk cId="3849819150" sldId="296"/>
        </pc:sldMkLst>
        <pc:spChg chg="mod">
          <ac:chgData name="pichet limvajiranan" userId="36ebacc2-b762-4252-9d03-79f70edfd06b" providerId="ADAL" clId="{64DE4653-BC5D-B14D-B90B-13CBD203098A}" dt="2024-01-22T16:34:50.867" v="679" actId="20577"/>
          <ac:spMkLst>
            <pc:docMk/>
            <pc:sldMk cId="3849819150" sldId="296"/>
            <ac:spMk id="2" creationId="{8DC8DC1E-D2CE-5BDC-1594-7FD1AA358198}"/>
          </ac:spMkLst>
        </pc:spChg>
        <pc:spChg chg="mod">
          <ac:chgData name="pichet limvajiranan" userId="36ebacc2-b762-4252-9d03-79f70edfd06b" providerId="ADAL" clId="{64DE4653-BC5D-B14D-B90B-13CBD203098A}" dt="2024-01-22T16:40:19.079" v="707" actId="207"/>
          <ac:spMkLst>
            <pc:docMk/>
            <pc:sldMk cId="3849819150" sldId="296"/>
            <ac:spMk id="3" creationId="{6DF7812E-60DC-5038-56C0-17A0F0D12301}"/>
          </ac:spMkLst>
        </pc:spChg>
        <pc:spChg chg="del">
          <ac:chgData name="pichet limvajiranan" userId="36ebacc2-b762-4252-9d03-79f70edfd06b" providerId="ADAL" clId="{64DE4653-BC5D-B14D-B90B-13CBD203098A}" dt="2024-01-22T16:34:22.941" v="648" actId="478"/>
          <ac:spMkLst>
            <pc:docMk/>
            <pc:sldMk cId="3849819150" sldId="296"/>
            <ac:spMk id="4" creationId="{3EBEAF27-2706-911A-CF60-A38BF9F1FADA}"/>
          </ac:spMkLst>
        </pc:spChg>
        <pc:grpChg chg="del">
          <ac:chgData name="pichet limvajiranan" userId="36ebacc2-b762-4252-9d03-79f70edfd06b" providerId="ADAL" clId="{64DE4653-BC5D-B14D-B90B-13CBD203098A}" dt="2024-01-22T16:34:12.258" v="646" actId="478"/>
          <ac:grpSpMkLst>
            <pc:docMk/>
            <pc:sldMk cId="3849819150" sldId="296"/>
            <ac:grpSpMk id="7" creationId="{976CE1F0-CD29-C8F9-41C2-0F13743F2B65}"/>
          </ac:grpSpMkLst>
        </pc:grpChg>
        <pc:cxnChg chg="mod">
          <ac:chgData name="pichet limvajiranan" userId="36ebacc2-b762-4252-9d03-79f70edfd06b" providerId="ADAL" clId="{64DE4653-BC5D-B14D-B90B-13CBD203098A}" dt="2024-01-22T16:34:12.258" v="646" actId="478"/>
          <ac:cxnSpMkLst>
            <pc:docMk/>
            <pc:sldMk cId="3849819150" sldId="296"/>
            <ac:cxnSpMk id="12" creationId="{AABB2416-7E7F-15E6-C52A-3AC2C3C35847}"/>
          </ac:cxnSpMkLst>
        </pc:cxnChg>
        <pc:cxnChg chg="mod">
          <ac:chgData name="pichet limvajiranan" userId="36ebacc2-b762-4252-9d03-79f70edfd06b" providerId="ADAL" clId="{64DE4653-BC5D-B14D-B90B-13CBD203098A}" dt="2024-01-22T16:34:12.258" v="646" actId="478"/>
          <ac:cxnSpMkLst>
            <pc:docMk/>
            <pc:sldMk cId="3849819150" sldId="296"/>
            <ac:cxnSpMk id="13" creationId="{840DE21B-C41B-CD62-9914-6792825BD2F9}"/>
          </ac:cxnSpMkLst>
        </pc:cxnChg>
        <pc:cxnChg chg="mod">
          <ac:chgData name="pichet limvajiranan" userId="36ebacc2-b762-4252-9d03-79f70edfd06b" providerId="ADAL" clId="{64DE4653-BC5D-B14D-B90B-13CBD203098A}" dt="2024-01-22T16:34:12.258" v="646" actId="478"/>
          <ac:cxnSpMkLst>
            <pc:docMk/>
            <pc:sldMk cId="3849819150" sldId="296"/>
            <ac:cxnSpMk id="14" creationId="{F06B6361-18A1-9B75-CF46-E4F986AF5173}"/>
          </ac:cxnSpMkLst>
        </pc:cxnChg>
        <pc:cxnChg chg="mod">
          <ac:chgData name="pichet limvajiranan" userId="36ebacc2-b762-4252-9d03-79f70edfd06b" providerId="ADAL" clId="{64DE4653-BC5D-B14D-B90B-13CBD203098A}" dt="2024-01-22T16:34:12.258" v="646" actId="478"/>
          <ac:cxnSpMkLst>
            <pc:docMk/>
            <pc:sldMk cId="3849819150" sldId="296"/>
            <ac:cxnSpMk id="16" creationId="{2CB3133C-78C3-1A02-D3FE-3B982196B2ED}"/>
          </ac:cxnSpMkLst>
        </pc:cxnChg>
      </pc:sldChg>
      <pc:sldChg chg="addSp delSp modSp add mod">
        <pc:chgData name="pichet limvajiranan" userId="36ebacc2-b762-4252-9d03-79f70edfd06b" providerId="ADAL" clId="{64DE4653-BC5D-B14D-B90B-13CBD203098A}" dt="2024-01-22T17:05:39.667" v="787" actId="207"/>
        <pc:sldMkLst>
          <pc:docMk/>
          <pc:sldMk cId="62642828" sldId="297"/>
        </pc:sldMkLst>
        <pc:spChg chg="mod">
          <ac:chgData name="pichet limvajiranan" userId="36ebacc2-b762-4252-9d03-79f70edfd06b" providerId="ADAL" clId="{64DE4653-BC5D-B14D-B90B-13CBD203098A}" dt="2024-01-22T16:50:14.578" v="743" actId="20577"/>
          <ac:spMkLst>
            <pc:docMk/>
            <pc:sldMk cId="62642828" sldId="297"/>
            <ac:spMk id="2" creationId="{BC3E2CC9-4F51-4BAB-9B4F-F13670730897}"/>
          </ac:spMkLst>
        </pc:spChg>
        <pc:spChg chg="mod">
          <ac:chgData name="pichet limvajiranan" userId="36ebacc2-b762-4252-9d03-79f70edfd06b" providerId="ADAL" clId="{64DE4653-BC5D-B14D-B90B-13CBD203098A}" dt="2024-01-22T17:05:39.667" v="787" actId="207"/>
          <ac:spMkLst>
            <pc:docMk/>
            <pc:sldMk cId="62642828" sldId="297"/>
            <ac:spMk id="3" creationId="{1E6CDC8D-D708-4F85-92BB-57B662DE5B07}"/>
          </ac:spMkLst>
        </pc:spChg>
        <pc:spChg chg="del">
          <ac:chgData name="pichet limvajiranan" userId="36ebacc2-b762-4252-9d03-79f70edfd06b" providerId="ADAL" clId="{64DE4653-BC5D-B14D-B90B-13CBD203098A}" dt="2024-01-22T16:52:05.451" v="746" actId="478"/>
          <ac:spMkLst>
            <pc:docMk/>
            <pc:sldMk cId="62642828" sldId="297"/>
            <ac:spMk id="5" creationId="{439B0EB4-B3EF-28F4-95B0-8510A4BB24E1}"/>
          </ac:spMkLst>
        </pc:spChg>
        <pc:spChg chg="add mod">
          <ac:chgData name="pichet limvajiranan" userId="36ebacc2-b762-4252-9d03-79f70edfd06b" providerId="ADAL" clId="{64DE4653-BC5D-B14D-B90B-13CBD203098A}" dt="2024-01-22T16:57:23.121" v="771" actId="1076"/>
          <ac:spMkLst>
            <pc:docMk/>
            <pc:sldMk cId="62642828" sldId="297"/>
            <ac:spMk id="6" creationId="{F80E41CE-97AD-00B7-F790-7FECCAFF6507}"/>
          </ac:spMkLst>
        </pc:spChg>
      </pc:sldChg>
      <pc:sldChg chg="delSp modSp add mod">
        <pc:chgData name="pichet limvajiranan" userId="36ebacc2-b762-4252-9d03-79f70edfd06b" providerId="ADAL" clId="{64DE4653-BC5D-B14D-B90B-13CBD203098A}" dt="2024-01-23T03:05:50.687" v="1213"/>
        <pc:sldMkLst>
          <pc:docMk/>
          <pc:sldMk cId="1513703623" sldId="298"/>
        </pc:sldMkLst>
        <pc:spChg chg="del mod">
          <ac:chgData name="pichet limvajiranan" userId="36ebacc2-b762-4252-9d03-79f70edfd06b" providerId="ADAL" clId="{64DE4653-BC5D-B14D-B90B-13CBD203098A}" dt="2024-01-23T03:05:50.687" v="1213"/>
          <ac:spMkLst>
            <pc:docMk/>
            <pc:sldMk cId="1513703623" sldId="298"/>
            <ac:spMk id="11" creationId="{54E3CD3F-FC76-6D0A-322E-D69FCDF296E5}"/>
          </ac:spMkLst>
        </pc:spChg>
      </pc:sldChg>
      <pc:sldChg chg="addSp delSp modSp new del mod">
        <pc:chgData name="pichet limvajiranan" userId="36ebacc2-b762-4252-9d03-79f70edfd06b" providerId="ADAL" clId="{64DE4653-BC5D-B14D-B90B-13CBD203098A}" dt="2024-01-23T03:03:36.261" v="1209" actId="2696"/>
        <pc:sldMkLst>
          <pc:docMk/>
          <pc:sldMk cId="4201960956" sldId="298"/>
        </pc:sldMkLst>
        <pc:spChg chg="mod">
          <ac:chgData name="pichet limvajiranan" userId="36ebacc2-b762-4252-9d03-79f70edfd06b" providerId="ADAL" clId="{64DE4653-BC5D-B14D-B90B-13CBD203098A}" dt="2024-01-22T17:13:19.021" v="855" actId="404"/>
          <ac:spMkLst>
            <pc:docMk/>
            <pc:sldMk cId="4201960956" sldId="298"/>
            <ac:spMk id="2" creationId="{60096712-88B3-DC47-B1A0-A612527659D7}"/>
          </ac:spMkLst>
        </pc:spChg>
        <pc:spChg chg="mod">
          <ac:chgData name="pichet limvajiranan" userId="36ebacc2-b762-4252-9d03-79f70edfd06b" providerId="ADAL" clId="{64DE4653-BC5D-B14D-B90B-13CBD203098A}" dt="2024-01-22T17:28:47.665" v="1198" actId="14100"/>
          <ac:spMkLst>
            <pc:docMk/>
            <pc:sldMk cId="4201960956" sldId="298"/>
            <ac:spMk id="3" creationId="{1BAEFD4F-F451-8B44-7787-91E7A58EBAE0}"/>
          </ac:spMkLst>
        </pc:spChg>
        <pc:spChg chg="add mod">
          <ac:chgData name="pichet limvajiranan" userId="36ebacc2-b762-4252-9d03-79f70edfd06b" providerId="ADAL" clId="{64DE4653-BC5D-B14D-B90B-13CBD203098A}" dt="2024-01-22T17:29:45.186" v="1206" actId="1076"/>
          <ac:spMkLst>
            <pc:docMk/>
            <pc:sldMk cId="4201960956" sldId="298"/>
            <ac:spMk id="5" creationId="{A6FFF492-E202-9518-D884-683902213D90}"/>
          </ac:spMkLst>
        </pc:spChg>
        <pc:spChg chg="add del mod">
          <ac:chgData name="pichet limvajiranan" userId="36ebacc2-b762-4252-9d03-79f70edfd06b" providerId="ADAL" clId="{64DE4653-BC5D-B14D-B90B-13CBD203098A}" dt="2024-01-22T17:26:37.786" v="1172" actId="478"/>
          <ac:spMkLst>
            <pc:docMk/>
            <pc:sldMk cId="4201960956" sldId="298"/>
            <ac:spMk id="7" creationId="{1283CD7E-D392-622E-6E5E-C0A093688F59}"/>
          </ac:spMkLst>
        </pc:spChg>
        <pc:spChg chg="add mod">
          <ac:chgData name="pichet limvajiranan" userId="36ebacc2-b762-4252-9d03-79f70edfd06b" providerId="ADAL" clId="{64DE4653-BC5D-B14D-B90B-13CBD203098A}" dt="2024-01-22T17:29:39.030" v="1205" actId="14100"/>
          <ac:spMkLst>
            <pc:docMk/>
            <pc:sldMk cId="4201960956" sldId="298"/>
            <ac:spMk id="9" creationId="{5A0A6DD9-1CB6-6B8A-3039-029A5DE4A5AE}"/>
          </ac:spMkLst>
        </pc:spChg>
        <pc:spChg chg="add mod">
          <ac:chgData name="pichet limvajiranan" userId="36ebacc2-b762-4252-9d03-79f70edfd06b" providerId="ADAL" clId="{64DE4653-BC5D-B14D-B90B-13CBD203098A}" dt="2024-01-22T17:53:23.172" v="1208" actId="1076"/>
          <ac:spMkLst>
            <pc:docMk/>
            <pc:sldMk cId="4201960956" sldId="298"/>
            <ac:spMk id="11" creationId="{54E3CD3F-FC76-6D0A-322E-D69FCDF296E5}"/>
          </ac:spMkLst>
        </pc:spChg>
      </pc:sldChg>
      <pc:sldChg chg="addSp modSp new mod">
        <pc:chgData name="pichet limvajiranan" userId="36ebacc2-b762-4252-9d03-79f70edfd06b" providerId="ADAL" clId="{64DE4653-BC5D-B14D-B90B-13CBD203098A}" dt="2024-01-23T05:01:34.776" v="2035" actId="20577"/>
        <pc:sldMkLst>
          <pc:docMk/>
          <pc:sldMk cId="2086551745" sldId="299"/>
        </pc:sldMkLst>
        <pc:spChg chg="mod">
          <ac:chgData name="pichet limvajiranan" userId="36ebacc2-b762-4252-9d03-79f70edfd06b" providerId="ADAL" clId="{64DE4653-BC5D-B14D-B90B-13CBD203098A}" dt="2024-01-23T05:01:34.776" v="2035" actId="20577"/>
          <ac:spMkLst>
            <pc:docMk/>
            <pc:sldMk cId="2086551745" sldId="299"/>
            <ac:spMk id="2" creationId="{4EF455B5-DE09-4A01-2C6B-A3722C6C8546}"/>
          </ac:spMkLst>
        </pc:spChg>
        <pc:spChg chg="mod">
          <ac:chgData name="pichet limvajiranan" userId="36ebacc2-b762-4252-9d03-79f70edfd06b" providerId="ADAL" clId="{64DE4653-BC5D-B14D-B90B-13CBD203098A}" dt="2024-01-23T03:39:42.424" v="1595" actId="27636"/>
          <ac:spMkLst>
            <pc:docMk/>
            <pc:sldMk cId="2086551745" sldId="299"/>
            <ac:spMk id="3" creationId="{1A6C544C-0458-6447-B910-ED584BD7E562}"/>
          </ac:spMkLst>
        </pc:spChg>
        <pc:spChg chg="add mod">
          <ac:chgData name="pichet limvajiranan" userId="36ebacc2-b762-4252-9d03-79f70edfd06b" providerId="ADAL" clId="{64DE4653-BC5D-B14D-B90B-13CBD203098A}" dt="2024-01-23T03:39:49.625" v="1596" actId="1076"/>
          <ac:spMkLst>
            <pc:docMk/>
            <pc:sldMk cId="2086551745" sldId="299"/>
            <ac:spMk id="4" creationId="{0E04BF98-8470-3F02-1671-FBF58E7D26D9}"/>
          </ac:spMkLst>
        </pc:spChg>
        <pc:spChg chg="add mod">
          <ac:chgData name="pichet limvajiranan" userId="36ebacc2-b762-4252-9d03-79f70edfd06b" providerId="ADAL" clId="{64DE4653-BC5D-B14D-B90B-13CBD203098A}" dt="2024-01-23T03:44:18.872" v="1711" actId="207"/>
          <ac:spMkLst>
            <pc:docMk/>
            <pc:sldMk cId="2086551745" sldId="299"/>
            <ac:spMk id="5" creationId="{4B513EFA-6C91-514D-B4D0-251ACA60989A}"/>
          </ac:spMkLst>
        </pc:spChg>
      </pc:sldChg>
      <pc:sldChg chg="new del">
        <pc:chgData name="pichet limvajiranan" userId="36ebacc2-b762-4252-9d03-79f70edfd06b" providerId="ADAL" clId="{64DE4653-BC5D-B14D-B90B-13CBD203098A}" dt="2024-01-23T03:19:33.990" v="1220" actId="2696"/>
        <pc:sldMkLst>
          <pc:docMk/>
          <pc:sldMk cId="4015204562" sldId="299"/>
        </pc:sldMkLst>
      </pc:sldChg>
      <pc:sldChg chg="addSp modSp new mod">
        <pc:chgData name="pichet limvajiranan" userId="36ebacc2-b762-4252-9d03-79f70edfd06b" providerId="ADAL" clId="{64DE4653-BC5D-B14D-B90B-13CBD203098A}" dt="2024-01-23T04:40:00.713" v="1972" actId="20577"/>
        <pc:sldMkLst>
          <pc:docMk/>
          <pc:sldMk cId="664238380" sldId="300"/>
        </pc:sldMkLst>
        <pc:spChg chg="mod">
          <ac:chgData name="pichet limvajiranan" userId="36ebacc2-b762-4252-9d03-79f70edfd06b" providerId="ADAL" clId="{64DE4653-BC5D-B14D-B90B-13CBD203098A}" dt="2024-01-23T04:27:04.315" v="1875" actId="20577"/>
          <ac:spMkLst>
            <pc:docMk/>
            <pc:sldMk cId="664238380" sldId="300"/>
            <ac:spMk id="2" creationId="{2032B35C-0C82-3943-6045-FF2AEC9F4FC1}"/>
          </ac:spMkLst>
        </pc:spChg>
        <pc:spChg chg="mod">
          <ac:chgData name="pichet limvajiranan" userId="36ebacc2-b762-4252-9d03-79f70edfd06b" providerId="ADAL" clId="{64DE4653-BC5D-B14D-B90B-13CBD203098A}" dt="2024-01-23T04:40:00.713" v="1972" actId="20577"/>
          <ac:spMkLst>
            <pc:docMk/>
            <pc:sldMk cId="664238380" sldId="300"/>
            <ac:spMk id="3" creationId="{F730A35F-F503-127F-96B8-8F18DBE22174}"/>
          </ac:spMkLst>
        </pc:spChg>
        <pc:spChg chg="add mod">
          <ac:chgData name="pichet limvajiranan" userId="36ebacc2-b762-4252-9d03-79f70edfd06b" providerId="ADAL" clId="{64DE4653-BC5D-B14D-B90B-13CBD203098A}" dt="2024-01-23T04:39:29.411" v="1963" actId="404"/>
          <ac:spMkLst>
            <pc:docMk/>
            <pc:sldMk cId="664238380" sldId="300"/>
            <ac:spMk id="5" creationId="{7D70F461-E5C0-C3A7-5CF4-B9D3515373E2}"/>
          </ac:spMkLst>
        </pc:spChg>
        <pc:spChg chg="add mod">
          <ac:chgData name="pichet limvajiranan" userId="36ebacc2-b762-4252-9d03-79f70edfd06b" providerId="ADAL" clId="{64DE4653-BC5D-B14D-B90B-13CBD203098A}" dt="2024-01-23T04:39:40.265" v="1971" actId="1035"/>
          <ac:spMkLst>
            <pc:docMk/>
            <pc:sldMk cId="664238380" sldId="300"/>
            <ac:spMk id="6" creationId="{F1533BE3-D4A9-3022-FE73-15CE0CCA6B47}"/>
          </ac:spMkLst>
        </pc:spChg>
        <pc:picChg chg="add mod">
          <ac:chgData name="pichet limvajiranan" userId="36ebacc2-b762-4252-9d03-79f70edfd06b" providerId="ADAL" clId="{64DE4653-BC5D-B14D-B90B-13CBD203098A}" dt="2024-01-23T04:27:44.167" v="1877" actId="14100"/>
          <ac:picMkLst>
            <pc:docMk/>
            <pc:sldMk cId="664238380" sldId="300"/>
            <ac:picMk id="2050" creationId="{EB64AD39-27CF-A863-1F61-E198665DCDCF}"/>
          </ac:picMkLst>
        </pc:picChg>
      </pc:sldChg>
      <pc:sldChg chg="modSp new del mod">
        <pc:chgData name="pichet limvajiranan" userId="36ebacc2-b762-4252-9d03-79f70edfd06b" providerId="ADAL" clId="{64DE4653-BC5D-B14D-B90B-13CBD203098A}" dt="2024-01-23T03:07:43.256" v="1219" actId="680"/>
        <pc:sldMkLst>
          <pc:docMk/>
          <pc:sldMk cId="2573655814" sldId="300"/>
        </pc:sldMkLst>
        <pc:spChg chg="mod">
          <ac:chgData name="pichet limvajiranan" userId="36ebacc2-b762-4252-9d03-79f70edfd06b" providerId="ADAL" clId="{64DE4653-BC5D-B14D-B90B-13CBD203098A}" dt="2024-01-23T03:07:13.592" v="1218"/>
          <ac:spMkLst>
            <pc:docMk/>
            <pc:sldMk cId="2573655814" sldId="300"/>
            <ac:spMk id="2" creationId="{A1EB981E-EB30-23A4-88CF-7F842914E221}"/>
          </ac:spMkLst>
        </pc:spChg>
      </pc:sldChg>
      <pc:sldChg chg="addSp delSp modSp new mod setBg">
        <pc:chgData name="pichet limvajiranan" userId="36ebacc2-b762-4252-9d03-79f70edfd06b" providerId="ADAL" clId="{64DE4653-BC5D-B14D-B90B-13CBD203098A}" dt="2024-01-23T05:00:15.583" v="2027" actId="1076"/>
        <pc:sldMkLst>
          <pc:docMk/>
          <pc:sldMk cId="2607960349" sldId="301"/>
        </pc:sldMkLst>
        <pc:spChg chg="mod">
          <ac:chgData name="pichet limvajiranan" userId="36ebacc2-b762-4252-9d03-79f70edfd06b" providerId="ADAL" clId="{64DE4653-BC5D-B14D-B90B-13CBD203098A}" dt="2024-01-23T05:00:10.992" v="2026" actId="26606"/>
          <ac:spMkLst>
            <pc:docMk/>
            <pc:sldMk cId="2607960349" sldId="301"/>
            <ac:spMk id="2" creationId="{2D90D71A-9D7D-DA2A-C13E-8B4A7F6B88AB}"/>
          </ac:spMkLst>
        </pc:spChg>
        <pc:spChg chg="mod ord">
          <ac:chgData name="pichet limvajiranan" userId="36ebacc2-b762-4252-9d03-79f70edfd06b" providerId="ADAL" clId="{64DE4653-BC5D-B14D-B90B-13CBD203098A}" dt="2024-01-23T05:00:15.583" v="2027" actId="1076"/>
          <ac:spMkLst>
            <pc:docMk/>
            <pc:sldMk cId="2607960349" sldId="301"/>
            <ac:spMk id="3" creationId="{E3FC24D6-571D-36BE-07FE-77DB2660B2E4}"/>
          </ac:spMkLst>
        </pc:spChg>
        <pc:spChg chg="add del">
          <ac:chgData name="pichet limvajiranan" userId="36ebacc2-b762-4252-9d03-79f70edfd06b" providerId="ADAL" clId="{64DE4653-BC5D-B14D-B90B-13CBD203098A}" dt="2024-01-23T05:00:10.992" v="2026" actId="26606"/>
          <ac:spMkLst>
            <pc:docMk/>
            <pc:sldMk cId="2607960349" sldId="301"/>
            <ac:spMk id="9" creationId="{700E0F77-E936-4985-B7B1-B9823486AC33}"/>
          </ac:spMkLst>
        </pc:spChg>
        <pc:spChg chg="add del">
          <ac:chgData name="pichet limvajiranan" userId="36ebacc2-b762-4252-9d03-79f70edfd06b" providerId="ADAL" clId="{64DE4653-BC5D-B14D-B90B-13CBD203098A}" dt="2024-01-23T05:00:10.992" v="2026" actId="26606"/>
          <ac:spMkLst>
            <pc:docMk/>
            <pc:sldMk cId="2607960349" sldId="301"/>
            <ac:spMk id="11" creationId="{95C8260E-968F-44E8-A823-ABB431311926}"/>
          </ac:spMkLst>
        </pc:spChg>
        <pc:spChg chg="add del">
          <ac:chgData name="pichet limvajiranan" userId="36ebacc2-b762-4252-9d03-79f70edfd06b" providerId="ADAL" clId="{64DE4653-BC5D-B14D-B90B-13CBD203098A}" dt="2024-01-23T05:00:10.992" v="2026" actId="26606"/>
          <ac:spMkLst>
            <pc:docMk/>
            <pc:sldMk cId="2607960349" sldId="301"/>
            <ac:spMk id="13" creationId="{2C1BBA94-3F40-40AA-8BB9-E69E25E537C1}"/>
          </ac:spMkLst>
        </pc:spChg>
        <pc:spChg chg="add del">
          <ac:chgData name="pichet limvajiranan" userId="36ebacc2-b762-4252-9d03-79f70edfd06b" providerId="ADAL" clId="{64DE4653-BC5D-B14D-B90B-13CBD203098A}" dt="2024-01-23T05:00:10.992" v="2026" actId="26606"/>
          <ac:spMkLst>
            <pc:docMk/>
            <pc:sldMk cId="2607960349" sldId="301"/>
            <ac:spMk id="15" creationId="{FE43805F-24A6-46A4-B19B-54F28347355C}"/>
          </ac:spMkLst>
        </pc:spChg>
        <pc:spChg chg="add">
          <ac:chgData name="pichet limvajiranan" userId="36ebacc2-b762-4252-9d03-79f70edfd06b" providerId="ADAL" clId="{64DE4653-BC5D-B14D-B90B-13CBD203098A}" dt="2024-01-23T05:00:10.992" v="2026" actId="26606"/>
          <ac:spMkLst>
            <pc:docMk/>
            <pc:sldMk cId="2607960349" sldId="301"/>
            <ac:spMk id="20" creationId="{BA79A7CF-01AF-4178-9369-94E0C90EB046}"/>
          </ac:spMkLst>
        </pc:spChg>
        <pc:spChg chg="add">
          <ac:chgData name="pichet limvajiranan" userId="36ebacc2-b762-4252-9d03-79f70edfd06b" providerId="ADAL" clId="{64DE4653-BC5D-B14D-B90B-13CBD203098A}" dt="2024-01-23T05:00:10.992" v="2026" actId="26606"/>
          <ac:spMkLst>
            <pc:docMk/>
            <pc:sldMk cId="2607960349" sldId="301"/>
            <ac:spMk id="22" creationId="{99413ED5-9ED4-4772-BCE4-2BCAE6B12E35}"/>
          </ac:spMkLst>
        </pc:spChg>
        <pc:spChg chg="add">
          <ac:chgData name="pichet limvajiranan" userId="36ebacc2-b762-4252-9d03-79f70edfd06b" providerId="ADAL" clId="{64DE4653-BC5D-B14D-B90B-13CBD203098A}" dt="2024-01-23T05:00:10.992" v="2026" actId="26606"/>
          <ac:spMkLst>
            <pc:docMk/>
            <pc:sldMk cId="2607960349" sldId="301"/>
            <ac:spMk id="24" creationId="{04357C93-F0CB-4A1C-8F77-4E9063789819}"/>
          </ac:spMkLst>
        </pc:spChg>
        <pc:spChg chg="add">
          <ac:chgData name="pichet limvajiranan" userId="36ebacc2-b762-4252-9d03-79f70edfd06b" providerId="ADAL" clId="{64DE4653-BC5D-B14D-B90B-13CBD203098A}" dt="2024-01-23T05:00:10.992" v="2026" actId="26606"/>
          <ac:spMkLst>
            <pc:docMk/>
            <pc:sldMk cId="2607960349" sldId="301"/>
            <ac:spMk id="26" creationId="{90F533E9-6690-41A8-A372-4C6C622D028D}"/>
          </ac:spMkLst>
        </pc:spChg>
        <pc:picChg chg="add mod ord">
          <ac:chgData name="pichet limvajiranan" userId="36ebacc2-b762-4252-9d03-79f70edfd06b" providerId="ADAL" clId="{64DE4653-BC5D-B14D-B90B-13CBD203098A}" dt="2024-01-23T05:00:10.992" v="2026" actId="26606"/>
          <ac:picMkLst>
            <pc:docMk/>
            <pc:sldMk cId="2607960349" sldId="301"/>
            <ac:picMk id="4" creationId="{118B5FC7-313A-B6A3-BAB3-F45AB081DFE3}"/>
          </ac:picMkLst>
        </pc:picChg>
      </pc:sldChg>
      <pc:sldChg chg="addSp delSp modSp add del mod">
        <pc:chgData name="pichet limvajiranan" userId="36ebacc2-b762-4252-9d03-79f70edfd06b" providerId="ADAL" clId="{64DE4653-BC5D-B14D-B90B-13CBD203098A}" dt="2024-01-23T04:26:56.148" v="1871" actId="2696"/>
        <pc:sldMkLst>
          <pc:docMk/>
          <pc:sldMk cId="2843643097" sldId="301"/>
        </pc:sldMkLst>
        <pc:spChg chg="mod">
          <ac:chgData name="pichet limvajiranan" userId="36ebacc2-b762-4252-9d03-79f70edfd06b" providerId="ADAL" clId="{64DE4653-BC5D-B14D-B90B-13CBD203098A}" dt="2024-01-23T04:24:06.472" v="1835" actId="20577"/>
          <ac:spMkLst>
            <pc:docMk/>
            <pc:sldMk cId="2843643097" sldId="301"/>
            <ac:spMk id="2" creationId="{2032B35C-0C82-3943-6045-FF2AEC9F4FC1}"/>
          </ac:spMkLst>
        </pc:spChg>
        <pc:spChg chg="mod">
          <ac:chgData name="pichet limvajiranan" userId="36ebacc2-b762-4252-9d03-79f70edfd06b" providerId="ADAL" clId="{64DE4653-BC5D-B14D-B90B-13CBD203098A}" dt="2024-01-23T04:26:48.712" v="1868" actId="20577"/>
          <ac:spMkLst>
            <pc:docMk/>
            <pc:sldMk cId="2843643097" sldId="301"/>
            <ac:spMk id="3" creationId="{F730A35F-F503-127F-96B8-8F18DBE22174}"/>
          </ac:spMkLst>
        </pc:spChg>
        <pc:spChg chg="add del">
          <ac:chgData name="pichet limvajiranan" userId="36ebacc2-b762-4252-9d03-79f70edfd06b" providerId="ADAL" clId="{64DE4653-BC5D-B14D-B90B-13CBD203098A}" dt="2024-01-23T04:26:49.847" v="1869" actId="478"/>
          <ac:spMkLst>
            <pc:docMk/>
            <pc:sldMk cId="2843643097" sldId="301"/>
            <ac:spMk id="5" creationId="{7D70F461-E5C0-C3A7-5CF4-B9D3515373E2}"/>
          </ac:spMkLst>
        </pc:spChg>
        <pc:spChg chg="add del">
          <ac:chgData name="pichet limvajiranan" userId="36ebacc2-b762-4252-9d03-79f70edfd06b" providerId="ADAL" clId="{64DE4653-BC5D-B14D-B90B-13CBD203098A}" dt="2024-01-23T04:26:49.847" v="1869" actId="478"/>
          <ac:spMkLst>
            <pc:docMk/>
            <pc:sldMk cId="2843643097" sldId="301"/>
            <ac:spMk id="6" creationId="{F1533BE3-D4A9-3022-FE73-15CE0CCA6B47}"/>
          </ac:spMkLst>
        </pc:spChg>
        <pc:picChg chg="del">
          <ac:chgData name="pichet limvajiranan" userId="36ebacc2-b762-4252-9d03-79f70edfd06b" providerId="ADAL" clId="{64DE4653-BC5D-B14D-B90B-13CBD203098A}" dt="2024-01-23T04:23:52.475" v="1829" actId="478"/>
          <ac:picMkLst>
            <pc:docMk/>
            <pc:sldMk cId="2843643097" sldId="301"/>
            <ac:picMk id="2050" creationId="{EB64AD39-27CF-A863-1F61-E198665DCDC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0460-4EC4-471D-BE71-688734F38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946720-0B7D-4D00-8D9B-102495D34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EBACAB-0FDB-4FB1-A42C-3B0A06BD49E5}"/>
              </a:ext>
            </a:extLst>
          </p:cNvPr>
          <p:cNvSpPr>
            <a:spLocks noGrp="1"/>
          </p:cNvSpPr>
          <p:nvPr>
            <p:ph type="dt" sz="half" idx="10"/>
          </p:nvPr>
        </p:nvSpPr>
        <p:spPr/>
        <p:txBody>
          <a:bodyPr/>
          <a:lstStyle/>
          <a:p>
            <a:fld id="{6B711881-F612-4398-96DF-95888C1B5250}" type="datetimeFigureOut">
              <a:rPr lang="en-US" smtClean="0"/>
              <a:t>1/22/24</a:t>
            </a:fld>
            <a:endParaRPr lang="en-US"/>
          </a:p>
        </p:txBody>
      </p:sp>
      <p:sp>
        <p:nvSpPr>
          <p:cNvPr id="5" name="Footer Placeholder 4">
            <a:extLst>
              <a:ext uri="{FF2B5EF4-FFF2-40B4-BE49-F238E27FC236}">
                <a16:creationId xmlns:a16="http://schemas.microsoft.com/office/drawing/2014/main" id="{897C0578-C255-4A16-A7D2-169487889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B5D64-BFDF-4C15-822B-F78D461291D7}"/>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340119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AE97-0D12-45A9-B306-12DAE305DA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08D654-C0C2-41E7-BC23-CDD86D41C9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80D9A-A160-4FD7-9CF1-489E8731CE30}"/>
              </a:ext>
            </a:extLst>
          </p:cNvPr>
          <p:cNvSpPr>
            <a:spLocks noGrp="1"/>
          </p:cNvSpPr>
          <p:nvPr>
            <p:ph type="dt" sz="half" idx="10"/>
          </p:nvPr>
        </p:nvSpPr>
        <p:spPr/>
        <p:txBody>
          <a:bodyPr/>
          <a:lstStyle/>
          <a:p>
            <a:fld id="{6B711881-F612-4398-96DF-95888C1B5250}" type="datetimeFigureOut">
              <a:rPr lang="en-US" smtClean="0"/>
              <a:t>1/22/24</a:t>
            </a:fld>
            <a:endParaRPr lang="en-US"/>
          </a:p>
        </p:txBody>
      </p:sp>
      <p:sp>
        <p:nvSpPr>
          <p:cNvPr id="5" name="Footer Placeholder 4">
            <a:extLst>
              <a:ext uri="{FF2B5EF4-FFF2-40B4-BE49-F238E27FC236}">
                <a16:creationId xmlns:a16="http://schemas.microsoft.com/office/drawing/2014/main" id="{4CDE96E3-984F-4D16-9E65-5A24A0812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698FE-E823-4C4C-8793-42117C31AD07}"/>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82123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EEF01C-B58D-4070-9E62-92E3C043AD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94CF53-BC85-41ED-81EA-E984CE74DF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01786-2998-4673-8430-BD64E2890E30}"/>
              </a:ext>
            </a:extLst>
          </p:cNvPr>
          <p:cNvSpPr>
            <a:spLocks noGrp="1"/>
          </p:cNvSpPr>
          <p:nvPr>
            <p:ph type="dt" sz="half" idx="10"/>
          </p:nvPr>
        </p:nvSpPr>
        <p:spPr/>
        <p:txBody>
          <a:bodyPr/>
          <a:lstStyle/>
          <a:p>
            <a:fld id="{6B711881-F612-4398-96DF-95888C1B5250}" type="datetimeFigureOut">
              <a:rPr lang="en-US" smtClean="0"/>
              <a:t>1/22/24</a:t>
            </a:fld>
            <a:endParaRPr lang="en-US"/>
          </a:p>
        </p:txBody>
      </p:sp>
      <p:sp>
        <p:nvSpPr>
          <p:cNvPr id="5" name="Footer Placeholder 4">
            <a:extLst>
              <a:ext uri="{FF2B5EF4-FFF2-40B4-BE49-F238E27FC236}">
                <a16:creationId xmlns:a16="http://schemas.microsoft.com/office/drawing/2014/main" id="{8263DE64-6240-4D95-8742-C800D724B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2C2AF-BE8C-43DE-B328-0BCEE0AE7DF9}"/>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56812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9ABF-5C4B-48F8-AAE7-DCA6E04AE7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2CF75-7CC0-4EFC-BDCF-D3E10894A0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9CA0B-3421-410C-8ABB-94400C673867}"/>
              </a:ext>
            </a:extLst>
          </p:cNvPr>
          <p:cNvSpPr>
            <a:spLocks noGrp="1"/>
          </p:cNvSpPr>
          <p:nvPr>
            <p:ph type="dt" sz="half" idx="10"/>
          </p:nvPr>
        </p:nvSpPr>
        <p:spPr/>
        <p:txBody>
          <a:bodyPr/>
          <a:lstStyle/>
          <a:p>
            <a:fld id="{6B711881-F612-4398-96DF-95888C1B5250}" type="datetimeFigureOut">
              <a:rPr lang="en-US" smtClean="0"/>
              <a:t>1/22/24</a:t>
            </a:fld>
            <a:endParaRPr lang="en-US"/>
          </a:p>
        </p:txBody>
      </p:sp>
      <p:sp>
        <p:nvSpPr>
          <p:cNvPr id="5" name="Footer Placeholder 4">
            <a:extLst>
              <a:ext uri="{FF2B5EF4-FFF2-40B4-BE49-F238E27FC236}">
                <a16:creationId xmlns:a16="http://schemas.microsoft.com/office/drawing/2014/main" id="{E34BA425-E33F-4C2F-A53E-FCA1A857E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BB359-8B01-4994-98DD-375446176A74}"/>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347953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9AE6-60CB-47CE-AE3F-9D857628DF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AB7E42-46EB-470D-8813-864EFF79C8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BD36BE-C54C-4252-A626-72F7CF107C32}"/>
              </a:ext>
            </a:extLst>
          </p:cNvPr>
          <p:cNvSpPr>
            <a:spLocks noGrp="1"/>
          </p:cNvSpPr>
          <p:nvPr>
            <p:ph type="dt" sz="half" idx="10"/>
          </p:nvPr>
        </p:nvSpPr>
        <p:spPr/>
        <p:txBody>
          <a:bodyPr/>
          <a:lstStyle/>
          <a:p>
            <a:fld id="{6B711881-F612-4398-96DF-95888C1B5250}" type="datetimeFigureOut">
              <a:rPr lang="en-US" smtClean="0"/>
              <a:t>1/22/24</a:t>
            </a:fld>
            <a:endParaRPr lang="en-US"/>
          </a:p>
        </p:txBody>
      </p:sp>
      <p:sp>
        <p:nvSpPr>
          <p:cNvPr id="5" name="Footer Placeholder 4">
            <a:extLst>
              <a:ext uri="{FF2B5EF4-FFF2-40B4-BE49-F238E27FC236}">
                <a16:creationId xmlns:a16="http://schemas.microsoft.com/office/drawing/2014/main" id="{70830014-2B28-4AEB-9F26-0AC76924F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AE87A-95F0-44DB-8660-E48E1585C133}"/>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66360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A201-CD84-4327-B2AA-1EC8B71B0D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0E6F00-F9C1-4FB5-8EC4-28BCC5DEE3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F9A818-FE1F-4E4D-9443-B61D43BB21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D5213B-1379-4E2A-9AD7-4A9F0655A624}"/>
              </a:ext>
            </a:extLst>
          </p:cNvPr>
          <p:cNvSpPr>
            <a:spLocks noGrp="1"/>
          </p:cNvSpPr>
          <p:nvPr>
            <p:ph type="dt" sz="half" idx="10"/>
          </p:nvPr>
        </p:nvSpPr>
        <p:spPr/>
        <p:txBody>
          <a:bodyPr/>
          <a:lstStyle/>
          <a:p>
            <a:fld id="{6B711881-F612-4398-96DF-95888C1B5250}" type="datetimeFigureOut">
              <a:rPr lang="en-US" smtClean="0"/>
              <a:t>1/22/24</a:t>
            </a:fld>
            <a:endParaRPr lang="en-US"/>
          </a:p>
        </p:txBody>
      </p:sp>
      <p:sp>
        <p:nvSpPr>
          <p:cNvPr id="6" name="Footer Placeholder 5">
            <a:extLst>
              <a:ext uri="{FF2B5EF4-FFF2-40B4-BE49-F238E27FC236}">
                <a16:creationId xmlns:a16="http://schemas.microsoft.com/office/drawing/2014/main" id="{432CBA01-43D3-4C92-A6E3-567EC6E0F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8C98E-27D2-4EE9-88DE-A13EAC6A7032}"/>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115301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1B2F-CCCE-4F08-B6F7-A9CA809438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30EA33-1641-4445-AF8F-418418FB7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0EA4AF-A3D0-40DA-9DE6-C454B38CF8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74683-14F2-4BE0-B2FA-8CF12C250B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4B0D9E-29FB-4A7C-A054-ED2CCB5E0D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567CB4-E325-4233-9093-62EF5C47F928}"/>
              </a:ext>
            </a:extLst>
          </p:cNvPr>
          <p:cNvSpPr>
            <a:spLocks noGrp="1"/>
          </p:cNvSpPr>
          <p:nvPr>
            <p:ph type="dt" sz="half" idx="10"/>
          </p:nvPr>
        </p:nvSpPr>
        <p:spPr/>
        <p:txBody>
          <a:bodyPr/>
          <a:lstStyle/>
          <a:p>
            <a:fld id="{6B711881-F612-4398-96DF-95888C1B5250}" type="datetimeFigureOut">
              <a:rPr lang="en-US" smtClean="0"/>
              <a:t>1/22/24</a:t>
            </a:fld>
            <a:endParaRPr lang="en-US"/>
          </a:p>
        </p:txBody>
      </p:sp>
      <p:sp>
        <p:nvSpPr>
          <p:cNvPr id="8" name="Footer Placeholder 7">
            <a:extLst>
              <a:ext uri="{FF2B5EF4-FFF2-40B4-BE49-F238E27FC236}">
                <a16:creationId xmlns:a16="http://schemas.microsoft.com/office/drawing/2014/main" id="{99354984-A416-4382-A423-9E1A147509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DB634-8646-4494-8D33-6399D354AE18}"/>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129310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D984-CC33-4490-9656-076D9D5067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A73096-E28B-48B2-B879-B7C3780B6630}"/>
              </a:ext>
            </a:extLst>
          </p:cNvPr>
          <p:cNvSpPr>
            <a:spLocks noGrp="1"/>
          </p:cNvSpPr>
          <p:nvPr>
            <p:ph type="dt" sz="half" idx="10"/>
          </p:nvPr>
        </p:nvSpPr>
        <p:spPr/>
        <p:txBody>
          <a:bodyPr/>
          <a:lstStyle/>
          <a:p>
            <a:fld id="{6B711881-F612-4398-96DF-95888C1B5250}" type="datetimeFigureOut">
              <a:rPr lang="en-US" smtClean="0"/>
              <a:t>1/22/24</a:t>
            </a:fld>
            <a:endParaRPr lang="en-US"/>
          </a:p>
        </p:txBody>
      </p:sp>
      <p:sp>
        <p:nvSpPr>
          <p:cNvPr id="4" name="Footer Placeholder 3">
            <a:extLst>
              <a:ext uri="{FF2B5EF4-FFF2-40B4-BE49-F238E27FC236}">
                <a16:creationId xmlns:a16="http://schemas.microsoft.com/office/drawing/2014/main" id="{AFB37385-DD4D-4EE3-A1AA-43E8E050B8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108FF5-CEFF-4A3F-9811-B082375CA4D7}"/>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00035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8F3AAF-C819-4198-A953-0E10FFD437AB}"/>
              </a:ext>
            </a:extLst>
          </p:cNvPr>
          <p:cNvSpPr>
            <a:spLocks noGrp="1"/>
          </p:cNvSpPr>
          <p:nvPr>
            <p:ph type="dt" sz="half" idx="10"/>
          </p:nvPr>
        </p:nvSpPr>
        <p:spPr/>
        <p:txBody>
          <a:bodyPr/>
          <a:lstStyle/>
          <a:p>
            <a:fld id="{6B711881-F612-4398-96DF-95888C1B5250}" type="datetimeFigureOut">
              <a:rPr lang="en-US" smtClean="0"/>
              <a:t>1/22/24</a:t>
            </a:fld>
            <a:endParaRPr lang="en-US"/>
          </a:p>
        </p:txBody>
      </p:sp>
      <p:sp>
        <p:nvSpPr>
          <p:cNvPr id="3" name="Footer Placeholder 2">
            <a:extLst>
              <a:ext uri="{FF2B5EF4-FFF2-40B4-BE49-F238E27FC236}">
                <a16:creationId xmlns:a16="http://schemas.microsoft.com/office/drawing/2014/main" id="{259F5C87-E69B-4ADD-B7BA-95564C8F67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2E4778-5EA7-481F-9660-F2158B0A9D91}"/>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66325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7A69-8D64-4ACB-9AC2-E20532929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FF8B77-A97C-40F3-AFBE-7E95FBEA7C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F5057E-7EFB-42BD-8575-9D12DFFF0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EAD5A5-1478-465B-B5DC-43F90A90CC3A}"/>
              </a:ext>
            </a:extLst>
          </p:cNvPr>
          <p:cNvSpPr>
            <a:spLocks noGrp="1"/>
          </p:cNvSpPr>
          <p:nvPr>
            <p:ph type="dt" sz="half" idx="10"/>
          </p:nvPr>
        </p:nvSpPr>
        <p:spPr/>
        <p:txBody>
          <a:bodyPr/>
          <a:lstStyle/>
          <a:p>
            <a:fld id="{6B711881-F612-4398-96DF-95888C1B5250}" type="datetimeFigureOut">
              <a:rPr lang="en-US" smtClean="0"/>
              <a:t>1/22/24</a:t>
            </a:fld>
            <a:endParaRPr lang="en-US"/>
          </a:p>
        </p:txBody>
      </p:sp>
      <p:sp>
        <p:nvSpPr>
          <p:cNvPr id="6" name="Footer Placeholder 5">
            <a:extLst>
              <a:ext uri="{FF2B5EF4-FFF2-40B4-BE49-F238E27FC236}">
                <a16:creationId xmlns:a16="http://schemas.microsoft.com/office/drawing/2014/main" id="{97B665FD-FDDF-4067-91E2-CA2BAC40F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C024E0-15B4-424A-A0A6-AFFED28EA103}"/>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124166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ED15-FA2A-4F4B-BBB4-2A4508BB2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97478C-9684-4FAA-A419-5FF91FCE1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C1CDC-ABF9-4CE2-BFD7-C1BFFA076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341A3B-AE46-4A50-8986-157593B1CE43}"/>
              </a:ext>
            </a:extLst>
          </p:cNvPr>
          <p:cNvSpPr>
            <a:spLocks noGrp="1"/>
          </p:cNvSpPr>
          <p:nvPr>
            <p:ph type="dt" sz="half" idx="10"/>
          </p:nvPr>
        </p:nvSpPr>
        <p:spPr/>
        <p:txBody>
          <a:bodyPr/>
          <a:lstStyle/>
          <a:p>
            <a:fld id="{6B711881-F612-4398-96DF-95888C1B5250}" type="datetimeFigureOut">
              <a:rPr lang="en-US" smtClean="0"/>
              <a:t>1/22/24</a:t>
            </a:fld>
            <a:endParaRPr lang="en-US"/>
          </a:p>
        </p:txBody>
      </p:sp>
      <p:sp>
        <p:nvSpPr>
          <p:cNvPr id="6" name="Footer Placeholder 5">
            <a:extLst>
              <a:ext uri="{FF2B5EF4-FFF2-40B4-BE49-F238E27FC236}">
                <a16:creationId xmlns:a16="http://schemas.microsoft.com/office/drawing/2014/main" id="{8D3CEC2A-968C-45FC-B01B-C1974C48E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5CAF8-E588-4F3E-AC16-37ED0C18BCC6}"/>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360704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CE964A-0839-4B3F-BD96-4A199D9C66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893E04-0A1C-4D03-A388-A22D495774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BFE97-6E29-4540-AC40-B0B844B0C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11881-F612-4398-96DF-95888C1B5250}" type="datetimeFigureOut">
              <a:rPr lang="en-US" smtClean="0"/>
              <a:t>1/22/24</a:t>
            </a:fld>
            <a:endParaRPr lang="en-US"/>
          </a:p>
        </p:txBody>
      </p:sp>
      <p:sp>
        <p:nvSpPr>
          <p:cNvPr id="5" name="Footer Placeholder 4">
            <a:extLst>
              <a:ext uri="{FF2B5EF4-FFF2-40B4-BE49-F238E27FC236}">
                <a16:creationId xmlns:a16="http://schemas.microsoft.com/office/drawing/2014/main" id="{8249FD52-7D84-4A3B-8800-53F57D1C5B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5B62BE-503B-40EA-9ECD-86AE1C1D8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ED6F8-C0A3-4CAC-A843-F7E63D63B908}" type="slidenum">
              <a:rPr lang="en-US" smtClean="0"/>
              <a:t>‹#›</a:t>
            </a:fld>
            <a:endParaRPr lang="en-US"/>
          </a:p>
        </p:txBody>
      </p:sp>
    </p:spTree>
    <p:extLst>
      <p:ext uri="{BB962C8B-B14F-4D97-AF65-F5344CB8AC3E}">
        <p14:creationId xmlns:p14="http://schemas.microsoft.com/office/powerpoint/2010/main" val="3300274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estfulapi.net/resource-naming/" TargetMode="External"/><Relationship Id="rId2" Type="http://schemas.openxmlformats.org/officeDocument/2006/relationships/hyperlink" Target="https://medium.com/@nadinCodeHat/rest-api-naming-conventions-and-best-practices-1c4e781eb6a5"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w3.org/1999/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CED3-FCB8-487E-B94F-805ACEE5BBD3}"/>
              </a:ext>
            </a:extLst>
          </p:cNvPr>
          <p:cNvSpPr>
            <a:spLocks noGrp="1"/>
          </p:cNvSpPr>
          <p:nvPr>
            <p:ph type="ctrTitle"/>
          </p:nvPr>
        </p:nvSpPr>
        <p:spPr>
          <a:xfrm>
            <a:off x="1524000" y="1600201"/>
            <a:ext cx="9144000" cy="2324818"/>
          </a:xfrm>
        </p:spPr>
        <p:txBody>
          <a:bodyPr>
            <a:normAutofit/>
          </a:bodyPr>
          <a:lstStyle/>
          <a:p>
            <a:r>
              <a:rPr lang="en-US" sz="3600" dirty="0"/>
              <a:t>Spring Boot Overview</a:t>
            </a:r>
            <a:br>
              <a:rPr lang="en-US" sz="3600" dirty="0"/>
            </a:br>
            <a:r>
              <a:rPr lang="en-US" sz="3600" dirty="0"/>
              <a:t>+</a:t>
            </a:r>
            <a:br>
              <a:rPr lang="th-TH" sz="3600" dirty="0"/>
            </a:br>
            <a:r>
              <a:rPr lang="en-US" sz="3600" dirty="0"/>
              <a:t>Introduction to </a:t>
            </a:r>
            <a:br>
              <a:rPr lang="en-US" sz="3600" dirty="0"/>
            </a:br>
            <a:r>
              <a:rPr lang="en-US" sz="3600" dirty="0"/>
              <a:t>Auto Configuration &amp; Spring Data JPA</a:t>
            </a:r>
          </a:p>
        </p:txBody>
      </p:sp>
      <p:sp>
        <p:nvSpPr>
          <p:cNvPr id="3" name="Subtitle 2">
            <a:extLst>
              <a:ext uri="{FF2B5EF4-FFF2-40B4-BE49-F238E27FC236}">
                <a16:creationId xmlns:a16="http://schemas.microsoft.com/office/drawing/2014/main" id="{9063185F-40F8-424E-B721-C956709102FF}"/>
              </a:ext>
            </a:extLst>
          </p:cNvPr>
          <p:cNvSpPr>
            <a:spLocks noGrp="1"/>
          </p:cNvSpPr>
          <p:nvPr>
            <p:ph type="subTitle" idx="1"/>
          </p:nvPr>
        </p:nvSpPr>
        <p:spPr>
          <a:xfrm>
            <a:off x="1524000" y="4339086"/>
            <a:ext cx="9144000" cy="918713"/>
          </a:xfrm>
        </p:spPr>
        <p:txBody>
          <a:bodyPr/>
          <a:lstStyle/>
          <a:p>
            <a:r>
              <a:rPr lang="en-US" dirty="0"/>
              <a:t>By</a:t>
            </a:r>
          </a:p>
          <a:p>
            <a:r>
              <a:rPr lang="en-US" dirty="0"/>
              <a:t>Pichet Limvajiranan</a:t>
            </a:r>
          </a:p>
        </p:txBody>
      </p:sp>
      <p:pic>
        <p:nvPicPr>
          <p:cNvPr id="1028" name="Picture 4" descr="What is Spring Boot?">
            <a:extLst>
              <a:ext uri="{FF2B5EF4-FFF2-40B4-BE49-F238E27FC236}">
                <a16:creationId xmlns:a16="http://schemas.microsoft.com/office/drawing/2014/main" id="{9E0C217F-C505-4912-AE95-A3D99898D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985" y="755228"/>
            <a:ext cx="2198451" cy="115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926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08AE-E8B8-42EF-A29F-DF0712242BF5}"/>
              </a:ext>
            </a:extLst>
          </p:cNvPr>
          <p:cNvSpPr>
            <a:spLocks noGrp="1"/>
          </p:cNvSpPr>
          <p:nvPr>
            <p:ph type="title"/>
          </p:nvPr>
        </p:nvSpPr>
        <p:spPr>
          <a:xfrm>
            <a:off x="838200" y="365125"/>
            <a:ext cx="10515600" cy="880015"/>
          </a:xfrm>
        </p:spPr>
        <p:txBody>
          <a:bodyPr>
            <a:normAutofit/>
          </a:bodyPr>
          <a:lstStyle/>
          <a:p>
            <a:r>
              <a:rPr lang="en-US" sz="4000" dirty="0"/>
              <a:t>Spring Boot Architecture</a:t>
            </a:r>
          </a:p>
        </p:txBody>
      </p:sp>
      <p:sp>
        <p:nvSpPr>
          <p:cNvPr id="3" name="Content Placeholder 2">
            <a:extLst>
              <a:ext uri="{FF2B5EF4-FFF2-40B4-BE49-F238E27FC236}">
                <a16:creationId xmlns:a16="http://schemas.microsoft.com/office/drawing/2014/main" id="{D4EA6DFC-4898-4FD0-8B5B-5425E55CE96C}"/>
              </a:ext>
            </a:extLst>
          </p:cNvPr>
          <p:cNvSpPr>
            <a:spLocks noGrp="1"/>
          </p:cNvSpPr>
          <p:nvPr>
            <p:ph idx="1"/>
          </p:nvPr>
        </p:nvSpPr>
        <p:spPr>
          <a:xfrm>
            <a:off x="838200" y="1400783"/>
            <a:ext cx="10515600" cy="4776180"/>
          </a:xfrm>
        </p:spPr>
        <p:txBody>
          <a:bodyPr>
            <a:normAutofit/>
          </a:bodyPr>
          <a:lstStyle/>
          <a:p>
            <a:pPr>
              <a:lnSpc>
                <a:spcPct val="120000"/>
              </a:lnSpc>
              <a:spcBef>
                <a:spcPts val="600"/>
              </a:spcBef>
            </a:pPr>
            <a:r>
              <a:rPr lang="en-US" dirty="0"/>
              <a:t>Spring Boot follows a layered architecture in which each layer communicates with the layer directly below or above (hierarchical structure) it.</a:t>
            </a:r>
          </a:p>
          <a:p>
            <a:pPr lvl="1">
              <a:lnSpc>
                <a:spcPct val="120000"/>
              </a:lnSpc>
              <a:spcBef>
                <a:spcPts val="600"/>
              </a:spcBef>
            </a:pPr>
            <a:r>
              <a:rPr lang="en-US" dirty="0"/>
              <a:t>Presentation Layer</a:t>
            </a:r>
          </a:p>
          <a:p>
            <a:pPr lvl="1">
              <a:lnSpc>
                <a:spcPct val="120000"/>
              </a:lnSpc>
              <a:spcBef>
                <a:spcPts val="600"/>
              </a:spcBef>
            </a:pPr>
            <a:r>
              <a:rPr lang="en-US" dirty="0"/>
              <a:t>Business Layer</a:t>
            </a:r>
          </a:p>
          <a:p>
            <a:pPr lvl="1">
              <a:lnSpc>
                <a:spcPct val="120000"/>
              </a:lnSpc>
              <a:spcBef>
                <a:spcPts val="600"/>
              </a:spcBef>
            </a:pPr>
            <a:r>
              <a:rPr lang="en-US" dirty="0"/>
              <a:t>Persistence Layer</a:t>
            </a:r>
          </a:p>
          <a:p>
            <a:pPr lvl="1">
              <a:lnSpc>
                <a:spcPct val="120000"/>
              </a:lnSpc>
              <a:spcBef>
                <a:spcPts val="600"/>
              </a:spcBef>
            </a:pPr>
            <a:r>
              <a:rPr lang="en-US" dirty="0"/>
              <a:t>Database Layer</a:t>
            </a:r>
          </a:p>
        </p:txBody>
      </p:sp>
      <p:pic>
        <p:nvPicPr>
          <p:cNvPr id="4098" name="Picture 2" descr="Spring Boot Architecture">
            <a:extLst>
              <a:ext uri="{FF2B5EF4-FFF2-40B4-BE49-F238E27FC236}">
                <a16:creationId xmlns:a16="http://schemas.microsoft.com/office/drawing/2014/main" id="{1D9F2854-B1C2-4C34-90B6-42EC5A23A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193" y="2603771"/>
            <a:ext cx="4466490" cy="3573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32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DEDE-60C8-4588-ACB0-505949E2FF85}"/>
              </a:ext>
            </a:extLst>
          </p:cNvPr>
          <p:cNvSpPr>
            <a:spLocks noGrp="1"/>
          </p:cNvSpPr>
          <p:nvPr>
            <p:ph type="title"/>
          </p:nvPr>
        </p:nvSpPr>
        <p:spPr>
          <a:xfrm>
            <a:off x="838200" y="365125"/>
            <a:ext cx="10515600" cy="773011"/>
          </a:xfrm>
        </p:spPr>
        <p:txBody>
          <a:bodyPr/>
          <a:lstStyle/>
          <a:p>
            <a:r>
              <a:rPr lang="en-US" dirty="0"/>
              <a:t>Spring Boot Layers</a:t>
            </a:r>
          </a:p>
        </p:txBody>
      </p:sp>
      <p:sp>
        <p:nvSpPr>
          <p:cNvPr id="3" name="Content Placeholder 2">
            <a:extLst>
              <a:ext uri="{FF2B5EF4-FFF2-40B4-BE49-F238E27FC236}">
                <a16:creationId xmlns:a16="http://schemas.microsoft.com/office/drawing/2014/main" id="{1E53C2A5-9B70-4BCC-8F7F-002F66562F87}"/>
              </a:ext>
            </a:extLst>
          </p:cNvPr>
          <p:cNvSpPr>
            <a:spLocks noGrp="1"/>
          </p:cNvSpPr>
          <p:nvPr>
            <p:ph idx="1"/>
          </p:nvPr>
        </p:nvSpPr>
        <p:spPr>
          <a:xfrm>
            <a:off x="838200" y="1420238"/>
            <a:ext cx="10515600" cy="4756725"/>
          </a:xfrm>
        </p:spPr>
        <p:txBody>
          <a:bodyPr>
            <a:normAutofit lnSpcReduction="10000"/>
          </a:bodyPr>
          <a:lstStyle/>
          <a:p>
            <a:r>
              <a:rPr lang="en-US" dirty="0"/>
              <a:t>Presentation Layer:</a:t>
            </a:r>
          </a:p>
          <a:p>
            <a:pPr lvl="1"/>
            <a:r>
              <a:rPr lang="en-US" dirty="0"/>
              <a:t>Handles the </a:t>
            </a:r>
            <a:r>
              <a:rPr lang="en-US" dirty="0">
                <a:solidFill>
                  <a:schemeClr val="accent5">
                    <a:lumMod val="75000"/>
                  </a:schemeClr>
                </a:solidFill>
              </a:rPr>
              <a:t>HTTP requests, translates the JSON parameter to object, and authenticates the request</a:t>
            </a:r>
            <a:r>
              <a:rPr lang="en-US" dirty="0"/>
              <a:t> and transfer it to the business layer. In short, it consists of views i.e., frontend part.</a:t>
            </a:r>
          </a:p>
          <a:p>
            <a:r>
              <a:rPr lang="en-US" dirty="0"/>
              <a:t>Business Layer: </a:t>
            </a:r>
          </a:p>
          <a:p>
            <a:pPr lvl="1"/>
            <a:r>
              <a:rPr lang="en-US" dirty="0"/>
              <a:t>Handles all the business logic. It consists of </a:t>
            </a:r>
            <a:r>
              <a:rPr lang="en-US" dirty="0">
                <a:solidFill>
                  <a:schemeClr val="accent5">
                    <a:lumMod val="75000"/>
                  </a:schemeClr>
                </a:solidFill>
              </a:rPr>
              <a:t>service classes and uses services provided by data access layers</a:t>
            </a:r>
            <a:r>
              <a:rPr lang="en-US" dirty="0"/>
              <a:t>. It also performs authorization and validation.</a:t>
            </a:r>
          </a:p>
          <a:p>
            <a:r>
              <a:rPr lang="en-US" dirty="0"/>
              <a:t>Persistence Layer: </a:t>
            </a:r>
          </a:p>
          <a:p>
            <a:pPr lvl="1"/>
            <a:r>
              <a:rPr lang="en-US" dirty="0"/>
              <a:t>Contains </a:t>
            </a:r>
            <a:r>
              <a:rPr lang="en-US" dirty="0">
                <a:solidFill>
                  <a:schemeClr val="accent5">
                    <a:lumMod val="75000"/>
                  </a:schemeClr>
                </a:solidFill>
              </a:rPr>
              <a:t>all the storage logic</a:t>
            </a:r>
            <a:r>
              <a:rPr lang="en-US" dirty="0"/>
              <a:t> and translates business objects from and to database rows.</a:t>
            </a:r>
          </a:p>
          <a:p>
            <a:r>
              <a:rPr lang="en-US" dirty="0"/>
              <a:t>Database Layer: </a:t>
            </a:r>
          </a:p>
          <a:p>
            <a:pPr lvl="1"/>
            <a:r>
              <a:rPr lang="en-US" dirty="0"/>
              <a:t>Perform </a:t>
            </a:r>
            <a:r>
              <a:rPr lang="en-US" dirty="0">
                <a:solidFill>
                  <a:schemeClr val="accent5">
                    <a:lumMod val="75000"/>
                  </a:schemeClr>
                </a:solidFill>
              </a:rPr>
              <a:t>CRUD</a:t>
            </a:r>
            <a:r>
              <a:rPr lang="en-US" dirty="0"/>
              <a:t> (create, retrieve, update, delete) operations.</a:t>
            </a:r>
          </a:p>
        </p:txBody>
      </p:sp>
    </p:spTree>
    <p:extLst>
      <p:ext uri="{BB962C8B-B14F-4D97-AF65-F5344CB8AC3E}">
        <p14:creationId xmlns:p14="http://schemas.microsoft.com/office/powerpoint/2010/main" val="4019537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CD73-D1FB-47D6-AA6B-7BE1E265204E}"/>
              </a:ext>
            </a:extLst>
          </p:cNvPr>
          <p:cNvSpPr>
            <a:spLocks noGrp="1"/>
          </p:cNvSpPr>
          <p:nvPr>
            <p:ph type="title"/>
          </p:nvPr>
        </p:nvSpPr>
        <p:spPr>
          <a:xfrm>
            <a:off x="838200" y="316487"/>
            <a:ext cx="10515600" cy="889744"/>
          </a:xfrm>
        </p:spPr>
        <p:txBody>
          <a:bodyPr>
            <a:normAutofit/>
          </a:bodyPr>
          <a:lstStyle/>
          <a:p>
            <a:r>
              <a:rPr lang="en-US" sz="3600" dirty="0"/>
              <a:t>Spring Boot Flow Architecture</a:t>
            </a:r>
          </a:p>
        </p:txBody>
      </p:sp>
      <p:sp>
        <p:nvSpPr>
          <p:cNvPr id="5" name="Content Placeholder 4">
            <a:extLst>
              <a:ext uri="{FF2B5EF4-FFF2-40B4-BE49-F238E27FC236}">
                <a16:creationId xmlns:a16="http://schemas.microsoft.com/office/drawing/2014/main" id="{10FAF79B-730E-432E-9F57-1C95489B2404}"/>
              </a:ext>
            </a:extLst>
          </p:cNvPr>
          <p:cNvSpPr>
            <a:spLocks noGrp="1"/>
          </p:cNvSpPr>
          <p:nvPr>
            <p:ph idx="1"/>
          </p:nvPr>
        </p:nvSpPr>
        <p:spPr>
          <a:xfrm>
            <a:off x="838200" y="1342417"/>
            <a:ext cx="4274342" cy="4078666"/>
          </a:xfrm>
        </p:spPr>
        <p:txBody>
          <a:bodyPr>
            <a:normAutofit fontScale="62500" lnSpcReduction="20000"/>
          </a:bodyPr>
          <a:lstStyle/>
          <a:p>
            <a:r>
              <a:rPr lang="en-US" dirty="0"/>
              <a:t>Spring Boot uses all the modules of Spring-like Spring MVC, Spring Data, etc. </a:t>
            </a:r>
          </a:p>
          <a:p>
            <a:r>
              <a:rPr lang="en-US" dirty="0"/>
              <a:t>Creates a data access layer and performs CRUD operation.</a:t>
            </a:r>
          </a:p>
          <a:p>
            <a:r>
              <a:rPr lang="en-US" dirty="0"/>
              <a:t>The client makes the HTTP requests (GET or POST).</a:t>
            </a:r>
          </a:p>
          <a:p>
            <a:r>
              <a:rPr lang="en-US" dirty="0"/>
              <a:t>The request goes to the controller, and the controller maps that request and handles it. After that, it calls the service logic if required.</a:t>
            </a:r>
          </a:p>
          <a:p>
            <a:r>
              <a:rPr lang="en-US" dirty="0"/>
              <a:t>In the service layer, all the business logic performs. It performs the logic on the data that is mapped to JPA with model classes.</a:t>
            </a:r>
          </a:p>
          <a:p>
            <a:r>
              <a:rPr lang="en-US" dirty="0"/>
              <a:t>A HTTP Response is returned to the user if no error occurred.</a:t>
            </a:r>
          </a:p>
        </p:txBody>
      </p:sp>
      <p:grpSp>
        <p:nvGrpSpPr>
          <p:cNvPr id="3" name="Group 2">
            <a:extLst>
              <a:ext uri="{FF2B5EF4-FFF2-40B4-BE49-F238E27FC236}">
                <a16:creationId xmlns:a16="http://schemas.microsoft.com/office/drawing/2014/main" id="{0DF7CEDD-57AA-2008-F67D-D732682F94EE}"/>
              </a:ext>
            </a:extLst>
          </p:cNvPr>
          <p:cNvGrpSpPr/>
          <p:nvPr/>
        </p:nvGrpSpPr>
        <p:grpSpPr>
          <a:xfrm>
            <a:off x="5496501" y="1436914"/>
            <a:ext cx="5541613" cy="4430485"/>
            <a:chOff x="838200" y="1226253"/>
            <a:chExt cx="8860971" cy="4967718"/>
          </a:xfrm>
        </p:grpSpPr>
        <p:sp>
          <p:nvSpPr>
            <p:cNvPr id="4" name="Rectangle: Rounded Corners 4">
              <a:extLst>
                <a:ext uri="{FF2B5EF4-FFF2-40B4-BE49-F238E27FC236}">
                  <a16:creationId xmlns:a16="http://schemas.microsoft.com/office/drawing/2014/main" id="{AF70FB56-2F97-6D29-1488-D6ED86B6F948}"/>
                </a:ext>
              </a:extLst>
            </p:cNvPr>
            <p:cNvSpPr/>
            <p:nvPr/>
          </p:nvSpPr>
          <p:spPr>
            <a:xfrm>
              <a:off x="3823571" y="1873945"/>
              <a:ext cx="3367087" cy="621970"/>
            </a:xfrm>
            <a:prstGeom prst="round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Controller</a:t>
              </a:r>
            </a:p>
          </p:txBody>
        </p:sp>
        <p:sp>
          <p:nvSpPr>
            <p:cNvPr id="6" name="Rectangle 5">
              <a:extLst>
                <a:ext uri="{FF2B5EF4-FFF2-40B4-BE49-F238E27FC236}">
                  <a16:creationId xmlns:a16="http://schemas.microsoft.com/office/drawing/2014/main" id="{F5D97DF8-AFC5-ECF1-8986-5D3C897A857A}"/>
                </a:ext>
              </a:extLst>
            </p:cNvPr>
            <p:cNvSpPr/>
            <p:nvPr/>
          </p:nvSpPr>
          <p:spPr>
            <a:xfrm>
              <a:off x="3853301" y="3385682"/>
              <a:ext cx="3305440" cy="555126"/>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Service</a:t>
              </a:r>
              <a:endParaRPr lang="en-US" sz="1400" dirty="0"/>
            </a:p>
          </p:txBody>
        </p:sp>
        <p:pic>
          <p:nvPicPr>
            <p:cNvPr id="8" name="Graphic 7">
              <a:extLst>
                <a:ext uri="{FF2B5EF4-FFF2-40B4-BE49-F238E27FC236}">
                  <a16:creationId xmlns:a16="http://schemas.microsoft.com/office/drawing/2014/main" id="{4AECF314-8628-431E-E4FD-7FB3CEE12A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81059" y="1571439"/>
              <a:ext cx="875119" cy="911426"/>
            </a:xfrm>
            <a:prstGeom prst="rect">
              <a:avLst/>
            </a:prstGeom>
          </p:spPr>
        </p:pic>
        <p:cxnSp>
          <p:nvCxnSpPr>
            <p:cNvPr id="9" name="Connector: Elbow 24">
              <a:extLst>
                <a:ext uri="{FF2B5EF4-FFF2-40B4-BE49-F238E27FC236}">
                  <a16:creationId xmlns:a16="http://schemas.microsoft.com/office/drawing/2014/main" id="{8AF8540A-6325-A188-56F3-9F476FC753C0}"/>
                </a:ext>
              </a:extLst>
            </p:cNvPr>
            <p:cNvCxnSpPr>
              <a:cxnSpLocks/>
              <a:stCxn id="8" idx="2"/>
              <a:endCxn id="4" idx="1"/>
            </p:cNvCxnSpPr>
            <p:nvPr/>
          </p:nvCxnSpPr>
          <p:spPr>
            <a:xfrm rot="5400000" flipH="1" flipV="1">
              <a:off x="2772127" y="1431421"/>
              <a:ext cx="297934" cy="1804952"/>
            </a:xfrm>
            <a:prstGeom prst="bentConnector4">
              <a:avLst>
                <a:gd name="adj1" fmla="val -72745"/>
                <a:gd name="adj2" fmla="val 621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26">
              <a:extLst>
                <a:ext uri="{FF2B5EF4-FFF2-40B4-BE49-F238E27FC236}">
                  <a16:creationId xmlns:a16="http://schemas.microsoft.com/office/drawing/2014/main" id="{95149ACF-7F60-539A-59F8-1482CEA8EFAA}"/>
                </a:ext>
              </a:extLst>
            </p:cNvPr>
            <p:cNvCxnSpPr>
              <a:cxnSpLocks/>
              <a:stCxn id="4" idx="0"/>
              <a:endCxn id="8" idx="0"/>
            </p:cNvCxnSpPr>
            <p:nvPr/>
          </p:nvCxnSpPr>
          <p:spPr>
            <a:xfrm rot="16200000" flipV="1">
              <a:off x="3611615" y="-21556"/>
              <a:ext cx="302506" cy="3488496"/>
            </a:xfrm>
            <a:prstGeom prst="bentConnector3">
              <a:avLst>
                <a:gd name="adj1" fmla="val 1716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4F1FFB5-5B33-B931-3E91-E19901CBDA0F}"/>
                </a:ext>
              </a:extLst>
            </p:cNvPr>
            <p:cNvCxnSpPr>
              <a:cxnSpLocks/>
              <a:stCxn id="4" idx="2"/>
              <a:endCxn id="6" idx="0"/>
            </p:cNvCxnSpPr>
            <p:nvPr/>
          </p:nvCxnSpPr>
          <p:spPr>
            <a:xfrm flipH="1">
              <a:off x="5506021" y="2495915"/>
              <a:ext cx="1094" cy="88976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9327158-3881-E702-46A2-5258C24BC6F9}"/>
                </a:ext>
              </a:extLst>
            </p:cNvPr>
            <p:cNvSpPr/>
            <p:nvPr/>
          </p:nvSpPr>
          <p:spPr>
            <a:xfrm>
              <a:off x="3853301" y="4632796"/>
              <a:ext cx="3305440" cy="555124"/>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Repository</a:t>
              </a:r>
              <a:endParaRPr lang="en-US" sz="1400" dirty="0"/>
            </a:p>
          </p:txBody>
        </p:sp>
        <p:cxnSp>
          <p:nvCxnSpPr>
            <p:cNvPr id="13" name="Straight Arrow Connector 12">
              <a:extLst>
                <a:ext uri="{FF2B5EF4-FFF2-40B4-BE49-F238E27FC236}">
                  <a16:creationId xmlns:a16="http://schemas.microsoft.com/office/drawing/2014/main" id="{1A54E42D-39E0-0716-7824-68B6FDBDD638}"/>
                </a:ext>
              </a:extLst>
            </p:cNvPr>
            <p:cNvCxnSpPr>
              <a:cxnSpLocks/>
              <a:stCxn id="6" idx="2"/>
              <a:endCxn id="12" idx="0"/>
            </p:cNvCxnSpPr>
            <p:nvPr/>
          </p:nvCxnSpPr>
          <p:spPr>
            <a:xfrm>
              <a:off x="5506021" y="3940808"/>
              <a:ext cx="0" cy="691988"/>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0042C28-759F-5650-12E5-7E731531F960}"/>
                </a:ext>
              </a:extLst>
            </p:cNvPr>
            <p:cNvSpPr/>
            <p:nvPr/>
          </p:nvSpPr>
          <p:spPr>
            <a:xfrm>
              <a:off x="7220388" y="2091708"/>
              <a:ext cx="1713877" cy="291800"/>
            </a:xfrm>
            <a:prstGeom prst="rect">
              <a:avLst/>
            </a:prstGeom>
          </p:spPr>
          <p:txBody>
            <a:bodyPr wrap="square">
              <a:spAutoFit/>
            </a:bodyPr>
            <a:lstStyle/>
            <a:p>
              <a:pPr algn="ctr"/>
              <a:r>
                <a:rPr lang="en-US" sz="1400" b="1" dirty="0"/>
                <a:t>Presentation Layer</a:t>
              </a:r>
            </a:p>
          </p:txBody>
        </p:sp>
        <p:sp>
          <p:nvSpPr>
            <p:cNvPr id="15" name="Rectangle: Rounded Corners 6">
              <a:extLst>
                <a:ext uri="{FF2B5EF4-FFF2-40B4-BE49-F238E27FC236}">
                  <a16:creationId xmlns:a16="http://schemas.microsoft.com/office/drawing/2014/main" id="{5EE54195-392B-B524-6D7D-DF66B9282AA9}"/>
                </a:ext>
              </a:extLst>
            </p:cNvPr>
            <p:cNvSpPr/>
            <p:nvPr/>
          </p:nvSpPr>
          <p:spPr>
            <a:xfrm>
              <a:off x="5580460" y="2706385"/>
              <a:ext cx="1572812" cy="176717"/>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1400" dirty="0"/>
                <a:t>Entity Object</a:t>
              </a:r>
            </a:p>
          </p:txBody>
        </p:sp>
        <p:pic>
          <p:nvPicPr>
            <p:cNvPr id="16" name="Picture 2" descr="Json file - Free interface icons">
              <a:extLst>
                <a:ext uri="{FF2B5EF4-FFF2-40B4-BE49-F238E27FC236}">
                  <a16:creationId xmlns:a16="http://schemas.microsoft.com/office/drawing/2014/main" id="{7FD4725E-7123-B3C1-2209-5EE0C9395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721" y="1226253"/>
              <a:ext cx="340707" cy="35484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Json file - Free interface icons">
              <a:extLst>
                <a:ext uri="{FF2B5EF4-FFF2-40B4-BE49-F238E27FC236}">
                  <a16:creationId xmlns:a16="http://schemas.microsoft.com/office/drawing/2014/main" id="{6C23E417-27DD-A209-5367-7DD30A39B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594" y="2506051"/>
              <a:ext cx="362030" cy="37705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6">
              <a:extLst>
                <a:ext uri="{FF2B5EF4-FFF2-40B4-BE49-F238E27FC236}">
                  <a16:creationId xmlns:a16="http://schemas.microsoft.com/office/drawing/2014/main" id="{FCA00774-9393-ED67-8DB8-B07AF1EFF8B2}"/>
                </a:ext>
              </a:extLst>
            </p:cNvPr>
            <p:cNvSpPr/>
            <p:nvPr/>
          </p:nvSpPr>
          <p:spPr>
            <a:xfrm>
              <a:off x="5573164" y="4031293"/>
              <a:ext cx="1647215" cy="232125"/>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1400" dirty="0"/>
                <a:t>Entity Object</a:t>
              </a:r>
            </a:p>
          </p:txBody>
        </p:sp>
        <p:pic>
          <p:nvPicPr>
            <p:cNvPr id="19" name="Graphic 18" descr="Database outline">
              <a:extLst>
                <a:ext uri="{FF2B5EF4-FFF2-40B4-BE49-F238E27FC236}">
                  <a16:creationId xmlns:a16="http://schemas.microsoft.com/office/drawing/2014/main" id="{3937E611-5E09-56A8-EE00-0EDB0E8870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93875" y="5543781"/>
              <a:ext cx="624290" cy="650190"/>
            </a:xfrm>
            <a:prstGeom prst="rect">
              <a:avLst/>
            </a:prstGeom>
          </p:spPr>
        </p:pic>
        <p:cxnSp>
          <p:nvCxnSpPr>
            <p:cNvPr id="20" name="Straight Arrow Connector 19">
              <a:extLst>
                <a:ext uri="{FF2B5EF4-FFF2-40B4-BE49-F238E27FC236}">
                  <a16:creationId xmlns:a16="http://schemas.microsoft.com/office/drawing/2014/main" id="{0A26D12D-DDF6-29FE-5212-90644A2B4CB1}"/>
                </a:ext>
              </a:extLst>
            </p:cNvPr>
            <p:cNvCxnSpPr>
              <a:cxnSpLocks/>
              <a:stCxn id="12" idx="2"/>
              <a:endCxn id="19" idx="0"/>
            </p:cNvCxnSpPr>
            <p:nvPr/>
          </p:nvCxnSpPr>
          <p:spPr>
            <a:xfrm flipH="1">
              <a:off x="5506020" y="5187920"/>
              <a:ext cx="1" cy="355861"/>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077E7E-742C-05E6-96AF-A413D6387337}"/>
                </a:ext>
              </a:extLst>
            </p:cNvPr>
            <p:cNvCxnSpPr/>
            <p:nvPr/>
          </p:nvCxnSpPr>
          <p:spPr>
            <a:xfrm>
              <a:off x="838200" y="3074278"/>
              <a:ext cx="8742057"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DC2B20-5D07-7CA8-97B4-6DBAA82E6589}"/>
                </a:ext>
              </a:extLst>
            </p:cNvPr>
            <p:cNvCxnSpPr/>
            <p:nvPr/>
          </p:nvCxnSpPr>
          <p:spPr>
            <a:xfrm>
              <a:off x="880779" y="4354033"/>
              <a:ext cx="8742057"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CAFCA94-C73F-9CA2-F1DF-88FEA68B87E0}"/>
                </a:ext>
              </a:extLst>
            </p:cNvPr>
            <p:cNvCxnSpPr/>
            <p:nvPr/>
          </p:nvCxnSpPr>
          <p:spPr>
            <a:xfrm>
              <a:off x="957114" y="5378037"/>
              <a:ext cx="8742057"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A82E50C-62D3-3E9B-A74B-9A5122DA24D2}"/>
                </a:ext>
              </a:extLst>
            </p:cNvPr>
            <p:cNvSpPr/>
            <p:nvPr/>
          </p:nvSpPr>
          <p:spPr>
            <a:xfrm>
              <a:off x="7220387" y="3506741"/>
              <a:ext cx="1823541" cy="291800"/>
            </a:xfrm>
            <a:prstGeom prst="rect">
              <a:avLst/>
            </a:prstGeom>
          </p:spPr>
          <p:txBody>
            <a:bodyPr wrap="square">
              <a:spAutoFit/>
            </a:bodyPr>
            <a:lstStyle/>
            <a:p>
              <a:pPr algn="ctr"/>
              <a:r>
                <a:rPr lang="en-US" sz="1400" b="1" dirty="0"/>
                <a:t>Business Logic Layer</a:t>
              </a:r>
            </a:p>
          </p:txBody>
        </p:sp>
        <p:sp>
          <p:nvSpPr>
            <p:cNvPr id="25" name="Rectangle 24">
              <a:extLst>
                <a:ext uri="{FF2B5EF4-FFF2-40B4-BE49-F238E27FC236}">
                  <a16:creationId xmlns:a16="http://schemas.microsoft.com/office/drawing/2014/main" id="{E235426C-5244-BC6D-9270-E786E88CA95B}"/>
                </a:ext>
              </a:extLst>
            </p:cNvPr>
            <p:cNvSpPr/>
            <p:nvPr/>
          </p:nvSpPr>
          <p:spPr>
            <a:xfrm>
              <a:off x="7220387" y="4676643"/>
              <a:ext cx="1823541" cy="291800"/>
            </a:xfrm>
            <a:prstGeom prst="rect">
              <a:avLst/>
            </a:prstGeom>
          </p:spPr>
          <p:txBody>
            <a:bodyPr wrap="square">
              <a:spAutoFit/>
            </a:bodyPr>
            <a:lstStyle/>
            <a:p>
              <a:pPr algn="ctr"/>
              <a:r>
                <a:rPr lang="en-US" sz="1400" b="1" dirty="0"/>
                <a:t>Persistence Layer</a:t>
              </a:r>
            </a:p>
          </p:txBody>
        </p:sp>
        <p:sp>
          <p:nvSpPr>
            <p:cNvPr id="26" name="Rectangle 25">
              <a:extLst>
                <a:ext uri="{FF2B5EF4-FFF2-40B4-BE49-F238E27FC236}">
                  <a16:creationId xmlns:a16="http://schemas.microsoft.com/office/drawing/2014/main" id="{078AEB95-F2EA-66AB-C8B5-7A53D3A2A1E4}"/>
                </a:ext>
              </a:extLst>
            </p:cNvPr>
            <p:cNvSpPr/>
            <p:nvPr/>
          </p:nvSpPr>
          <p:spPr>
            <a:xfrm>
              <a:off x="1237891" y="2365040"/>
              <a:ext cx="1508537" cy="307777"/>
            </a:xfrm>
            <a:prstGeom prst="rect">
              <a:avLst/>
            </a:prstGeom>
          </p:spPr>
          <p:txBody>
            <a:bodyPr wrap="square">
              <a:spAutoFit/>
            </a:bodyPr>
            <a:lstStyle/>
            <a:p>
              <a:pPr algn="ctr"/>
              <a:r>
                <a:rPr lang="en-US" sz="1400" b="1" dirty="0">
                  <a:solidFill>
                    <a:schemeClr val="accent2"/>
                  </a:solidFill>
                </a:rPr>
                <a:t>Front-End</a:t>
              </a:r>
            </a:p>
          </p:txBody>
        </p:sp>
      </p:grpSp>
      <p:pic>
        <p:nvPicPr>
          <p:cNvPr id="27" name="Picture 4" descr="File folder - Free files and folders icons">
            <a:extLst>
              <a:ext uri="{FF2B5EF4-FFF2-40B4-BE49-F238E27FC236}">
                <a16:creationId xmlns:a16="http://schemas.microsoft.com/office/drawing/2014/main" id="{5AC2707E-7B2F-49CA-ACB1-8AEA030E12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46807" y="5402810"/>
            <a:ext cx="414595" cy="41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736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2CC9-4F51-4BAB-9B4F-F13670730897}"/>
              </a:ext>
            </a:extLst>
          </p:cNvPr>
          <p:cNvSpPr>
            <a:spLocks noGrp="1"/>
          </p:cNvSpPr>
          <p:nvPr>
            <p:ph type="title"/>
          </p:nvPr>
        </p:nvSpPr>
        <p:spPr>
          <a:xfrm>
            <a:off x="838200" y="365125"/>
            <a:ext cx="10515600" cy="821649"/>
          </a:xfrm>
        </p:spPr>
        <p:txBody>
          <a:bodyPr>
            <a:normAutofit/>
          </a:bodyPr>
          <a:lstStyle/>
          <a:p>
            <a:r>
              <a:rPr lang="en-US" sz="4000" dirty="0"/>
              <a:t>Spring Framework Annotations</a:t>
            </a:r>
          </a:p>
        </p:txBody>
      </p:sp>
      <p:sp>
        <p:nvSpPr>
          <p:cNvPr id="3" name="Content Placeholder 2">
            <a:extLst>
              <a:ext uri="{FF2B5EF4-FFF2-40B4-BE49-F238E27FC236}">
                <a16:creationId xmlns:a16="http://schemas.microsoft.com/office/drawing/2014/main" id="{1E6CDC8D-D708-4F85-92BB-57B662DE5B07}"/>
              </a:ext>
            </a:extLst>
          </p:cNvPr>
          <p:cNvSpPr>
            <a:spLocks noGrp="1"/>
          </p:cNvSpPr>
          <p:nvPr>
            <p:ph idx="1"/>
          </p:nvPr>
        </p:nvSpPr>
        <p:spPr>
          <a:xfrm>
            <a:off x="838200" y="1313234"/>
            <a:ext cx="10515600" cy="4863729"/>
          </a:xfrm>
        </p:spPr>
        <p:txBody>
          <a:bodyPr>
            <a:normAutofit/>
          </a:bodyPr>
          <a:lstStyle/>
          <a:p>
            <a:pPr>
              <a:lnSpc>
                <a:spcPct val="100000"/>
              </a:lnSpc>
              <a:spcBef>
                <a:spcPts val="600"/>
              </a:spcBef>
            </a:pPr>
            <a:r>
              <a:rPr lang="en-US" dirty="0"/>
              <a:t>Basically, there are 6 types of annotation available in the whole spring framework.</a:t>
            </a:r>
          </a:p>
          <a:p>
            <a:pPr marL="914400" lvl="1" indent="-457200">
              <a:lnSpc>
                <a:spcPct val="100000"/>
              </a:lnSpc>
              <a:spcBef>
                <a:spcPts val="600"/>
              </a:spcBef>
              <a:buFont typeface="+mj-lt"/>
              <a:buAutoNum type="arabicPeriod"/>
            </a:pPr>
            <a:r>
              <a:rPr lang="en-US" dirty="0">
                <a:solidFill>
                  <a:srgbClr val="0070C0"/>
                </a:solidFill>
              </a:rPr>
              <a:t>Spring Web Annotations</a:t>
            </a:r>
          </a:p>
          <a:p>
            <a:pPr marL="914400" lvl="1" indent="-457200">
              <a:lnSpc>
                <a:spcPct val="100000"/>
              </a:lnSpc>
              <a:spcBef>
                <a:spcPts val="600"/>
              </a:spcBef>
              <a:buFont typeface="+mj-lt"/>
              <a:buAutoNum type="arabicPeriod"/>
            </a:pPr>
            <a:r>
              <a:rPr lang="en-US" dirty="0">
                <a:solidFill>
                  <a:srgbClr val="0070C0"/>
                </a:solidFill>
              </a:rPr>
              <a:t>Spring Core Annotations</a:t>
            </a:r>
          </a:p>
          <a:p>
            <a:pPr marL="914400" lvl="1" indent="-457200">
              <a:lnSpc>
                <a:spcPct val="100000"/>
              </a:lnSpc>
              <a:spcBef>
                <a:spcPts val="600"/>
              </a:spcBef>
              <a:buFont typeface="+mj-lt"/>
              <a:buAutoNum type="arabicPeriod"/>
            </a:pPr>
            <a:r>
              <a:rPr lang="en-US" dirty="0">
                <a:solidFill>
                  <a:srgbClr val="0070C0"/>
                </a:solidFill>
              </a:rPr>
              <a:t>Spring Boot Annotations</a:t>
            </a:r>
          </a:p>
          <a:p>
            <a:pPr marL="914400" lvl="1" indent="-457200">
              <a:lnSpc>
                <a:spcPct val="100000"/>
              </a:lnSpc>
              <a:spcBef>
                <a:spcPts val="600"/>
              </a:spcBef>
              <a:buFont typeface="+mj-lt"/>
              <a:buAutoNum type="arabicPeriod"/>
            </a:pPr>
            <a:r>
              <a:rPr lang="en-US" dirty="0"/>
              <a:t>Spring Scheduling Annotations</a:t>
            </a:r>
          </a:p>
          <a:p>
            <a:pPr marL="914400" lvl="1" indent="-457200">
              <a:lnSpc>
                <a:spcPct val="100000"/>
              </a:lnSpc>
              <a:spcBef>
                <a:spcPts val="600"/>
              </a:spcBef>
              <a:buFont typeface="+mj-lt"/>
              <a:buAutoNum type="arabicPeriod"/>
            </a:pPr>
            <a:r>
              <a:rPr lang="en-US" dirty="0"/>
              <a:t>Spring Data Annotations</a:t>
            </a:r>
          </a:p>
          <a:p>
            <a:pPr marL="914400" lvl="1" indent="-457200">
              <a:lnSpc>
                <a:spcPct val="100000"/>
              </a:lnSpc>
              <a:spcBef>
                <a:spcPts val="600"/>
              </a:spcBef>
              <a:buFont typeface="+mj-lt"/>
              <a:buAutoNum type="arabicPeriod"/>
            </a:pPr>
            <a:r>
              <a:rPr lang="en-US" dirty="0">
                <a:solidFill>
                  <a:srgbClr val="0070C0"/>
                </a:solidFill>
              </a:rPr>
              <a:t>Spring Bean Annotations</a:t>
            </a:r>
          </a:p>
        </p:txBody>
      </p:sp>
    </p:spTree>
    <p:extLst>
      <p:ext uri="{BB962C8B-B14F-4D97-AF65-F5344CB8AC3E}">
        <p14:creationId xmlns:p14="http://schemas.microsoft.com/office/powerpoint/2010/main" val="28258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7AF6-CC2E-FCC6-7614-92859282E84A}"/>
              </a:ext>
            </a:extLst>
          </p:cNvPr>
          <p:cNvSpPr>
            <a:spLocks noGrp="1"/>
          </p:cNvSpPr>
          <p:nvPr>
            <p:ph type="title"/>
          </p:nvPr>
        </p:nvSpPr>
        <p:spPr>
          <a:xfrm>
            <a:off x="838200" y="365125"/>
            <a:ext cx="10515600" cy="949325"/>
          </a:xfrm>
        </p:spPr>
        <p:txBody>
          <a:bodyPr/>
          <a:lstStyle/>
          <a:p>
            <a:r>
              <a:rPr lang="en-TH" dirty="0"/>
              <a:t>1) Spring Web Annotations</a:t>
            </a:r>
          </a:p>
        </p:txBody>
      </p:sp>
      <p:sp>
        <p:nvSpPr>
          <p:cNvPr id="3" name="Content Placeholder 2">
            <a:extLst>
              <a:ext uri="{FF2B5EF4-FFF2-40B4-BE49-F238E27FC236}">
                <a16:creationId xmlns:a16="http://schemas.microsoft.com/office/drawing/2014/main" id="{F282BB19-CE05-8BEE-9350-A6502E3520B4}"/>
              </a:ext>
            </a:extLst>
          </p:cNvPr>
          <p:cNvSpPr>
            <a:spLocks noGrp="1"/>
          </p:cNvSpPr>
          <p:nvPr>
            <p:ph idx="1"/>
          </p:nvPr>
        </p:nvSpPr>
        <p:spPr>
          <a:xfrm>
            <a:off x="838200" y="1474470"/>
            <a:ext cx="10515600" cy="4702493"/>
          </a:xfrm>
        </p:spPr>
        <p:txBody>
          <a:bodyPr>
            <a:normAutofit lnSpcReduction="10000"/>
          </a:bodyPr>
          <a:lstStyle/>
          <a:p>
            <a:r>
              <a:rPr lang="en-US" dirty="0"/>
              <a:t>Present in the </a:t>
            </a:r>
            <a:r>
              <a:rPr lang="en-US" dirty="0" err="1">
                <a:solidFill>
                  <a:schemeClr val="accent5">
                    <a:lumMod val="75000"/>
                  </a:schemeClr>
                </a:solidFill>
              </a:rPr>
              <a:t>org.springframework.web.bind.annotation</a:t>
            </a:r>
            <a:r>
              <a:rPr lang="en-US" dirty="0"/>
              <a:t> </a:t>
            </a:r>
          </a:p>
          <a:p>
            <a:r>
              <a:rPr lang="en-US" dirty="0"/>
              <a:t>Some of the annotations that are available in this category are:</a:t>
            </a:r>
          </a:p>
          <a:p>
            <a:pPr lvl="1"/>
            <a:r>
              <a:rPr lang="en-US" b="1" dirty="0">
                <a:solidFill>
                  <a:schemeClr val="accent5">
                    <a:lumMod val="75000"/>
                  </a:schemeClr>
                </a:solidFill>
              </a:rPr>
              <a:t>@</a:t>
            </a:r>
            <a:r>
              <a:rPr lang="en-US" b="1" dirty="0" err="1">
                <a:solidFill>
                  <a:schemeClr val="accent5">
                    <a:lumMod val="75000"/>
                  </a:schemeClr>
                </a:solidFill>
              </a:rPr>
              <a:t>RequestMapping</a:t>
            </a:r>
            <a:endParaRPr lang="en-US" b="1" dirty="0">
              <a:solidFill>
                <a:schemeClr val="accent5">
                  <a:lumMod val="75000"/>
                </a:schemeClr>
              </a:solidFill>
            </a:endParaRPr>
          </a:p>
          <a:p>
            <a:pPr lvl="1"/>
            <a:r>
              <a:rPr lang="en-US" b="1" dirty="0">
                <a:solidFill>
                  <a:schemeClr val="accent6">
                    <a:lumMod val="75000"/>
                  </a:schemeClr>
                </a:solidFill>
              </a:rPr>
              <a:t>@</a:t>
            </a:r>
            <a:r>
              <a:rPr lang="en-US" b="1" dirty="0" err="1">
                <a:solidFill>
                  <a:schemeClr val="accent6">
                    <a:lumMod val="75000"/>
                  </a:schemeClr>
                </a:solidFill>
              </a:rPr>
              <a:t>RequestBody</a:t>
            </a:r>
            <a:endParaRPr lang="en-US" b="1" dirty="0">
              <a:solidFill>
                <a:schemeClr val="accent6">
                  <a:lumMod val="75000"/>
                </a:schemeClr>
              </a:solidFill>
            </a:endParaRPr>
          </a:p>
          <a:p>
            <a:pPr lvl="1"/>
            <a:r>
              <a:rPr lang="en-US" b="1" dirty="0">
                <a:solidFill>
                  <a:schemeClr val="accent5">
                    <a:lumMod val="75000"/>
                  </a:schemeClr>
                </a:solidFill>
              </a:rPr>
              <a:t>@</a:t>
            </a:r>
            <a:r>
              <a:rPr lang="en-US" b="1" dirty="0" err="1">
                <a:solidFill>
                  <a:schemeClr val="accent5">
                    <a:lumMod val="75000"/>
                  </a:schemeClr>
                </a:solidFill>
              </a:rPr>
              <a:t>PathVariable</a:t>
            </a:r>
            <a:endParaRPr lang="en-US" b="1" dirty="0">
              <a:solidFill>
                <a:schemeClr val="accent5">
                  <a:lumMod val="75000"/>
                </a:schemeClr>
              </a:solidFill>
            </a:endParaRPr>
          </a:p>
          <a:p>
            <a:pPr lvl="1"/>
            <a:r>
              <a:rPr lang="en-US" dirty="0"/>
              <a:t>@</a:t>
            </a:r>
            <a:r>
              <a:rPr lang="en-US" dirty="0" err="1"/>
              <a:t>RequestParam</a:t>
            </a:r>
            <a:endParaRPr lang="en-US" dirty="0"/>
          </a:p>
          <a:p>
            <a:pPr lvl="1"/>
            <a:r>
              <a:rPr lang="en-US" dirty="0"/>
              <a:t>Response Handling Annotations</a:t>
            </a:r>
          </a:p>
          <a:p>
            <a:pPr lvl="2"/>
            <a:r>
              <a:rPr lang="en-US" dirty="0"/>
              <a:t>@</a:t>
            </a:r>
            <a:r>
              <a:rPr lang="en-US" dirty="0" err="1"/>
              <a:t>ResponseBody</a:t>
            </a:r>
            <a:r>
              <a:rPr lang="en-US" dirty="0"/>
              <a:t>		@</a:t>
            </a:r>
            <a:r>
              <a:rPr lang="en-US" dirty="0" err="1"/>
              <a:t>ExceptionHandler</a:t>
            </a:r>
            <a:r>
              <a:rPr lang="en-US" dirty="0"/>
              <a:t>	@</a:t>
            </a:r>
            <a:r>
              <a:rPr lang="en-US" dirty="0" err="1"/>
              <a:t>ResponseStatus</a:t>
            </a:r>
            <a:endParaRPr lang="en-US" dirty="0"/>
          </a:p>
          <a:p>
            <a:pPr lvl="1"/>
            <a:r>
              <a:rPr lang="en-US" dirty="0"/>
              <a:t>@Controller</a:t>
            </a:r>
          </a:p>
          <a:p>
            <a:pPr lvl="1"/>
            <a:r>
              <a:rPr lang="en-US" b="1" dirty="0">
                <a:solidFill>
                  <a:schemeClr val="accent5">
                    <a:lumMod val="75000"/>
                  </a:schemeClr>
                </a:solidFill>
              </a:rPr>
              <a:t>@</a:t>
            </a:r>
            <a:r>
              <a:rPr lang="en-US" b="1" dirty="0" err="1">
                <a:solidFill>
                  <a:schemeClr val="accent5">
                    <a:lumMod val="75000"/>
                  </a:schemeClr>
                </a:solidFill>
              </a:rPr>
              <a:t>RestController</a:t>
            </a:r>
            <a:endParaRPr lang="en-US" b="1" dirty="0">
              <a:solidFill>
                <a:schemeClr val="accent5">
                  <a:lumMod val="75000"/>
                </a:schemeClr>
              </a:solidFill>
            </a:endParaRPr>
          </a:p>
          <a:p>
            <a:pPr lvl="1"/>
            <a:r>
              <a:rPr lang="en-US" dirty="0"/>
              <a:t>@</a:t>
            </a:r>
            <a:r>
              <a:rPr lang="en-US" dirty="0" err="1"/>
              <a:t>ModelAttribute</a:t>
            </a:r>
            <a:endParaRPr lang="en-US" dirty="0"/>
          </a:p>
          <a:p>
            <a:pPr lvl="1"/>
            <a:r>
              <a:rPr lang="en-US" dirty="0"/>
              <a:t>@</a:t>
            </a:r>
            <a:r>
              <a:rPr lang="en-US" dirty="0" err="1"/>
              <a:t>CrossOrigin</a:t>
            </a:r>
            <a:endParaRPr lang="en-TH" dirty="0"/>
          </a:p>
        </p:txBody>
      </p:sp>
    </p:spTree>
    <p:extLst>
      <p:ext uri="{BB962C8B-B14F-4D97-AF65-F5344CB8AC3E}">
        <p14:creationId xmlns:p14="http://schemas.microsoft.com/office/powerpoint/2010/main" val="4202705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DC1E-D2CE-5BDC-1594-7FD1AA358198}"/>
              </a:ext>
            </a:extLst>
          </p:cNvPr>
          <p:cNvSpPr>
            <a:spLocks noGrp="1"/>
          </p:cNvSpPr>
          <p:nvPr>
            <p:ph type="title"/>
          </p:nvPr>
        </p:nvSpPr>
        <p:spPr>
          <a:xfrm>
            <a:off x="838200" y="365126"/>
            <a:ext cx="10515600" cy="799646"/>
          </a:xfrm>
        </p:spPr>
        <p:txBody>
          <a:bodyPr/>
          <a:lstStyle/>
          <a:p>
            <a:r>
              <a:rPr lang="en-US" dirty="0"/>
              <a:t>Spring Web Annotation example</a:t>
            </a:r>
            <a:endParaRPr lang="en-TH" dirty="0"/>
          </a:p>
        </p:txBody>
      </p:sp>
      <p:sp>
        <p:nvSpPr>
          <p:cNvPr id="3" name="Content Placeholder 2">
            <a:extLst>
              <a:ext uri="{FF2B5EF4-FFF2-40B4-BE49-F238E27FC236}">
                <a16:creationId xmlns:a16="http://schemas.microsoft.com/office/drawing/2014/main" id="{6DF7812E-60DC-5038-56C0-17A0F0D12301}"/>
              </a:ext>
            </a:extLst>
          </p:cNvPr>
          <p:cNvSpPr>
            <a:spLocks noGrp="1"/>
          </p:cNvSpPr>
          <p:nvPr>
            <p:ph idx="1"/>
          </p:nvPr>
        </p:nvSpPr>
        <p:spPr>
          <a:xfrm>
            <a:off x="838200" y="1074420"/>
            <a:ext cx="10515600" cy="5102543"/>
          </a:xfrm>
        </p:spPr>
        <p:txBody>
          <a:bodyPr>
            <a:normAutofit fontScale="92500" lnSpcReduction="10000"/>
          </a:bodyPr>
          <a:lstStyle/>
          <a:p>
            <a:pPr marL="0" indent="0">
              <a:buNone/>
            </a:pPr>
            <a:r>
              <a:rPr lang="en-US" b="1" dirty="0">
                <a:solidFill>
                  <a:srgbClr val="FF0F3D"/>
                </a:solidFill>
                <a:effectLst/>
              </a:rPr>
              <a:t>@</a:t>
            </a:r>
            <a:r>
              <a:rPr lang="en-US" b="1" dirty="0" err="1">
                <a:solidFill>
                  <a:srgbClr val="FF0F3D"/>
                </a:solidFill>
                <a:effectLst/>
              </a:rPr>
              <a:t>RestController</a:t>
            </a:r>
            <a:br>
              <a:rPr lang="en-US" b="1" dirty="0">
                <a:solidFill>
                  <a:srgbClr val="FF0F3D"/>
                </a:solidFill>
                <a:effectLst/>
              </a:rPr>
            </a:br>
            <a:r>
              <a:rPr lang="en-US" b="1" dirty="0">
                <a:solidFill>
                  <a:srgbClr val="FF0F3D"/>
                </a:solidFill>
                <a:effectLst/>
              </a:rPr>
              <a:t>@</a:t>
            </a:r>
            <a:r>
              <a:rPr lang="en-US" b="1" dirty="0" err="1">
                <a:solidFill>
                  <a:srgbClr val="FF0F3D"/>
                </a:solidFill>
                <a:effectLst/>
              </a:rPr>
              <a:t>RequestMapping</a:t>
            </a:r>
            <a:r>
              <a:rPr lang="en-US" dirty="0"/>
              <a:t>(</a:t>
            </a:r>
            <a:r>
              <a:rPr lang="en-US" dirty="0">
                <a:solidFill>
                  <a:srgbClr val="067D17"/>
                </a:solidFill>
                <a:effectLst/>
              </a:rPr>
              <a:t>"/</a:t>
            </a:r>
            <a:r>
              <a:rPr lang="en-US" dirty="0" err="1">
                <a:solidFill>
                  <a:srgbClr val="067D17"/>
                </a:solidFill>
                <a:effectLst/>
              </a:rPr>
              <a:t>api</a:t>
            </a:r>
            <a:r>
              <a:rPr lang="en-US" dirty="0">
                <a:solidFill>
                  <a:srgbClr val="067D17"/>
                </a:solidFill>
                <a:effectLst/>
              </a:rPr>
              <a:t>/offices"</a:t>
            </a:r>
            <a:r>
              <a:rPr lang="en-US" dirty="0"/>
              <a:t>)</a:t>
            </a:r>
          </a:p>
          <a:p>
            <a:pPr marL="0" indent="0">
              <a:buNone/>
            </a:pPr>
            <a:r>
              <a:rPr lang="en-US" dirty="0">
                <a:solidFill>
                  <a:srgbClr val="0033B3"/>
                </a:solidFill>
                <a:effectLst/>
              </a:rPr>
              <a:t>public class </a:t>
            </a:r>
            <a:r>
              <a:rPr lang="en-US" dirty="0" err="1">
                <a:solidFill>
                  <a:srgbClr val="000000"/>
                </a:solidFill>
                <a:effectLst/>
              </a:rPr>
              <a:t>OfficeController</a:t>
            </a:r>
            <a:r>
              <a:rPr lang="en-US" dirty="0">
                <a:solidFill>
                  <a:srgbClr val="000000"/>
                </a:solidFill>
                <a:effectLst/>
              </a:rPr>
              <a:t> </a:t>
            </a:r>
            <a:r>
              <a:rPr lang="en-US" dirty="0"/>
              <a:t>{</a:t>
            </a:r>
            <a:br>
              <a:rPr lang="en-US" dirty="0"/>
            </a:br>
            <a:r>
              <a:rPr lang="en-US" dirty="0"/>
              <a:t>     :</a:t>
            </a:r>
            <a:br>
              <a:rPr lang="en-US" dirty="0"/>
            </a:br>
            <a:r>
              <a:rPr lang="en-US" dirty="0"/>
              <a:t>     :</a:t>
            </a:r>
            <a:br>
              <a:rPr lang="en-US" dirty="0"/>
            </a:br>
            <a:r>
              <a:rPr lang="en-US" dirty="0"/>
              <a:t>    </a:t>
            </a:r>
            <a:r>
              <a:rPr lang="en-US" dirty="0">
                <a:solidFill>
                  <a:srgbClr val="FF0F3D"/>
                </a:solidFill>
                <a:effectLst/>
              </a:rPr>
              <a:t>@</a:t>
            </a:r>
            <a:r>
              <a:rPr lang="en-US" dirty="0" err="1">
                <a:solidFill>
                  <a:srgbClr val="FF0F3D"/>
                </a:solidFill>
                <a:effectLst/>
              </a:rPr>
              <a:t>GetMapping</a:t>
            </a:r>
            <a:r>
              <a:rPr lang="en-US" dirty="0"/>
              <a:t>(</a:t>
            </a:r>
            <a:r>
              <a:rPr lang="en-US" dirty="0">
                <a:solidFill>
                  <a:srgbClr val="067D17"/>
                </a:solidFill>
                <a:effectLst/>
              </a:rPr>
              <a:t>"/{</a:t>
            </a:r>
            <a:r>
              <a:rPr lang="en-US" dirty="0" err="1">
                <a:solidFill>
                  <a:srgbClr val="067D17"/>
                </a:solidFill>
                <a:effectLst/>
              </a:rPr>
              <a:t>officeCode</a:t>
            </a:r>
            <a:r>
              <a:rPr lang="en-US" dirty="0">
                <a:solidFill>
                  <a:srgbClr val="067D17"/>
                </a:solidFill>
                <a:effectLst/>
              </a:rPr>
              <a:t>}"</a:t>
            </a:r>
            <a:r>
              <a:rPr lang="en-US" dirty="0"/>
              <a:t>)</a:t>
            </a:r>
            <a:br>
              <a:rPr lang="en-US" dirty="0"/>
            </a:br>
            <a:r>
              <a:rPr lang="en-US" dirty="0"/>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getOfficeById</a:t>
            </a:r>
            <a:r>
              <a:rPr lang="en-US" b="1" dirty="0"/>
              <a:t>(</a:t>
            </a:r>
            <a:r>
              <a:rPr lang="en-US" b="1" dirty="0">
                <a:solidFill>
                  <a:srgbClr val="FF0F3D"/>
                </a:solidFill>
                <a:effectLst/>
              </a:rPr>
              <a:t>@</a:t>
            </a:r>
            <a:r>
              <a:rPr lang="en-US" b="1" dirty="0" err="1">
                <a:solidFill>
                  <a:srgbClr val="FF0F3D"/>
                </a:solidFill>
                <a:effectLst/>
              </a:rPr>
              <a:t>PathVariable</a:t>
            </a:r>
            <a:r>
              <a:rPr lang="en-US" b="1" dirty="0">
                <a:solidFill>
                  <a:srgbClr val="FF0F3D"/>
                </a:solidFill>
                <a:effectLst/>
              </a:rPr>
              <a:t> </a:t>
            </a:r>
            <a:r>
              <a:rPr lang="en-US" dirty="0">
                <a:solidFill>
                  <a:srgbClr val="000000"/>
                </a:solidFill>
                <a:effectLst/>
              </a:rPr>
              <a:t>String </a:t>
            </a:r>
            <a:r>
              <a:rPr lang="en-US" dirty="0" err="1"/>
              <a:t>officeCode</a:t>
            </a:r>
            <a:r>
              <a:rPr lang="en-US" dirty="0"/>
              <a:t>) {</a:t>
            </a:r>
            <a:br>
              <a:rPr lang="en-US" dirty="0"/>
            </a:br>
            <a:r>
              <a:rPr lang="en-US" dirty="0"/>
              <a:t>        </a:t>
            </a:r>
            <a:r>
              <a:rPr lang="en-US" dirty="0">
                <a:solidFill>
                  <a:srgbClr val="0033B3"/>
                </a:solidFill>
                <a:effectLst/>
              </a:rPr>
              <a:t>return </a:t>
            </a:r>
            <a:r>
              <a:rPr lang="en-US" dirty="0" err="1">
                <a:solidFill>
                  <a:srgbClr val="871094"/>
                </a:solidFill>
                <a:effectLst/>
              </a:rPr>
              <a:t>service</a:t>
            </a:r>
            <a:r>
              <a:rPr lang="en-US" dirty="0" err="1"/>
              <a:t>.getOffice</a:t>
            </a:r>
            <a:r>
              <a:rPr lang="en-US" dirty="0"/>
              <a:t>(</a:t>
            </a:r>
            <a:r>
              <a:rPr lang="en-US" dirty="0" err="1"/>
              <a:t>officeCode</a:t>
            </a:r>
            <a:r>
              <a:rPr lang="en-US" dirty="0"/>
              <a:t>);</a:t>
            </a:r>
            <a:br>
              <a:rPr lang="en-US" dirty="0"/>
            </a:br>
            <a:r>
              <a:rPr lang="en-US" dirty="0"/>
              <a:t>    }</a:t>
            </a:r>
          </a:p>
          <a:p>
            <a:pPr marL="0" indent="0">
              <a:buNone/>
            </a:pPr>
            <a:endParaRPr lang="en-US" dirty="0"/>
          </a:p>
          <a:p>
            <a:pPr marL="0" indent="0">
              <a:buNone/>
            </a:pPr>
            <a:r>
              <a:rPr lang="en-US" dirty="0">
                <a:solidFill>
                  <a:srgbClr val="9E880D"/>
                </a:solidFill>
                <a:effectLst/>
              </a:rPr>
              <a:t>    </a:t>
            </a:r>
            <a:r>
              <a:rPr lang="en-US" dirty="0">
                <a:solidFill>
                  <a:srgbClr val="FF0F3D"/>
                </a:solidFill>
                <a:effectLst/>
              </a:rPr>
              <a:t>@</a:t>
            </a:r>
            <a:r>
              <a:rPr lang="en-US" dirty="0" err="1">
                <a:solidFill>
                  <a:srgbClr val="FF0F3D"/>
                </a:solidFill>
                <a:effectLst/>
              </a:rPr>
              <a:t>PostMapping</a:t>
            </a:r>
            <a:r>
              <a:rPr lang="en-US" dirty="0"/>
              <a:t>(</a:t>
            </a:r>
            <a:r>
              <a:rPr lang="en-US" dirty="0">
                <a:solidFill>
                  <a:srgbClr val="067D17"/>
                </a:solidFill>
                <a:effectLst/>
              </a:rPr>
              <a:t>""</a:t>
            </a:r>
            <a:r>
              <a:rPr lang="en-US" dirty="0"/>
              <a:t>)</a:t>
            </a:r>
            <a:br>
              <a:rPr lang="en-US" dirty="0"/>
            </a:br>
            <a:r>
              <a:rPr lang="en-US" dirty="0"/>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addNewOffice</a:t>
            </a:r>
            <a:r>
              <a:rPr lang="en-US" b="1" dirty="0"/>
              <a:t>(</a:t>
            </a:r>
            <a:r>
              <a:rPr lang="en-US" b="1" dirty="0">
                <a:solidFill>
                  <a:srgbClr val="FF0F3D"/>
                </a:solidFill>
                <a:effectLst/>
              </a:rPr>
              <a:t>@</a:t>
            </a:r>
            <a:r>
              <a:rPr lang="en-US" b="1" dirty="0" err="1">
                <a:solidFill>
                  <a:srgbClr val="FF0F3D"/>
                </a:solidFill>
                <a:effectLst/>
              </a:rPr>
              <a:t>RequestBody</a:t>
            </a:r>
            <a:r>
              <a:rPr lang="en-US" dirty="0">
                <a:solidFill>
                  <a:srgbClr val="FF0F3D"/>
                </a:solidFill>
                <a:effectLst/>
              </a:rPr>
              <a:t> </a:t>
            </a:r>
            <a:r>
              <a:rPr lang="en-US" dirty="0">
                <a:solidFill>
                  <a:srgbClr val="000000"/>
                </a:solidFill>
                <a:effectLst/>
              </a:rPr>
              <a:t>Office </a:t>
            </a:r>
            <a:r>
              <a:rPr lang="en-US" dirty="0"/>
              <a:t>office) {</a:t>
            </a:r>
            <a:br>
              <a:rPr lang="en-US" dirty="0"/>
            </a:br>
            <a:r>
              <a:rPr lang="en-US" dirty="0"/>
              <a:t>         </a:t>
            </a:r>
            <a:r>
              <a:rPr lang="en-US" dirty="0">
                <a:solidFill>
                  <a:srgbClr val="0033B3"/>
                </a:solidFill>
                <a:effectLst/>
              </a:rPr>
              <a:t>return </a:t>
            </a:r>
            <a:r>
              <a:rPr lang="en-US" dirty="0" err="1">
                <a:solidFill>
                  <a:srgbClr val="871094"/>
                </a:solidFill>
                <a:effectLst/>
              </a:rPr>
              <a:t>service</a:t>
            </a:r>
            <a:r>
              <a:rPr lang="en-US" dirty="0" err="1"/>
              <a:t>.createNewOffice</a:t>
            </a:r>
            <a:r>
              <a:rPr lang="en-US" dirty="0"/>
              <a:t>(office);</a:t>
            </a:r>
            <a:br>
              <a:rPr lang="en-US" dirty="0"/>
            </a:br>
            <a:r>
              <a:rPr lang="en-US" dirty="0"/>
              <a:t>   }</a:t>
            </a:r>
          </a:p>
        </p:txBody>
      </p:sp>
    </p:spTree>
    <p:extLst>
      <p:ext uri="{BB962C8B-B14F-4D97-AF65-F5344CB8AC3E}">
        <p14:creationId xmlns:p14="http://schemas.microsoft.com/office/powerpoint/2010/main" val="3849819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55B5-DE09-4A01-2C6B-A3722C6C8546}"/>
              </a:ext>
            </a:extLst>
          </p:cNvPr>
          <p:cNvSpPr>
            <a:spLocks noGrp="1"/>
          </p:cNvSpPr>
          <p:nvPr>
            <p:ph type="title"/>
          </p:nvPr>
        </p:nvSpPr>
        <p:spPr>
          <a:xfrm>
            <a:off x="838200" y="365125"/>
            <a:ext cx="10515600" cy="903605"/>
          </a:xfrm>
        </p:spPr>
        <p:txBody>
          <a:bodyPr/>
          <a:lstStyle/>
          <a:p>
            <a:r>
              <a:rPr lang="en-TH"/>
              <a:t>Practice</a:t>
            </a:r>
            <a:endParaRPr lang="en-TH" dirty="0"/>
          </a:p>
        </p:txBody>
      </p:sp>
      <p:sp>
        <p:nvSpPr>
          <p:cNvPr id="3" name="Content Placeholder 2">
            <a:extLst>
              <a:ext uri="{FF2B5EF4-FFF2-40B4-BE49-F238E27FC236}">
                <a16:creationId xmlns:a16="http://schemas.microsoft.com/office/drawing/2014/main" id="{1A6C544C-0458-6447-B910-ED584BD7E562}"/>
              </a:ext>
            </a:extLst>
          </p:cNvPr>
          <p:cNvSpPr>
            <a:spLocks noGrp="1"/>
          </p:cNvSpPr>
          <p:nvPr>
            <p:ph idx="1"/>
          </p:nvPr>
        </p:nvSpPr>
        <p:spPr>
          <a:xfrm>
            <a:off x="838200" y="1405891"/>
            <a:ext cx="7860030" cy="4354830"/>
          </a:xfrm>
        </p:spPr>
        <p:txBody>
          <a:bodyPr>
            <a:normAutofit lnSpcReduction="10000"/>
          </a:bodyPr>
          <a:lstStyle/>
          <a:p>
            <a:r>
              <a:rPr lang="en-TH" dirty="0"/>
              <a:t>Create API service for calculate student grade as following requirements:</a:t>
            </a:r>
          </a:p>
          <a:p>
            <a:pPr lvl="1"/>
            <a:r>
              <a:rPr lang="en-US" dirty="0"/>
              <a:t>input</a:t>
            </a:r>
          </a:p>
          <a:p>
            <a:pPr marL="914400" lvl="2" indent="0">
              <a:buNone/>
            </a:pPr>
            <a:r>
              <a:rPr lang="en-US" dirty="0">
                <a:solidFill>
                  <a:schemeClr val="accent5">
                    <a:lumMod val="75000"/>
                  </a:schemeClr>
                </a:solidFill>
                <a:latin typeface="Courier New" panose="02070309020205020404" pitchFamily="49" charset="0"/>
                <a:cs typeface="Courier New" panose="02070309020205020404" pitchFamily="49" charset="0"/>
              </a:rPr>
              <a:t>{ “id” : 1001,</a:t>
            </a:r>
          </a:p>
          <a:p>
            <a:pPr marL="914400" lvl="2" indent="0">
              <a:buNone/>
            </a:pPr>
            <a:r>
              <a:rPr lang="en-US" dirty="0">
                <a:solidFill>
                  <a:schemeClr val="accent5">
                    <a:lumMod val="75000"/>
                  </a:schemeClr>
                </a:solidFill>
                <a:latin typeface="Courier New" panose="02070309020205020404" pitchFamily="49" charset="0"/>
                <a:cs typeface="Courier New" panose="02070309020205020404" pitchFamily="49" charset="0"/>
              </a:rPr>
              <a:t>  “name” : “Somchai”,</a:t>
            </a:r>
          </a:p>
          <a:p>
            <a:pPr marL="914400" lvl="2" indent="0">
              <a:buNone/>
            </a:pPr>
            <a:r>
              <a:rPr lang="en-US" dirty="0">
                <a:solidFill>
                  <a:schemeClr val="accent5">
                    <a:lumMod val="75000"/>
                  </a:schemeClr>
                </a:solidFill>
                <a:latin typeface="Courier New" panose="02070309020205020404" pitchFamily="49" charset="0"/>
                <a:cs typeface="Courier New" panose="02070309020205020404" pitchFamily="49" charset="0"/>
              </a:rPr>
              <a:t>   “score” : 78</a:t>
            </a:r>
          </a:p>
          <a:p>
            <a:pPr marL="914400" lvl="2" indent="0">
              <a:buNone/>
            </a:pPr>
            <a:r>
              <a:rPr lang="en-US" dirty="0">
                <a:solidFill>
                  <a:schemeClr val="accent5">
                    <a:lumMod val="75000"/>
                  </a:schemeClr>
                </a:solidFill>
                <a:latin typeface="Courier New" panose="02070309020205020404" pitchFamily="49" charset="0"/>
                <a:cs typeface="Courier New" panose="02070309020205020404" pitchFamily="49" charset="0"/>
              </a:rPr>
              <a:t>}</a:t>
            </a:r>
          </a:p>
          <a:p>
            <a:pPr lvl="1"/>
            <a:r>
              <a:rPr lang="en-US" dirty="0"/>
              <a:t>output</a:t>
            </a:r>
          </a:p>
          <a:p>
            <a:pPr marL="914400" lvl="2" indent="0">
              <a:buNone/>
            </a:pPr>
            <a:r>
              <a:rPr lang="en-US" dirty="0">
                <a:solidFill>
                  <a:schemeClr val="accent6">
                    <a:lumMod val="75000"/>
                  </a:schemeClr>
                </a:solidFill>
                <a:latin typeface="Courier New" panose="02070309020205020404" pitchFamily="49" charset="0"/>
                <a:cs typeface="Courier New" panose="02070309020205020404" pitchFamily="49" charset="0"/>
              </a:rPr>
              <a:t>{ “id” : 1001,</a:t>
            </a:r>
          </a:p>
          <a:p>
            <a:pPr marL="914400" lvl="2" indent="0">
              <a:buNone/>
            </a:pPr>
            <a:r>
              <a:rPr lang="en-US" dirty="0">
                <a:solidFill>
                  <a:schemeClr val="accent6">
                    <a:lumMod val="75000"/>
                  </a:schemeClr>
                </a:solidFill>
                <a:latin typeface="Courier New" panose="02070309020205020404" pitchFamily="49" charset="0"/>
                <a:cs typeface="Courier New" panose="02070309020205020404" pitchFamily="49" charset="0"/>
              </a:rPr>
              <a:t>  “name” : “Somchai”,</a:t>
            </a:r>
          </a:p>
          <a:p>
            <a:pPr marL="914400" lvl="2" indent="0">
              <a:buNone/>
            </a:pPr>
            <a:r>
              <a:rPr lang="en-US" dirty="0">
                <a:solidFill>
                  <a:schemeClr val="accent6">
                    <a:lumMod val="75000"/>
                  </a:schemeClr>
                </a:solidFill>
                <a:latin typeface="Courier New" panose="02070309020205020404" pitchFamily="49" charset="0"/>
                <a:cs typeface="Courier New" panose="02070309020205020404" pitchFamily="49" charset="0"/>
              </a:rPr>
              <a:t>   “score” : 78,</a:t>
            </a:r>
          </a:p>
          <a:p>
            <a:pPr marL="914400" lvl="2" indent="0">
              <a:buNone/>
            </a:pPr>
            <a:r>
              <a:rPr lang="en-US" dirty="0">
                <a:solidFill>
                  <a:schemeClr val="accent6">
                    <a:lumMod val="75000"/>
                  </a:schemeClr>
                </a:solidFill>
                <a:latin typeface="Courier New" panose="02070309020205020404" pitchFamily="49" charset="0"/>
                <a:cs typeface="Courier New" panose="02070309020205020404" pitchFamily="49" charset="0"/>
              </a:rPr>
              <a:t>   “grade” : “B”</a:t>
            </a:r>
          </a:p>
          <a:p>
            <a:pPr marL="914400" lvl="2" indent="0">
              <a:buNone/>
            </a:pPr>
            <a:r>
              <a:rPr lang="en-US" dirty="0">
                <a:solidFill>
                  <a:schemeClr val="accent6">
                    <a:lumMod val="75000"/>
                  </a:schemeClr>
                </a:solidFill>
                <a:latin typeface="Courier New" panose="02070309020205020404" pitchFamily="49" charset="0"/>
                <a:cs typeface="Courier New" panose="02070309020205020404" pitchFamily="49" charset="0"/>
              </a:rPr>
              <a:t>}</a:t>
            </a:r>
          </a:p>
          <a:p>
            <a:pPr lvl="1"/>
            <a:endParaRPr lang="en-TH" dirty="0"/>
          </a:p>
        </p:txBody>
      </p:sp>
      <p:sp>
        <p:nvSpPr>
          <p:cNvPr id="4" name="TextBox 3">
            <a:extLst>
              <a:ext uri="{FF2B5EF4-FFF2-40B4-BE49-F238E27FC236}">
                <a16:creationId xmlns:a16="http://schemas.microsoft.com/office/drawing/2014/main" id="{0E04BF98-8470-3F02-1671-FBF58E7D26D9}"/>
              </a:ext>
            </a:extLst>
          </p:cNvPr>
          <p:cNvSpPr txBox="1"/>
          <p:nvPr/>
        </p:nvSpPr>
        <p:spPr>
          <a:xfrm>
            <a:off x="6526530" y="2331720"/>
            <a:ext cx="4629150" cy="1477328"/>
          </a:xfrm>
          <a:prstGeom prst="rect">
            <a:avLst/>
          </a:prstGeom>
          <a:solidFill>
            <a:schemeClr val="bg2">
              <a:lumMod val="90000"/>
            </a:schemeClr>
          </a:solidFill>
          <a:ln>
            <a:solidFill>
              <a:schemeClr val="accent1">
                <a:lumMod val="75000"/>
              </a:schemeClr>
            </a:solidFill>
          </a:ln>
        </p:spPr>
        <p:txBody>
          <a:bodyPr wrap="square" rtlCol="0">
            <a:spAutoFit/>
          </a:bodyPr>
          <a:lstStyle/>
          <a:p>
            <a:r>
              <a:rPr lang="en-TH" dirty="0"/>
              <a:t>TO DO:</a:t>
            </a:r>
          </a:p>
          <a:p>
            <a:pPr marL="622300" lvl="1" indent="-165100">
              <a:buFont typeface="Arial" panose="020B0604020202020204" pitchFamily="34" charset="0"/>
              <a:buChar char="•"/>
              <a:tabLst>
                <a:tab pos="304800" algn="l"/>
              </a:tabLst>
            </a:pPr>
            <a:r>
              <a:rPr lang="en-TH" dirty="0"/>
              <a:t>Specify URI &amp; Method</a:t>
            </a:r>
          </a:p>
          <a:p>
            <a:pPr marL="622300" lvl="1" indent="-165100">
              <a:buFont typeface="Arial" panose="020B0604020202020204" pitchFamily="34" charset="0"/>
              <a:buChar char="•"/>
              <a:tabLst>
                <a:tab pos="304800" algn="l"/>
              </a:tabLst>
            </a:pPr>
            <a:r>
              <a:rPr lang="en-TH" dirty="0"/>
              <a:t>Create Entity</a:t>
            </a:r>
          </a:p>
          <a:p>
            <a:pPr marL="622300" lvl="1" indent="-165100">
              <a:buFont typeface="Arial" panose="020B0604020202020204" pitchFamily="34" charset="0"/>
              <a:buChar char="•"/>
              <a:tabLst>
                <a:tab pos="304800" algn="l"/>
              </a:tabLst>
            </a:pPr>
            <a:r>
              <a:rPr lang="en-TH" dirty="0"/>
              <a:t>Create Service</a:t>
            </a:r>
          </a:p>
          <a:p>
            <a:pPr marL="622300" lvl="1" indent="-165100">
              <a:buFont typeface="Arial" panose="020B0604020202020204" pitchFamily="34" charset="0"/>
              <a:buChar char="•"/>
              <a:tabLst>
                <a:tab pos="304800" algn="l"/>
              </a:tabLst>
            </a:pPr>
            <a:r>
              <a:rPr lang="en-TH" dirty="0"/>
              <a:t>Create Controller &amp; method </a:t>
            </a:r>
          </a:p>
        </p:txBody>
      </p:sp>
      <p:sp>
        <p:nvSpPr>
          <p:cNvPr id="5" name="TextBox 4">
            <a:extLst>
              <a:ext uri="{FF2B5EF4-FFF2-40B4-BE49-F238E27FC236}">
                <a16:creationId xmlns:a16="http://schemas.microsoft.com/office/drawing/2014/main" id="{4B513EFA-6C91-514D-B4D0-251ACA60989A}"/>
              </a:ext>
            </a:extLst>
          </p:cNvPr>
          <p:cNvSpPr txBox="1"/>
          <p:nvPr/>
        </p:nvSpPr>
        <p:spPr>
          <a:xfrm>
            <a:off x="6526530" y="4046220"/>
            <a:ext cx="4629150" cy="1754326"/>
          </a:xfrm>
          <a:prstGeom prst="rect">
            <a:avLst/>
          </a:prstGeom>
          <a:solidFill>
            <a:schemeClr val="accent4">
              <a:lumMod val="20000"/>
              <a:lumOff val="80000"/>
            </a:schemeClr>
          </a:solidFill>
          <a:ln>
            <a:solidFill>
              <a:schemeClr val="accent1">
                <a:lumMod val="75000"/>
              </a:schemeClr>
            </a:solidFill>
          </a:ln>
        </p:spPr>
        <p:txBody>
          <a:bodyPr wrap="square" rtlCol="0">
            <a:spAutoFit/>
          </a:bodyPr>
          <a:lstStyle/>
          <a:p>
            <a:r>
              <a:rPr lang="en-TH" dirty="0"/>
              <a:t>Business rule :</a:t>
            </a:r>
          </a:p>
          <a:p>
            <a:pPr marL="622300" lvl="1" indent="-165100">
              <a:buFont typeface="Arial" panose="020B0604020202020204" pitchFamily="34" charset="0"/>
              <a:buChar char="•"/>
              <a:tabLst>
                <a:tab pos="304800" algn="l"/>
              </a:tabLst>
            </a:pPr>
            <a:r>
              <a:rPr lang="en-TH" dirty="0"/>
              <a:t>Score is 80 and up,  A</a:t>
            </a:r>
          </a:p>
          <a:p>
            <a:pPr marL="622300" lvl="1" indent="-165100">
              <a:buFont typeface="Arial" panose="020B0604020202020204" pitchFamily="34" charset="0"/>
              <a:buChar char="•"/>
              <a:tabLst>
                <a:tab pos="304800" algn="l"/>
              </a:tabLst>
            </a:pPr>
            <a:r>
              <a:rPr lang="en-TH" dirty="0"/>
              <a:t>Score 70 to 79,  B</a:t>
            </a:r>
          </a:p>
          <a:p>
            <a:pPr marL="622300" lvl="1" indent="-165100">
              <a:buFont typeface="Arial" panose="020B0604020202020204" pitchFamily="34" charset="0"/>
              <a:buChar char="•"/>
              <a:tabLst>
                <a:tab pos="304800" algn="l"/>
              </a:tabLst>
            </a:pPr>
            <a:r>
              <a:rPr lang="en-TH" dirty="0"/>
              <a:t>Score 60 to 69,  C</a:t>
            </a:r>
          </a:p>
          <a:p>
            <a:pPr marL="622300" lvl="1" indent="-165100">
              <a:buFont typeface="Arial" panose="020B0604020202020204" pitchFamily="34" charset="0"/>
              <a:buChar char="•"/>
              <a:tabLst>
                <a:tab pos="304800" algn="l"/>
              </a:tabLst>
            </a:pPr>
            <a:r>
              <a:rPr lang="en-TH" dirty="0"/>
              <a:t>Score 50 to 59,  D</a:t>
            </a:r>
          </a:p>
          <a:p>
            <a:pPr marL="622300" lvl="1" indent="-165100">
              <a:buFont typeface="Arial" panose="020B0604020202020204" pitchFamily="34" charset="0"/>
              <a:buChar char="•"/>
              <a:tabLst>
                <a:tab pos="304800" algn="l"/>
              </a:tabLst>
            </a:pPr>
            <a:r>
              <a:rPr lang="en-TH" dirty="0"/>
              <a:t>Score is 49 and lower,  F</a:t>
            </a:r>
          </a:p>
        </p:txBody>
      </p:sp>
    </p:spTree>
    <p:extLst>
      <p:ext uri="{BB962C8B-B14F-4D97-AF65-F5344CB8AC3E}">
        <p14:creationId xmlns:p14="http://schemas.microsoft.com/office/powerpoint/2010/main" val="2086551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B35C-0C82-3943-6045-FF2AEC9F4FC1}"/>
              </a:ext>
            </a:extLst>
          </p:cNvPr>
          <p:cNvSpPr>
            <a:spLocks noGrp="1"/>
          </p:cNvSpPr>
          <p:nvPr>
            <p:ph type="title"/>
          </p:nvPr>
        </p:nvSpPr>
        <p:spPr>
          <a:xfrm>
            <a:off x="838200" y="365125"/>
            <a:ext cx="10515600" cy="823595"/>
          </a:xfrm>
        </p:spPr>
        <p:txBody>
          <a:bodyPr>
            <a:noAutofit/>
          </a:bodyPr>
          <a:lstStyle/>
          <a:p>
            <a:r>
              <a:rPr lang="en-US" sz="3600" dirty="0"/>
              <a:t>REST API URI Naming Conventions and Best Practices</a:t>
            </a:r>
            <a:endParaRPr lang="en-TH" sz="3600" dirty="0"/>
          </a:p>
        </p:txBody>
      </p:sp>
      <p:sp>
        <p:nvSpPr>
          <p:cNvPr id="3" name="Content Placeholder 2">
            <a:extLst>
              <a:ext uri="{FF2B5EF4-FFF2-40B4-BE49-F238E27FC236}">
                <a16:creationId xmlns:a16="http://schemas.microsoft.com/office/drawing/2014/main" id="{F730A35F-F503-127F-96B8-8F18DBE22174}"/>
              </a:ext>
            </a:extLst>
          </p:cNvPr>
          <p:cNvSpPr>
            <a:spLocks noGrp="1"/>
          </p:cNvSpPr>
          <p:nvPr>
            <p:ph idx="1"/>
          </p:nvPr>
        </p:nvSpPr>
        <p:spPr>
          <a:xfrm>
            <a:off x="838200" y="3177540"/>
            <a:ext cx="10515600" cy="3182303"/>
          </a:xfrm>
        </p:spPr>
        <p:txBody>
          <a:bodyPr>
            <a:normAutofit fontScale="92500" lnSpcReduction="10000"/>
          </a:bodyPr>
          <a:lstStyle/>
          <a:p>
            <a:r>
              <a:rPr lang="en-US" sz="2400" dirty="0">
                <a:solidFill>
                  <a:srgbClr val="000000"/>
                </a:solidFill>
                <a:latin typeface="Open Sans" panose="020F0502020204030204" pitchFamily="34" charset="0"/>
              </a:rPr>
              <a:t>Singleton and Collection Resources</a:t>
            </a:r>
          </a:p>
          <a:p>
            <a:endParaRPr lang="en-US" sz="2400" dirty="0">
              <a:solidFill>
                <a:srgbClr val="000000"/>
              </a:solidFill>
              <a:latin typeface="Open Sans" panose="020F0502020204030204" pitchFamily="34" charset="0"/>
            </a:endParaRPr>
          </a:p>
          <a:p>
            <a:endParaRPr lang="en-US" sz="2400" dirty="0">
              <a:solidFill>
                <a:srgbClr val="000000"/>
              </a:solidFill>
              <a:latin typeface="Open Sans" panose="020F0502020204030204" pitchFamily="34" charset="0"/>
            </a:endParaRPr>
          </a:p>
          <a:p>
            <a:r>
              <a:rPr lang="en-US" sz="2400" dirty="0">
                <a:solidFill>
                  <a:srgbClr val="000000"/>
                </a:solidFill>
                <a:latin typeface="Open Sans" panose="020F0502020204030204" pitchFamily="34" charset="0"/>
              </a:rPr>
              <a:t>Sub-collection Resources</a:t>
            </a:r>
          </a:p>
          <a:p>
            <a:endParaRPr lang="en-US" sz="2400" dirty="0">
              <a:solidFill>
                <a:srgbClr val="000000"/>
              </a:solidFill>
              <a:latin typeface="Open Sans" panose="020F0502020204030204" pitchFamily="34" charset="0"/>
            </a:endParaRPr>
          </a:p>
          <a:p>
            <a:r>
              <a:rPr lang="en-TH" sz="2400" dirty="0">
                <a:solidFill>
                  <a:srgbClr val="000000"/>
                </a:solidFill>
                <a:latin typeface="Open Sans" panose="020F0502020204030204" pitchFamily="34" charset="0"/>
              </a:rPr>
              <a:t>Best Practices </a:t>
            </a:r>
          </a:p>
          <a:p>
            <a:pPr lvl="1"/>
            <a:r>
              <a:rPr lang="en-US" sz="2000" dirty="0">
                <a:solidFill>
                  <a:srgbClr val="000000"/>
                </a:solidFill>
                <a:latin typeface="Open Sans" panose="020F0502020204030204" pitchFamily="34" charset="0"/>
                <a:hlinkClick r:id="rId2"/>
              </a:rPr>
              <a:t>https://medium.com/@nadinCodeHat/rest-api-naming-conventions-and-best-practices-1c4e781eb6a5</a:t>
            </a:r>
            <a:endParaRPr lang="en-US" sz="2000" dirty="0">
              <a:solidFill>
                <a:srgbClr val="000000"/>
              </a:solidFill>
              <a:latin typeface="Open Sans" panose="020F0502020204030204" pitchFamily="34" charset="0"/>
            </a:endParaRPr>
          </a:p>
          <a:p>
            <a:pPr lvl="1"/>
            <a:r>
              <a:rPr lang="en-US" sz="2000" dirty="0">
                <a:solidFill>
                  <a:srgbClr val="000000"/>
                </a:solidFill>
                <a:latin typeface="Open Sans" panose="020F0502020204030204" pitchFamily="34" charset="0"/>
                <a:hlinkClick r:id="rId3"/>
              </a:rPr>
              <a:t>https://restfulapi.net/resource-naming</a:t>
            </a:r>
            <a:endParaRPr lang="en-US" sz="2000" dirty="0">
              <a:solidFill>
                <a:srgbClr val="000000"/>
              </a:solidFill>
              <a:latin typeface="Open Sans" panose="020F0502020204030204" pitchFamily="34" charset="0"/>
            </a:endParaRPr>
          </a:p>
          <a:p>
            <a:pPr marL="457200" lvl="1" indent="0">
              <a:buNone/>
            </a:pPr>
            <a:endParaRPr lang="en-TH" sz="2000" dirty="0">
              <a:solidFill>
                <a:srgbClr val="000000"/>
              </a:solidFill>
              <a:latin typeface="Open Sans" panose="020F0502020204030204" pitchFamily="34" charset="0"/>
            </a:endParaRPr>
          </a:p>
        </p:txBody>
      </p:sp>
      <p:sp>
        <p:nvSpPr>
          <p:cNvPr id="5" name="TextBox 4">
            <a:extLst>
              <a:ext uri="{FF2B5EF4-FFF2-40B4-BE49-F238E27FC236}">
                <a16:creationId xmlns:a16="http://schemas.microsoft.com/office/drawing/2014/main" id="{7D70F461-E5C0-C3A7-5CF4-B9D3515373E2}"/>
              </a:ext>
            </a:extLst>
          </p:cNvPr>
          <p:cNvSpPr txBox="1"/>
          <p:nvPr/>
        </p:nvSpPr>
        <p:spPr>
          <a:xfrm>
            <a:off x="1277303" y="3608933"/>
            <a:ext cx="6963727" cy="646331"/>
          </a:xfrm>
          <a:prstGeom prst="rect">
            <a:avLst/>
          </a:prstGeom>
          <a:solidFill>
            <a:schemeClr val="accent4">
              <a:lumMod val="20000"/>
              <a:lumOff val="80000"/>
            </a:schemeClr>
          </a:solidFill>
          <a:ln>
            <a:solidFill>
              <a:schemeClr val="tx1">
                <a:lumMod val="65000"/>
                <a:lumOff val="35000"/>
              </a:schemeClr>
            </a:solidFill>
          </a:ln>
        </p:spPr>
        <p:txBody>
          <a:bodyPr wrap="square">
            <a:spAutoFit/>
          </a:bodyPr>
          <a:lstStyle/>
          <a:p>
            <a:r>
              <a:rPr lang="en-US" dirty="0">
                <a:solidFill>
                  <a:schemeClr val="accent5">
                    <a:lumMod val="75000"/>
                  </a:schemeClr>
                </a:solidFill>
              </a:rPr>
              <a:t>/customers 		// is a collection resource </a:t>
            </a:r>
          </a:p>
          <a:p>
            <a:r>
              <a:rPr lang="en-US" dirty="0">
                <a:solidFill>
                  <a:schemeClr val="accent5">
                    <a:lumMod val="75000"/>
                  </a:schemeClr>
                </a:solidFill>
              </a:rPr>
              <a:t>/customers/{id} 		// is a singleton resource</a:t>
            </a:r>
            <a:endParaRPr lang="en-TH" dirty="0">
              <a:solidFill>
                <a:schemeClr val="accent5">
                  <a:lumMod val="75000"/>
                </a:schemeClr>
              </a:solidFill>
            </a:endParaRPr>
          </a:p>
        </p:txBody>
      </p:sp>
      <p:sp>
        <p:nvSpPr>
          <p:cNvPr id="6" name="TextBox 5">
            <a:extLst>
              <a:ext uri="{FF2B5EF4-FFF2-40B4-BE49-F238E27FC236}">
                <a16:creationId xmlns:a16="http://schemas.microsoft.com/office/drawing/2014/main" id="{F1533BE3-D4A9-3022-FE73-15CE0CCA6B47}"/>
              </a:ext>
            </a:extLst>
          </p:cNvPr>
          <p:cNvSpPr txBox="1"/>
          <p:nvPr/>
        </p:nvSpPr>
        <p:spPr>
          <a:xfrm>
            <a:off x="1277303" y="4720530"/>
            <a:ext cx="6963727" cy="369332"/>
          </a:xfrm>
          <a:prstGeom prst="rect">
            <a:avLst/>
          </a:prstGeom>
          <a:solidFill>
            <a:schemeClr val="accent4">
              <a:lumMod val="20000"/>
              <a:lumOff val="80000"/>
            </a:schemeClr>
          </a:solidFill>
          <a:ln>
            <a:solidFill>
              <a:schemeClr val="tx1">
                <a:lumMod val="65000"/>
                <a:lumOff val="35000"/>
              </a:schemeClr>
            </a:solidFill>
          </a:ln>
        </p:spPr>
        <p:txBody>
          <a:bodyPr wrap="square">
            <a:spAutoFit/>
          </a:bodyPr>
          <a:lstStyle/>
          <a:p>
            <a:r>
              <a:rPr lang="en-US" dirty="0">
                <a:solidFill>
                  <a:schemeClr val="accent5">
                    <a:lumMod val="75000"/>
                  </a:schemeClr>
                </a:solidFill>
              </a:rPr>
              <a:t>/customers/{id}/orders 		// is a sub-collection resource </a:t>
            </a:r>
          </a:p>
        </p:txBody>
      </p:sp>
      <p:pic>
        <p:nvPicPr>
          <p:cNvPr id="2050" name="Picture 2">
            <a:extLst>
              <a:ext uri="{FF2B5EF4-FFF2-40B4-BE49-F238E27FC236}">
                <a16:creationId xmlns:a16="http://schemas.microsoft.com/office/drawing/2014/main" id="{EB64AD39-27CF-A863-1F61-E198665DCD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9025"/>
          <a:stretch/>
        </p:blipFill>
        <p:spPr bwMode="auto">
          <a:xfrm>
            <a:off x="929640" y="1237908"/>
            <a:ext cx="4991100" cy="177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238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0D71A-9D7D-DA2A-C13E-8B4A7F6B88A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Excercise</a:t>
            </a:r>
          </a:p>
        </p:txBody>
      </p:sp>
      <p:sp>
        <p:nvSpPr>
          <p:cNvPr id="3" name="Content Placeholder 2">
            <a:extLst>
              <a:ext uri="{FF2B5EF4-FFF2-40B4-BE49-F238E27FC236}">
                <a16:creationId xmlns:a16="http://schemas.microsoft.com/office/drawing/2014/main" id="{E3FC24D6-571D-36BE-07FE-77DB2660B2E4}"/>
              </a:ext>
            </a:extLst>
          </p:cNvPr>
          <p:cNvSpPr>
            <a:spLocks noGrp="1"/>
          </p:cNvSpPr>
          <p:nvPr>
            <p:ph idx="1"/>
          </p:nvPr>
        </p:nvSpPr>
        <p:spPr>
          <a:xfrm>
            <a:off x="9263831" y="3922568"/>
            <a:ext cx="2446465" cy="1178298"/>
          </a:xfrm>
        </p:spPr>
        <p:txBody>
          <a:bodyPr vert="horz" lIns="91440" tIns="45720" rIns="91440" bIns="45720" rtlCol="0">
            <a:normAutofit/>
          </a:bodyPr>
          <a:lstStyle/>
          <a:p>
            <a:pPr marL="0" indent="0">
              <a:buNone/>
            </a:pPr>
            <a:r>
              <a:rPr lang="en-US" sz="1600" kern="1200">
                <a:solidFill>
                  <a:schemeClr val="tx1"/>
                </a:solidFill>
                <a:latin typeface="+mn-lt"/>
                <a:ea typeface="+mn-ea"/>
                <a:cs typeface="+mn-cs"/>
              </a:rPr>
              <a:t>Design REST Resources representation for the Classicmodels</a:t>
            </a:r>
          </a:p>
        </p:txBody>
      </p:sp>
      <p:sp>
        <p:nvSpPr>
          <p:cNvPr id="22" name="Rectangle 2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7">
            <a:extLst>
              <a:ext uri="{FF2B5EF4-FFF2-40B4-BE49-F238E27FC236}">
                <a16:creationId xmlns:a16="http://schemas.microsoft.com/office/drawing/2014/main" id="{118B5FC7-313A-B6A3-BAB3-F45AB081D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38" y="871368"/>
            <a:ext cx="7608304" cy="5186219"/>
          </a:xfrm>
          <a:prstGeom prst="rect">
            <a:avLst/>
          </a:prstGeom>
        </p:spPr>
      </p:pic>
      <p:sp>
        <p:nvSpPr>
          <p:cNvPr id="26" name="Rectangle 2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960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2CC9-4F51-4BAB-9B4F-F13670730897}"/>
              </a:ext>
            </a:extLst>
          </p:cNvPr>
          <p:cNvSpPr>
            <a:spLocks noGrp="1"/>
          </p:cNvSpPr>
          <p:nvPr>
            <p:ph type="title"/>
          </p:nvPr>
        </p:nvSpPr>
        <p:spPr>
          <a:xfrm>
            <a:off x="838200" y="365126"/>
            <a:ext cx="10515600" cy="659444"/>
          </a:xfrm>
        </p:spPr>
        <p:txBody>
          <a:bodyPr>
            <a:normAutofit/>
          </a:bodyPr>
          <a:lstStyle/>
          <a:p>
            <a:r>
              <a:rPr lang="en-US" sz="4000" dirty="0"/>
              <a:t>Spring Core annotations</a:t>
            </a:r>
          </a:p>
        </p:txBody>
      </p:sp>
      <p:sp>
        <p:nvSpPr>
          <p:cNvPr id="3" name="Content Placeholder 2">
            <a:extLst>
              <a:ext uri="{FF2B5EF4-FFF2-40B4-BE49-F238E27FC236}">
                <a16:creationId xmlns:a16="http://schemas.microsoft.com/office/drawing/2014/main" id="{1E6CDC8D-D708-4F85-92BB-57B662DE5B07}"/>
              </a:ext>
            </a:extLst>
          </p:cNvPr>
          <p:cNvSpPr>
            <a:spLocks noGrp="1"/>
          </p:cNvSpPr>
          <p:nvPr>
            <p:ph idx="1"/>
          </p:nvPr>
        </p:nvSpPr>
        <p:spPr>
          <a:xfrm>
            <a:off x="838200" y="1189821"/>
            <a:ext cx="10515600" cy="4946574"/>
          </a:xfrm>
        </p:spPr>
        <p:txBody>
          <a:bodyPr>
            <a:normAutofit lnSpcReduction="10000"/>
          </a:bodyPr>
          <a:lstStyle/>
          <a:p>
            <a:pPr>
              <a:lnSpc>
                <a:spcPct val="100000"/>
              </a:lnSpc>
              <a:spcBef>
                <a:spcPts val="600"/>
              </a:spcBef>
            </a:pPr>
            <a:r>
              <a:rPr lang="en-US" dirty="0"/>
              <a:t>Spring Core annotations are present in the 2 packages</a:t>
            </a:r>
          </a:p>
          <a:p>
            <a:pPr lvl="1">
              <a:lnSpc>
                <a:spcPct val="100000"/>
              </a:lnSpc>
              <a:spcBef>
                <a:spcPts val="600"/>
              </a:spcBef>
            </a:pPr>
            <a:r>
              <a:rPr lang="en-US" dirty="0" err="1"/>
              <a:t>org.springframework.beans.factory.annotation</a:t>
            </a:r>
            <a:endParaRPr lang="en-US" dirty="0"/>
          </a:p>
          <a:p>
            <a:pPr lvl="1">
              <a:lnSpc>
                <a:spcPct val="100000"/>
              </a:lnSpc>
              <a:spcBef>
                <a:spcPts val="600"/>
              </a:spcBef>
            </a:pPr>
            <a:r>
              <a:rPr lang="en-US" dirty="0" err="1"/>
              <a:t>org.springframework.context.annotation</a:t>
            </a:r>
            <a:r>
              <a:rPr lang="en-US" dirty="0"/>
              <a:t> </a:t>
            </a:r>
          </a:p>
          <a:p>
            <a:pPr>
              <a:lnSpc>
                <a:spcPct val="100000"/>
              </a:lnSpc>
              <a:spcBef>
                <a:spcPts val="600"/>
              </a:spcBef>
            </a:pPr>
            <a:r>
              <a:rPr lang="en-US" dirty="0"/>
              <a:t>We can divide them into two broad categories: </a:t>
            </a:r>
          </a:p>
          <a:p>
            <a:pPr lvl="1">
              <a:lnSpc>
                <a:spcPct val="100000"/>
              </a:lnSpc>
              <a:spcBef>
                <a:spcPts val="600"/>
              </a:spcBef>
            </a:pPr>
            <a:r>
              <a:rPr lang="en-US" dirty="0"/>
              <a:t>DI-Related Annotations</a:t>
            </a:r>
          </a:p>
          <a:p>
            <a:pPr lvl="2">
              <a:lnSpc>
                <a:spcPct val="100000"/>
              </a:lnSpc>
              <a:spcBef>
                <a:spcPts val="600"/>
              </a:spcBef>
            </a:pPr>
            <a:r>
              <a:rPr lang="en-US" b="1" dirty="0">
                <a:solidFill>
                  <a:schemeClr val="accent1">
                    <a:lumMod val="75000"/>
                  </a:schemeClr>
                </a:solidFill>
              </a:rPr>
              <a:t>@</a:t>
            </a:r>
            <a:r>
              <a:rPr lang="en-US" b="1" dirty="0" err="1">
                <a:solidFill>
                  <a:schemeClr val="accent1">
                    <a:lumMod val="75000"/>
                  </a:schemeClr>
                </a:solidFill>
              </a:rPr>
              <a:t>Autowired</a:t>
            </a:r>
            <a:r>
              <a:rPr lang="en-US" dirty="0"/>
              <a:t>          	@Qualifier        	@Primary        </a:t>
            </a:r>
          </a:p>
          <a:p>
            <a:pPr lvl="2">
              <a:lnSpc>
                <a:spcPct val="100000"/>
              </a:lnSpc>
              <a:spcBef>
                <a:spcPts val="600"/>
              </a:spcBef>
            </a:pPr>
            <a:r>
              <a:rPr lang="en-US" dirty="0"/>
              <a:t>@Bean         	    	@Lazy                 	@Required        </a:t>
            </a:r>
          </a:p>
          <a:p>
            <a:pPr lvl="2">
              <a:lnSpc>
                <a:spcPct val="100000"/>
              </a:lnSpc>
              <a:spcBef>
                <a:spcPts val="600"/>
              </a:spcBef>
            </a:pPr>
            <a:r>
              <a:rPr lang="en-US" dirty="0"/>
              <a:t>@Value	  	@Scope	</a:t>
            </a:r>
          </a:p>
          <a:p>
            <a:pPr lvl="2">
              <a:lnSpc>
                <a:spcPct val="100000"/>
              </a:lnSpc>
              <a:spcBef>
                <a:spcPts val="600"/>
              </a:spcBef>
            </a:pPr>
            <a:r>
              <a:rPr lang="en-US" dirty="0"/>
              <a:t>@Lookup, etc.</a:t>
            </a:r>
          </a:p>
          <a:p>
            <a:pPr lvl="1">
              <a:lnSpc>
                <a:spcPct val="100000"/>
              </a:lnSpc>
              <a:spcBef>
                <a:spcPts val="600"/>
              </a:spcBef>
            </a:pPr>
            <a:r>
              <a:rPr lang="en-US" dirty="0"/>
              <a:t>Context Configuration Annotations</a:t>
            </a:r>
          </a:p>
          <a:p>
            <a:pPr lvl="2">
              <a:lnSpc>
                <a:spcPct val="100000"/>
              </a:lnSpc>
              <a:spcBef>
                <a:spcPts val="600"/>
              </a:spcBef>
            </a:pPr>
            <a:r>
              <a:rPr lang="en-US" dirty="0"/>
              <a:t>@Profile	     	@Import        </a:t>
            </a:r>
          </a:p>
          <a:p>
            <a:pPr lvl="2">
              <a:lnSpc>
                <a:spcPct val="100000"/>
              </a:lnSpc>
              <a:spcBef>
                <a:spcPts val="600"/>
              </a:spcBef>
            </a:pPr>
            <a:r>
              <a:rPr lang="en-US" dirty="0"/>
              <a:t>@</a:t>
            </a:r>
            <a:r>
              <a:rPr lang="en-US" dirty="0" err="1"/>
              <a:t>ImportResource</a:t>
            </a:r>
            <a:r>
              <a:rPr lang="en-US" dirty="0"/>
              <a:t>       	@</a:t>
            </a:r>
            <a:r>
              <a:rPr lang="en-US" dirty="0" err="1"/>
              <a:t>PropertySource</a:t>
            </a:r>
            <a:r>
              <a:rPr lang="en-US" dirty="0"/>
              <a:t>, etc.</a:t>
            </a:r>
          </a:p>
        </p:txBody>
      </p:sp>
    </p:spTree>
    <p:extLst>
      <p:ext uri="{BB962C8B-B14F-4D97-AF65-F5344CB8AC3E}">
        <p14:creationId xmlns:p14="http://schemas.microsoft.com/office/powerpoint/2010/main" val="330056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732E61-58F0-44E1-B8F8-A2B245FB457E}"/>
              </a:ext>
            </a:extLst>
          </p:cNvPr>
          <p:cNvSpPr>
            <a:spLocks noGrp="1"/>
          </p:cNvSpPr>
          <p:nvPr>
            <p:ph type="title"/>
          </p:nvPr>
        </p:nvSpPr>
        <p:spPr>
          <a:xfrm>
            <a:off x="838200" y="365125"/>
            <a:ext cx="10515600" cy="845837"/>
          </a:xfrm>
        </p:spPr>
        <p:txBody>
          <a:bodyPr>
            <a:normAutofit/>
          </a:bodyPr>
          <a:lstStyle/>
          <a:p>
            <a:r>
              <a:rPr lang="en-US" sz="4000" dirty="0"/>
              <a:t>What is Spring Boot?</a:t>
            </a:r>
          </a:p>
        </p:txBody>
      </p:sp>
      <p:sp>
        <p:nvSpPr>
          <p:cNvPr id="3" name="Content Placeholder 2">
            <a:extLst>
              <a:ext uri="{FF2B5EF4-FFF2-40B4-BE49-F238E27FC236}">
                <a16:creationId xmlns:a16="http://schemas.microsoft.com/office/drawing/2014/main" id="{AA713F58-8158-4358-8E2F-5EC8F2DBBA3E}"/>
              </a:ext>
            </a:extLst>
          </p:cNvPr>
          <p:cNvSpPr>
            <a:spLocks noGrp="1"/>
          </p:cNvSpPr>
          <p:nvPr>
            <p:ph idx="1"/>
          </p:nvPr>
        </p:nvSpPr>
        <p:spPr>
          <a:xfrm>
            <a:off x="838200" y="1468877"/>
            <a:ext cx="9747422" cy="2772383"/>
          </a:xfrm>
        </p:spPr>
        <p:txBody>
          <a:bodyPr>
            <a:normAutofit fontScale="92500" lnSpcReduction="20000"/>
          </a:bodyPr>
          <a:lstStyle/>
          <a:p>
            <a:pPr marL="233363" indent="-233363"/>
            <a:r>
              <a:rPr lang="en-US" dirty="0">
                <a:solidFill>
                  <a:srgbClr val="333333"/>
                </a:solidFill>
                <a:latin typeface="inter-regular"/>
              </a:rPr>
              <a:t>Spring Boot is a project that is built on the top of the Spring Framework.</a:t>
            </a:r>
          </a:p>
          <a:p>
            <a:pPr marL="233363" indent="-233363"/>
            <a:r>
              <a:rPr lang="en-US" dirty="0">
                <a:solidFill>
                  <a:srgbClr val="333333"/>
                </a:solidFill>
                <a:latin typeface="inter-regular"/>
              </a:rPr>
              <a:t>It provides an easier and faster way to set up, configure, and run both simple and web-based applications.</a:t>
            </a:r>
          </a:p>
          <a:p>
            <a:pPr marL="233363" indent="-233363"/>
            <a:r>
              <a:rPr lang="en-US" dirty="0"/>
              <a:t>It allows us to build a stand-alone application with minimal or zero configurations. </a:t>
            </a:r>
          </a:p>
          <a:p>
            <a:pPr marL="233363" indent="-233363"/>
            <a:r>
              <a:rPr lang="en-US" dirty="0"/>
              <a:t>It is better to use if we want to develop a simple Spring-based application or RESTful services.</a:t>
            </a:r>
          </a:p>
          <a:p>
            <a:pPr marL="0" indent="0">
              <a:buNone/>
            </a:pPr>
            <a:endParaRPr lang="en-US" dirty="0"/>
          </a:p>
        </p:txBody>
      </p:sp>
      <p:pic>
        <p:nvPicPr>
          <p:cNvPr id="1026" name="Picture 2" descr="What is Spring Boot">
            <a:extLst>
              <a:ext uri="{FF2B5EF4-FFF2-40B4-BE49-F238E27FC236}">
                <a16:creationId xmlns:a16="http://schemas.microsoft.com/office/drawing/2014/main" id="{B3338A97-B9CF-4CFB-9ED4-CF05D0F24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450" y="4241260"/>
            <a:ext cx="762000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19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C569-50BD-BB13-1AA6-9C0E44DA7E91}"/>
              </a:ext>
            </a:extLst>
          </p:cNvPr>
          <p:cNvSpPr>
            <a:spLocks noGrp="1"/>
          </p:cNvSpPr>
          <p:nvPr>
            <p:ph type="title"/>
          </p:nvPr>
        </p:nvSpPr>
        <p:spPr>
          <a:xfrm>
            <a:off x="838200" y="365125"/>
            <a:ext cx="10515600" cy="857747"/>
          </a:xfrm>
        </p:spPr>
        <p:txBody>
          <a:bodyPr/>
          <a:lstStyle/>
          <a:p>
            <a:r>
              <a:rPr lang="en-US" dirty="0"/>
              <a:t>@</a:t>
            </a:r>
            <a:r>
              <a:rPr lang="en-US" dirty="0" err="1"/>
              <a:t>Autowired</a:t>
            </a:r>
            <a:endParaRPr lang="en-TH" dirty="0"/>
          </a:p>
        </p:txBody>
      </p:sp>
      <p:sp>
        <p:nvSpPr>
          <p:cNvPr id="3" name="Content Placeholder 2">
            <a:extLst>
              <a:ext uri="{FF2B5EF4-FFF2-40B4-BE49-F238E27FC236}">
                <a16:creationId xmlns:a16="http://schemas.microsoft.com/office/drawing/2014/main" id="{F6EC2418-C6FA-B4D3-F020-EB0E25C371A1}"/>
              </a:ext>
            </a:extLst>
          </p:cNvPr>
          <p:cNvSpPr>
            <a:spLocks noGrp="1"/>
          </p:cNvSpPr>
          <p:nvPr>
            <p:ph idx="1"/>
          </p:nvPr>
        </p:nvSpPr>
        <p:spPr>
          <a:xfrm>
            <a:off x="838200" y="1355075"/>
            <a:ext cx="10515600" cy="1513855"/>
          </a:xfrm>
        </p:spPr>
        <p:txBody>
          <a:bodyPr>
            <a:normAutofit fontScale="92500" lnSpcReduction="10000"/>
          </a:bodyPr>
          <a:lstStyle/>
          <a:p>
            <a:r>
              <a:rPr lang="en-US" dirty="0"/>
              <a:t>We use @</a:t>
            </a:r>
            <a:r>
              <a:rPr lang="en-US" dirty="0" err="1"/>
              <a:t>Autowired</a:t>
            </a:r>
            <a:r>
              <a:rPr lang="en-US" dirty="0"/>
              <a:t> to mark the dependency that will be injected by the Spring container.</a:t>
            </a:r>
          </a:p>
          <a:p>
            <a:r>
              <a:rPr lang="en-US" dirty="0"/>
              <a:t>Applied to the </a:t>
            </a:r>
            <a:r>
              <a:rPr lang="en-US" dirty="0">
                <a:solidFill>
                  <a:srgbClr val="FF0000"/>
                </a:solidFill>
              </a:rPr>
              <a:t>fields</a:t>
            </a:r>
            <a:r>
              <a:rPr lang="en-US" dirty="0"/>
              <a:t>, </a:t>
            </a:r>
            <a:r>
              <a:rPr lang="en-US" b="1" dirty="0">
                <a:solidFill>
                  <a:schemeClr val="accent6">
                    <a:lumMod val="75000"/>
                  </a:schemeClr>
                </a:solidFill>
              </a:rPr>
              <a:t>setter</a:t>
            </a:r>
            <a:r>
              <a:rPr lang="en-US" dirty="0"/>
              <a:t> methods, and </a:t>
            </a:r>
            <a:r>
              <a:rPr lang="en-US" b="1" dirty="0">
                <a:solidFill>
                  <a:schemeClr val="accent5">
                    <a:lumMod val="50000"/>
                  </a:schemeClr>
                </a:solidFill>
              </a:rPr>
              <a:t>constructors</a:t>
            </a:r>
            <a:r>
              <a:rPr lang="en-US" dirty="0"/>
              <a:t>. It injects object dependency implicitly.</a:t>
            </a:r>
          </a:p>
          <a:p>
            <a:pPr marL="457200" lvl="1" indent="0">
              <a:buNone/>
            </a:pPr>
            <a:endParaRPr lang="en-US" dirty="0">
              <a:solidFill>
                <a:srgbClr val="080808"/>
              </a:solidFill>
              <a:effectLst/>
            </a:endParaRPr>
          </a:p>
        </p:txBody>
      </p:sp>
      <p:sp>
        <p:nvSpPr>
          <p:cNvPr id="5" name="TextBox 4">
            <a:extLst>
              <a:ext uri="{FF2B5EF4-FFF2-40B4-BE49-F238E27FC236}">
                <a16:creationId xmlns:a16="http://schemas.microsoft.com/office/drawing/2014/main" id="{682C6D9C-886B-F258-FBB5-72CAC6E859F6}"/>
              </a:ext>
            </a:extLst>
          </p:cNvPr>
          <p:cNvSpPr txBox="1"/>
          <p:nvPr/>
        </p:nvSpPr>
        <p:spPr>
          <a:xfrm>
            <a:off x="1151458" y="3149394"/>
            <a:ext cx="4083127" cy="923330"/>
          </a:xfrm>
          <a:prstGeom prst="rect">
            <a:avLst/>
          </a:prstGeom>
          <a:solidFill>
            <a:srgbClr val="FF0F3D">
              <a:alpha val="18431"/>
            </a:srgbClr>
          </a:solidFill>
          <a:ln>
            <a:solidFill>
              <a:schemeClr val="accent1">
                <a:lumMod val="50000"/>
              </a:schemeClr>
            </a:solidFill>
          </a:ln>
        </p:spPr>
        <p:txBody>
          <a:bodyPr wrap="square">
            <a:spAutoFit/>
          </a:bodyPr>
          <a:lstStyle/>
          <a:p>
            <a:pPr marL="90488" lvl="1">
              <a:buNone/>
            </a:pPr>
            <a:r>
              <a:rPr lang="en-US" dirty="0">
                <a:solidFill>
                  <a:srgbClr val="0033B3"/>
                </a:solidFill>
                <a:effectLst/>
              </a:rPr>
              <a:t>public class </a:t>
            </a:r>
            <a:r>
              <a:rPr lang="en-US" dirty="0" err="1">
                <a:solidFill>
                  <a:srgbClr val="000000"/>
                </a:solidFill>
                <a:effectLst/>
              </a:rPr>
              <a:t>OfficeService</a:t>
            </a:r>
            <a:r>
              <a:rPr lang="en-US" dirty="0">
                <a:solidFill>
                  <a:srgbClr val="000000"/>
                </a:solidFill>
                <a:effectLst/>
              </a:rPr>
              <a:t> </a:t>
            </a:r>
            <a:r>
              <a:rPr lang="en-US" dirty="0"/>
              <a:t>{</a:t>
            </a:r>
            <a:br>
              <a:rPr lang="en-US" dirty="0"/>
            </a:br>
            <a:r>
              <a:rPr lang="en-US" dirty="0"/>
              <a:t>    </a:t>
            </a:r>
            <a:r>
              <a:rPr lang="en-US" dirty="0">
                <a:solidFill>
                  <a:srgbClr val="9E880D"/>
                </a:solidFill>
                <a:effectLst/>
              </a:rPr>
              <a:t>@</a:t>
            </a:r>
            <a:r>
              <a:rPr lang="en-US" dirty="0" err="1">
                <a:solidFill>
                  <a:srgbClr val="9E880D"/>
                </a:solidFill>
                <a:effectLst/>
              </a:rPr>
              <a:t>Autowired</a:t>
            </a:r>
            <a:br>
              <a:rPr lang="en-US" dirty="0">
                <a:solidFill>
                  <a:srgbClr val="9E880D"/>
                </a:solidFill>
                <a:effectLst/>
              </a:rPr>
            </a:br>
            <a:r>
              <a:rPr lang="en-US" dirty="0">
                <a:solidFill>
                  <a:srgbClr val="9E880D"/>
                </a:solidFill>
                <a:effectLst/>
              </a:rPr>
              <a:t>    </a:t>
            </a:r>
            <a:r>
              <a:rPr lang="en-US" dirty="0">
                <a:solidFill>
                  <a:srgbClr val="0033B3"/>
                </a:solidFill>
                <a:effectLst/>
              </a:rPr>
              <a:t>private </a:t>
            </a:r>
            <a:r>
              <a:rPr lang="en-US" dirty="0" err="1">
                <a:solidFill>
                  <a:srgbClr val="000000"/>
                </a:solidFill>
                <a:effectLst/>
              </a:rPr>
              <a:t>OfficeRepository</a:t>
            </a:r>
            <a:r>
              <a:rPr lang="en-US" dirty="0">
                <a:solidFill>
                  <a:srgbClr val="000000"/>
                </a:solidFill>
                <a:effectLst/>
              </a:rPr>
              <a:t> </a:t>
            </a:r>
            <a:r>
              <a:rPr lang="en-US" dirty="0">
                <a:solidFill>
                  <a:srgbClr val="871094"/>
                </a:solidFill>
                <a:effectLst/>
              </a:rPr>
              <a:t>repository</a:t>
            </a:r>
            <a:r>
              <a:rPr lang="en-US" dirty="0"/>
              <a:t>;</a:t>
            </a:r>
          </a:p>
        </p:txBody>
      </p:sp>
      <p:sp>
        <p:nvSpPr>
          <p:cNvPr id="7" name="TextBox 6">
            <a:extLst>
              <a:ext uri="{FF2B5EF4-FFF2-40B4-BE49-F238E27FC236}">
                <a16:creationId xmlns:a16="http://schemas.microsoft.com/office/drawing/2014/main" id="{FB226771-2638-7429-1E89-F443A7E9D2FC}"/>
              </a:ext>
            </a:extLst>
          </p:cNvPr>
          <p:cNvSpPr txBox="1"/>
          <p:nvPr/>
        </p:nvSpPr>
        <p:spPr>
          <a:xfrm>
            <a:off x="5646065" y="2684789"/>
            <a:ext cx="5296255" cy="1754326"/>
          </a:xfrm>
          <a:prstGeom prst="rect">
            <a:avLst/>
          </a:prstGeom>
          <a:solidFill>
            <a:schemeClr val="accent1">
              <a:lumMod val="40000"/>
              <a:lumOff val="60000"/>
            </a:schemeClr>
          </a:solidFill>
          <a:ln>
            <a:solidFill>
              <a:schemeClr val="accent1">
                <a:lumMod val="50000"/>
              </a:schemeClr>
            </a:solidFill>
          </a:ln>
        </p:spPr>
        <p:txBody>
          <a:bodyPr wrap="square">
            <a:spAutoFit/>
          </a:bodyPr>
          <a:lstStyle/>
          <a:p>
            <a:pPr marL="134938" lvl="1">
              <a:buNone/>
            </a:pPr>
            <a:r>
              <a:rPr lang="en-US" dirty="0">
                <a:solidFill>
                  <a:srgbClr val="0033B3"/>
                </a:solidFill>
                <a:effectLst/>
              </a:rPr>
              <a:t>public class </a:t>
            </a:r>
            <a:r>
              <a:rPr lang="en-US" dirty="0" err="1">
                <a:solidFill>
                  <a:srgbClr val="000000"/>
                </a:solidFill>
                <a:effectLst/>
              </a:rPr>
              <a:t>OfficeService</a:t>
            </a:r>
            <a:r>
              <a:rPr lang="en-US" dirty="0">
                <a:solidFill>
                  <a:srgbClr val="000000"/>
                </a:solidFill>
                <a:effectLst/>
              </a:rPr>
              <a:t> </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033B3"/>
                </a:solidFill>
                <a:effectLst/>
              </a:rPr>
              <a:t>private final </a:t>
            </a:r>
            <a:r>
              <a:rPr lang="en-US" dirty="0" err="1">
                <a:solidFill>
                  <a:srgbClr val="000000"/>
                </a:solidFill>
                <a:effectLst/>
              </a:rPr>
              <a:t>OfficeRepository</a:t>
            </a:r>
            <a:r>
              <a:rPr lang="en-US" dirty="0">
                <a:solidFill>
                  <a:srgbClr val="000000"/>
                </a:solidFill>
                <a:effectLst/>
              </a:rPr>
              <a:t> </a:t>
            </a:r>
            <a:r>
              <a:rPr lang="en-US" dirty="0">
                <a:solidFill>
                  <a:srgbClr val="871094"/>
                </a:solidFill>
                <a:effectLst/>
              </a:rPr>
              <a:t>repository</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9E880D"/>
                </a:solidFill>
                <a:effectLst/>
              </a:rPr>
              <a:t>@</a:t>
            </a:r>
            <a:r>
              <a:rPr lang="en-US" dirty="0" err="1">
                <a:solidFill>
                  <a:srgbClr val="9E880D"/>
                </a:solidFill>
                <a:effectLst/>
              </a:rPr>
              <a:t>Autowired</a:t>
            </a:r>
            <a:br>
              <a:rPr lang="en-US" dirty="0">
                <a:solidFill>
                  <a:srgbClr val="9E880D"/>
                </a:solidFill>
                <a:effectLst/>
              </a:rPr>
            </a:br>
            <a:r>
              <a:rPr lang="en-US" dirty="0">
                <a:solidFill>
                  <a:srgbClr val="9E880D"/>
                </a:solidFill>
                <a:effectLst/>
              </a:rPr>
              <a:t>    </a:t>
            </a:r>
            <a:r>
              <a:rPr lang="en-US" dirty="0">
                <a:solidFill>
                  <a:srgbClr val="0033B3"/>
                </a:solidFill>
                <a:effectLst/>
              </a:rPr>
              <a:t>public </a:t>
            </a:r>
            <a:r>
              <a:rPr lang="en-US" dirty="0" err="1">
                <a:solidFill>
                  <a:srgbClr val="00627A"/>
                </a:solidFill>
                <a:effectLst/>
              </a:rPr>
              <a:t>OfficeService</a:t>
            </a:r>
            <a:r>
              <a:rPr lang="en-US" dirty="0">
                <a:solidFill>
                  <a:srgbClr val="080808"/>
                </a:solidFill>
                <a:effectLst/>
              </a:rPr>
              <a:t>(</a:t>
            </a:r>
            <a:r>
              <a:rPr lang="en-US" dirty="0" err="1">
                <a:solidFill>
                  <a:srgbClr val="000000"/>
                </a:solidFill>
                <a:effectLst/>
              </a:rPr>
              <a:t>OfficeRepository</a:t>
            </a:r>
            <a:r>
              <a:rPr lang="en-US" dirty="0">
                <a:solidFill>
                  <a:srgbClr val="000000"/>
                </a:solidFill>
                <a:effectLst/>
              </a:rPr>
              <a:t> </a:t>
            </a:r>
            <a:r>
              <a:rPr lang="en-US" dirty="0">
                <a:solidFill>
                  <a:srgbClr val="080808"/>
                </a:solidFill>
                <a:effectLst/>
              </a:rPr>
              <a:t>repository) {</a:t>
            </a:r>
            <a:br>
              <a:rPr lang="en-US" dirty="0">
                <a:solidFill>
                  <a:srgbClr val="080808"/>
                </a:solidFill>
                <a:effectLst/>
              </a:rPr>
            </a:br>
            <a:r>
              <a:rPr lang="en-US" dirty="0">
                <a:solidFill>
                  <a:srgbClr val="080808"/>
                </a:solidFill>
                <a:effectLst/>
              </a:rPr>
              <a:t>        </a:t>
            </a:r>
            <a:r>
              <a:rPr lang="en-US" dirty="0" err="1">
                <a:solidFill>
                  <a:srgbClr val="0033B3"/>
                </a:solidFill>
                <a:effectLst/>
              </a:rPr>
              <a:t>this</a:t>
            </a:r>
            <a:r>
              <a:rPr lang="en-US" dirty="0" err="1">
                <a:solidFill>
                  <a:srgbClr val="080808"/>
                </a:solidFill>
                <a:effectLst/>
              </a:rPr>
              <a:t>.</a:t>
            </a:r>
            <a:r>
              <a:rPr lang="en-US" dirty="0" err="1">
                <a:solidFill>
                  <a:srgbClr val="871094"/>
                </a:solidFill>
                <a:effectLst/>
              </a:rPr>
              <a:t>repository</a:t>
            </a:r>
            <a:r>
              <a:rPr lang="en-US" dirty="0">
                <a:solidFill>
                  <a:srgbClr val="871094"/>
                </a:solidFill>
                <a:effectLst/>
              </a:rPr>
              <a:t> </a:t>
            </a:r>
            <a:r>
              <a:rPr lang="en-US" dirty="0">
                <a:solidFill>
                  <a:srgbClr val="080808"/>
                </a:solidFill>
                <a:effectLst/>
              </a:rPr>
              <a:t>= repository;</a:t>
            </a:r>
            <a:br>
              <a:rPr lang="en-US" dirty="0">
                <a:solidFill>
                  <a:srgbClr val="080808"/>
                </a:solidFill>
                <a:effectLst/>
              </a:rPr>
            </a:br>
            <a:r>
              <a:rPr lang="en-US" dirty="0">
                <a:solidFill>
                  <a:srgbClr val="080808"/>
                </a:solidFill>
                <a:effectLst/>
              </a:rPr>
              <a:t>    }</a:t>
            </a:r>
            <a:endParaRPr lang="en-TH" dirty="0"/>
          </a:p>
        </p:txBody>
      </p:sp>
      <p:sp>
        <p:nvSpPr>
          <p:cNvPr id="8" name="TextBox 7">
            <a:extLst>
              <a:ext uri="{FF2B5EF4-FFF2-40B4-BE49-F238E27FC236}">
                <a16:creationId xmlns:a16="http://schemas.microsoft.com/office/drawing/2014/main" id="{4FE34014-8CF6-B6E2-C848-090EA26A81B2}"/>
              </a:ext>
            </a:extLst>
          </p:cNvPr>
          <p:cNvSpPr txBox="1"/>
          <p:nvPr/>
        </p:nvSpPr>
        <p:spPr>
          <a:xfrm>
            <a:off x="1151458" y="4544239"/>
            <a:ext cx="7714297" cy="1754326"/>
          </a:xfrm>
          <a:prstGeom prst="rect">
            <a:avLst/>
          </a:prstGeom>
          <a:solidFill>
            <a:schemeClr val="accent6">
              <a:lumMod val="20000"/>
              <a:lumOff val="80000"/>
            </a:schemeClr>
          </a:solidFill>
          <a:ln>
            <a:solidFill>
              <a:schemeClr val="accent1">
                <a:lumMod val="50000"/>
              </a:schemeClr>
            </a:solidFill>
          </a:ln>
        </p:spPr>
        <p:txBody>
          <a:bodyPr wrap="square">
            <a:spAutoFit/>
          </a:bodyPr>
          <a:lstStyle/>
          <a:p>
            <a:pPr marL="134938" lvl="1">
              <a:buNone/>
            </a:pPr>
            <a:r>
              <a:rPr lang="en-US" dirty="0">
                <a:solidFill>
                  <a:srgbClr val="0033B3"/>
                </a:solidFill>
                <a:effectLst/>
              </a:rPr>
              <a:t>public class </a:t>
            </a:r>
            <a:r>
              <a:rPr lang="en-US" dirty="0" err="1">
                <a:solidFill>
                  <a:srgbClr val="000000"/>
                </a:solidFill>
                <a:effectLst/>
              </a:rPr>
              <a:t>OfficeService</a:t>
            </a:r>
            <a:r>
              <a:rPr lang="en-US" dirty="0">
                <a:solidFill>
                  <a:srgbClr val="000000"/>
                </a:solidFill>
                <a:effectLst/>
              </a:rPr>
              <a:t> </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033B3"/>
                </a:solidFill>
                <a:effectLst/>
              </a:rPr>
              <a:t>private final </a:t>
            </a:r>
            <a:r>
              <a:rPr lang="en-US" dirty="0" err="1">
                <a:solidFill>
                  <a:srgbClr val="000000"/>
                </a:solidFill>
                <a:effectLst/>
              </a:rPr>
              <a:t>OfficeRepository</a:t>
            </a:r>
            <a:r>
              <a:rPr lang="en-US" dirty="0">
                <a:solidFill>
                  <a:srgbClr val="000000"/>
                </a:solidFill>
                <a:effectLst/>
              </a:rPr>
              <a:t> </a:t>
            </a:r>
            <a:r>
              <a:rPr lang="en-US" dirty="0">
                <a:solidFill>
                  <a:srgbClr val="871094"/>
                </a:solidFill>
                <a:effectLst/>
              </a:rPr>
              <a:t>repository</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9E880D"/>
                </a:solidFill>
                <a:effectLst/>
              </a:rPr>
              <a:t>@</a:t>
            </a:r>
            <a:r>
              <a:rPr lang="en-US" dirty="0" err="1">
                <a:solidFill>
                  <a:srgbClr val="9E880D"/>
                </a:solidFill>
                <a:effectLst/>
              </a:rPr>
              <a:t>Autowired</a:t>
            </a:r>
            <a:br>
              <a:rPr lang="en-US" dirty="0">
                <a:solidFill>
                  <a:srgbClr val="9E880D"/>
                </a:solidFill>
                <a:effectLst/>
              </a:rPr>
            </a:br>
            <a:r>
              <a:rPr lang="en-US" dirty="0">
                <a:solidFill>
                  <a:srgbClr val="9E880D"/>
                </a:solidFill>
                <a:effectLst/>
              </a:rPr>
              <a:t>    </a:t>
            </a:r>
            <a:r>
              <a:rPr lang="en-US" dirty="0">
                <a:solidFill>
                  <a:srgbClr val="0033B3"/>
                </a:solidFill>
                <a:effectLst/>
              </a:rPr>
              <a:t>public void </a:t>
            </a:r>
            <a:r>
              <a:rPr lang="en-US" dirty="0" err="1">
                <a:solidFill>
                  <a:srgbClr val="00627A"/>
                </a:solidFill>
                <a:effectLst/>
              </a:rPr>
              <a:t>setRepository</a:t>
            </a:r>
            <a:r>
              <a:rPr lang="en-US" dirty="0">
                <a:solidFill>
                  <a:srgbClr val="080808"/>
                </a:solidFill>
                <a:effectLst/>
              </a:rPr>
              <a:t>(</a:t>
            </a:r>
            <a:r>
              <a:rPr lang="en-US" dirty="0" err="1">
                <a:solidFill>
                  <a:srgbClr val="000000"/>
                </a:solidFill>
                <a:effectLst/>
              </a:rPr>
              <a:t>OfficeRepository</a:t>
            </a:r>
            <a:r>
              <a:rPr lang="en-US" dirty="0">
                <a:solidFill>
                  <a:srgbClr val="000000"/>
                </a:solidFill>
                <a:effectLst/>
              </a:rPr>
              <a:t> </a:t>
            </a:r>
            <a:r>
              <a:rPr lang="en-US" dirty="0">
                <a:solidFill>
                  <a:srgbClr val="080808"/>
                </a:solidFill>
                <a:effectLst/>
              </a:rPr>
              <a:t>repository) {</a:t>
            </a:r>
            <a:br>
              <a:rPr lang="en-US" dirty="0">
                <a:solidFill>
                  <a:srgbClr val="080808"/>
                </a:solidFill>
                <a:effectLst/>
              </a:rPr>
            </a:br>
            <a:r>
              <a:rPr lang="en-US" dirty="0">
                <a:solidFill>
                  <a:srgbClr val="080808"/>
                </a:solidFill>
                <a:effectLst/>
              </a:rPr>
              <a:t>        </a:t>
            </a:r>
            <a:r>
              <a:rPr lang="en-US" dirty="0" err="1">
                <a:solidFill>
                  <a:srgbClr val="0033B3"/>
                </a:solidFill>
                <a:effectLst/>
              </a:rPr>
              <a:t>this</a:t>
            </a:r>
            <a:r>
              <a:rPr lang="en-US" dirty="0" err="1">
                <a:solidFill>
                  <a:srgbClr val="080808"/>
                </a:solidFill>
                <a:effectLst/>
              </a:rPr>
              <a:t>.</a:t>
            </a:r>
            <a:r>
              <a:rPr lang="en-US" dirty="0" err="1">
                <a:solidFill>
                  <a:srgbClr val="871094"/>
                </a:solidFill>
                <a:effectLst/>
              </a:rPr>
              <a:t>repository</a:t>
            </a:r>
            <a:r>
              <a:rPr lang="en-US" dirty="0">
                <a:solidFill>
                  <a:srgbClr val="871094"/>
                </a:solidFill>
                <a:effectLst/>
              </a:rPr>
              <a:t> </a:t>
            </a:r>
            <a:r>
              <a:rPr lang="en-US" dirty="0">
                <a:solidFill>
                  <a:srgbClr val="080808"/>
                </a:solidFill>
                <a:effectLst/>
              </a:rPr>
              <a:t>= repository;</a:t>
            </a:r>
            <a:br>
              <a:rPr lang="en-US" dirty="0">
                <a:solidFill>
                  <a:srgbClr val="080808"/>
                </a:solidFill>
                <a:effectLst/>
              </a:rPr>
            </a:br>
            <a:r>
              <a:rPr lang="en-US" dirty="0">
                <a:solidFill>
                  <a:srgbClr val="080808"/>
                </a:solidFill>
                <a:effectLst/>
              </a:rPr>
              <a:t>    }</a:t>
            </a:r>
            <a:endParaRPr lang="en-TH" dirty="0"/>
          </a:p>
        </p:txBody>
      </p:sp>
    </p:spTree>
    <p:extLst>
      <p:ext uri="{BB962C8B-B14F-4D97-AF65-F5344CB8AC3E}">
        <p14:creationId xmlns:p14="http://schemas.microsoft.com/office/powerpoint/2010/main" val="3313261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2CC9-4F51-4BAB-9B4F-F13670730897}"/>
              </a:ext>
            </a:extLst>
          </p:cNvPr>
          <p:cNvSpPr>
            <a:spLocks noGrp="1"/>
          </p:cNvSpPr>
          <p:nvPr>
            <p:ph type="title"/>
          </p:nvPr>
        </p:nvSpPr>
        <p:spPr>
          <a:xfrm>
            <a:off x="838200" y="365125"/>
            <a:ext cx="10515600" cy="821649"/>
          </a:xfrm>
        </p:spPr>
        <p:txBody>
          <a:bodyPr>
            <a:normAutofit/>
          </a:bodyPr>
          <a:lstStyle/>
          <a:p>
            <a:r>
              <a:rPr lang="en-US" sz="4000" dirty="0"/>
              <a:t>Spring Boot Annotations</a:t>
            </a:r>
          </a:p>
        </p:txBody>
      </p:sp>
      <p:sp>
        <p:nvSpPr>
          <p:cNvPr id="3" name="Content Placeholder 2">
            <a:extLst>
              <a:ext uri="{FF2B5EF4-FFF2-40B4-BE49-F238E27FC236}">
                <a16:creationId xmlns:a16="http://schemas.microsoft.com/office/drawing/2014/main" id="{1E6CDC8D-D708-4F85-92BB-57B662DE5B07}"/>
              </a:ext>
            </a:extLst>
          </p:cNvPr>
          <p:cNvSpPr>
            <a:spLocks noGrp="1"/>
          </p:cNvSpPr>
          <p:nvPr>
            <p:ph idx="1"/>
          </p:nvPr>
        </p:nvSpPr>
        <p:spPr>
          <a:xfrm>
            <a:off x="838200" y="1313235"/>
            <a:ext cx="10515600" cy="2207206"/>
          </a:xfrm>
        </p:spPr>
        <p:txBody>
          <a:bodyPr>
            <a:normAutofit/>
          </a:bodyPr>
          <a:lstStyle/>
          <a:p>
            <a:pPr>
              <a:lnSpc>
                <a:spcPct val="100000"/>
              </a:lnSpc>
              <a:spcBef>
                <a:spcPts val="600"/>
              </a:spcBef>
            </a:pPr>
            <a:r>
              <a:rPr lang="en-US" dirty="0">
                <a:solidFill>
                  <a:schemeClr val="accent6"/>
                </a:solidFill>
              </a:rPr>
              <a:t>@</a:t>
            </a:r>
            <a:r>
              <a:rPr lang="en-US" dirty="0" err="1">
                <a:solidFill>
                  <a:schemeClr val="accent6"/>
                </a:solidFill>
              </a:rPr>
              <a:t>SpringBootApplication</a:t>
            </a:r>
            <a:r>
              <a:rPr lang="en-US" dirty="0">
                <a:solidFill>
                  <a:schemeClr val="accent6"/>
                </a:solidFill>
              </a:rPr>
              <a:t> </a:t>
            </a:r>
            <a:r>
              <a:rPr lang="en-US" dirty="0"/>
              <a:t>Combination of three annotations </a:t>
            </a:r>
          </a:p>
          <a:p>
            <a:pPr lvl="1">
              <a:lnSpc>
                <a:spcPct val="100000"/>
              </a:lnSpc>
              <a:spcBef>
                <a:spcPts val="600"/>
              </a:spcBef>
            </a:pPr>
            <a:r>
              <a:rPr lang="en-US" dirty="0">
                <a:solidFill>
                  <a:schemeClr val="accent5">
                    <a:lumMod val="75000"/>
                  </a:schemeClr>
                </a:solidFill>
              </a:rPr>
              <a:t>@</a:t>
            </a:r>
            <a:r>
              <a:rPr lang="en-US" dirty="0" err="1">
                <a:solidFill>
                  <a:schemeClr val="accent5">
                    <a:lumMod val="75000"/>
                  </a:schemeClr>
                </a:solidFill>
              </a:rPr>
              <a:t>EnableAutoConfiguration</a:t>
            </a:r>
            <a:r>
              <a:rPr lang="en-US" dirty="0"/>
              <a:t> </a:t>
            </a:r>
          </a:p>
          <a:p>
            <a:pPr lvl="1">
              <a:lnSpc>
                <a:spcPct val="100000"/>
              </a:lnSpc>
              <a:spcBef>
                <a:spcPts val="600"/>
              </a:spcBef>
            </a:pPr>
            <a:r>
              <a:rPr lang="en-US" dirty="0">
                <a:solidFill>
                  <a:schemeClr val="accent5">
                    <a:lumMod val="75000"/>
                  </a:schemeClr>
                </a:solidFill>
              </a:rPr>
              <a:t>@</a:t>
            </a:r>
            <a:r>
              <a:rPr lang="en-US" dirty="0" err="1">
                <a:solidFill>
                  <a:schemeClr val="accent5">
                    <a:lumMod val="75000"/>
                  </a:schemeClr>
                </a:solidFill>
              </a:rPr>
              <a:t>ComponentScan</a:t>
            </a:r>
            <a:r>
              <a:rPr lang="en-US" dirty="0"/>
              <a:t> </a:t>
            </a:r>
          </a:p>
          <a:p>
            <a:pPr lvl="1">
              <a:lnSpc>
                <a:spcPct val="100000"/>
              </a:lnSpc>
              <a:spcBef>
                <a:spcPts val="600"/>
              </a:spcBef>
            </a:pPr>
            <a:r>
              <a:rPr lang="en-US" dirty="0">
                <a:solidFill>
                  <a:schemeClr val="accent5">
                    <a:lumMod val="75000"/>
                  </a:schemeClr>
                </a:solidFill>
              </a:rPr>
              <a:t>@Configuration</a:t>
            </a:r>
            <a:r>
              <a:rPr lang="en-US" dirty="0"/>
              <a:t>.</a:t>
            </a:r>
          </a:p>
          <a:p>
            <a:pPr>
              <a:lnSpc>
                <a:spcPct val="100000"/>
              </a:lnSpc>
              <a:spcBef>
                <a:spcPts val="600"/>
              </a:spcBef>
            </a:pPr>
            <a:endParaRPr lang="en-US" dirty="0"/>
          </a:p>
          <a:p>
            <a:pPr lvl="1">
              <a:lnSpc>
                <a:spcPct val="100000"/>
              </a:lnSpc>
              <a:spcBef>
                <a:spcPts val="600"/>
              </a:spcBef>
            </a:pPr>
            <a:endParaRPr lang="en-US" dirty="0"/>
          </a:p>
          <a:p>
            <a:pPr lvl="1">
              <a:lnSpc>
                <a:spcPct val="100000"/>
              </a:lnSpc>
              <a:spcBef>
                <a:spcPts val="600"/>
              </a:spcBef>
            </a:pPr>
            <a:endParaRPr lang="en-US" dirty="0"/>
          </a:p>
        </p:txBody>
      </p:sp>
      <p:sp>
        <p:nvSpPr>
          <p:cNvPr id="5" name="TextBox 4">
            <a:extLst>
              <a:ext uri="{FF2B5EF4-FFF2-40B4-BE49-F238E27FC236}">
                <a16:creationId xmlns:a16="http://schemas.microsoft.com/office/drawing/2014/main" id="{439B0EB4-B3EF-28F4-95B0-8510A4BB24E1}"/>
              </a:ext>
            </a:extLst>
          </p:cNvPr>
          <p:cNvSpPr txBox="1"/>
          <p:nvPr/>
        </p:nvSpPr>
        <p:spPr>
          <a:xfrm>
            <a:off x="1265872" y="3520441"/>
            <a:ext cx="7992427" cy="2062103"/>
          </a:xfrm>
          <a:prstGeom prst="rect">
            <a:avLst/>
          </a:prstGeom>
          <a:solidFill>
            <a:schemeClr val="bg2">
              <a:lumMod val="90000"/>
            </a:schemeClr>
          </a:solidFill>
          <a:ln>
            <a:solidFill>
              <a:schemeClr val="accent1">
                <a:lumMod val="75000"/>
              </a:schemeClr>
            </a:solidFill>
          </a:ln>
        </p:spPr>
        <p:txBody>
          <a:bodyPr wrap="square">
            <a:spAutoFit/>
          </a:bodyPr>
          <a:lstStyle/>
          <a:p>
            <a:r>
              <a:rPr lang="en-US" sz="2000" b="1" dirty="0">
                <a:solidFill>
                  <a:srgbClr val="9E880D"/>
                </a:solidFill>
                <a:effectLst/>
              </a:rPr>
              <a:t>@</a:t>
            </a:r>
            <a:r>
              <a:rPr lang="en-US" sz="2000" b="1" dirty="0" err="1">
                <a:solidFill>
                  <a:srgbClr val="9E880D"/>
                </a:solidFill>
                <a:effectLst/>
              </a:rPr>
              <a:t>SpringBootApplication</a:t>
            </a:r>
            <a:endParaRPr lang="en-US" sz="2000" b="1" dirty="0">
              <a:solidFill>
                <a:srgbClr val="9E880D"/>
              </a:solidFill>
              <a:effectLst/>
            </a:endParaRPr>
          </a:p>
          <a:p>
            <a:br>
              <a:rPr lang="en-US" dirty="0">
                <a:solidFill>
                  <a:srgbClr val="9E880D"/>
                </a:solidFill>
                <a:effectLst/>
              </a:rPr>
            </a:br>
            <a:r>
              <a:rPr lang="en-US" dirty="0">
                <a:solidFill>
                  <a:srgbClr val="0033B3"/>
                </a:solidFill>
                <a:effectLst/>
              </a:rPr>
              <a:t>public class </a:t>
            </a:r>
            <a:r>
              <a:rPr lang="en-US" dirty="0" err="1">
                <a:solidFill>
                  <a:srgbClr val="000000"/>
                </a:solidFill>
                <a:effectLst/>
              </a:rPr>
              <a:t>ClassicmodelServiceApplication</a:t>
            </a:r>
            <a:r>
              <a:rPr lang="en-US" dirty="0">
                <a:solidFill>
                  <a:srgbClr val="000000"/>
                </a:solidFill>
                <a:effectLst/>
              </a:rPr>
              <a:t> </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033B3"/>
                </a:solidFill>
                <a:effectLst/>
              </a:rPr>
              <a:t>public static void </a:t>
            </a:r>
            <a:r>
              <a:rPr lang="en-US" dirty="0">
                <a:solidFill>
                  <a:srgbClr val="00627A"/>
                </a:solidFill>
                <a:effectLst/>
              </a:rPr>
              <a:t>main</a:t>
            </a:r>
            <a:r>
              <a:rPr lang="en-US" dirty="0">
                <a:solidFill>
                  <a:srgbClr val="080808"/>
                </a:solidFill>
                <a:effectLst/>
              </a:rPr>
              <a:t>(</a:t>
            </a:r>
            <a:r>
              <a:rPr lang="en-US" dirty="0">
                <a:solidFill>
                  <a:srgbClr val="000000"/>
                </a:solidFill>
                <a:effectLst/>
              </a:rPr>
              <a:t>String</a:t>
            </a:r>
            <a:r>
              <a:rPr lang="en-US" dirty="0">
                <a:solidFill>
                  <a:srgbClr val="080808"/>
                </a:solidFill>
                <a:effectLst/>
              </a:rPr>
              <a:t>[] </a:t>
            </a:r>
            <a:r>
              <a:rPr lang="en-US" dirty="0" err="1">
                <a:solidFill>
                  <a:srgbClr val="080808"/>
                </a:solidFill>
                <a:effectLst/>
              </a:rPr>
              <a:t>args</a:t>
            </a: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err="1">
                <a:solidFill>
                  <a:srgbClr val="000000"/>
                </a:solidFill>
                <a:effectLst/>
              </a:rPr>
              <a:t>SpringApplication</a:t>
            </a:r>
            <a:r>
              <a:rPr lang="en-US" dirty="0" err="1">
                <a:solidFill>
                  <a:srgbClr val="080808"/>
                </a:solidFill>
                <a:effectLst/>
              </a:rPr>
              <a:t>.</a:t>
            </a:r>
            <a:r>
              <a:rPr lang="en-US" i="1" dirty="0" err="1">
                <a:solidFill>
                  <a:srgbClr val="080808"/>
                </a:solidFill>
                <a:effectLst/>
              </a:rPr>
              <a:t>run</a:t>
            </a:r>
            <a:r>
              <a:rPr lang="en-US" dirty="0">
                <a:solidFill>
                  <a:srgbClr val="080808"/>
                </a:solidFill>
                <a:effectLst/>
              </a:rPr>
              <a:t>(</a:t>
            </a:r>
            <a:r>
              <a:rPr lang="en-US" dirty="0" err="1">
                <a:solidFill>
                  <a:srgbClr val="000000"/>
                </a:solidFill>
                <a:effectLst/>
              </a:rPr>
              <a:t>ClassicmodelServiceApplication</a:t>
            </a:r>
            <a:r>
              <a:rPr lang="en-US" dirty="0" err="1">
                <a:solidFill>
                  <a:srgbClr val="080808"/>
                </a:solidFill>
                <a:effectLst/>
              </a:rPr>
              <a:t>.</a:t>
            </a:r>
            <a:r>
              <a:rPr lang="en-US" dirty="0" err="1">
                <a:solidFill>
                  <a:srgbClr val="0033B3"/>
                </a:solidFill>
                <a:effectLst/>
              </a:rPr>
              <a:t>class</a:t>
            </a:r>
            <a:r>
              <a:rPr lang="en-US" dirty="0">
                <a:solidFill>
                  <a:srgbClr val="080808"/>
                </a:solidFill>
                <a:effectLst/>
              </a:rPr>
              <a:t>, </a:t>
            </a:r>
            <a:r>
              <a:rPr lang="en-US" dirty="0" err="1">
                <a:solidFill>
                  <a:srgbClr val="080808"/>
                </a:solidFill>
                <a:effectLst/>
              </a:rPr>
              <a:t>args</a:t>
            </a:r>
            <a:r>
              <a:rPr lang="en-US" dirty="0">
                <a:solidFill>
                  <a:srgbClr val="080808"/>
                </a:solidFill>
                <a:effectLst/>
              </a:rPr>
              <a:t>);</a:t>
            </a:r>
            <a:br>
              <a:rPr lang="en-US" dirty="0">
                <a:solidFill>
                  <a:srgbClr val="080808"/>
                </a:solidFill>
                <a:effectLst/>
              </a:rPr>
            </a:br>
            <a:r>
              <a:rPr lang="en-US" dirty="0">
                <a:solidFill>
                  <a:srgbClr val="080808"/>
                </a:solidFill>
                <a:effectLst/>
              </a:rPr>
              <a:t>    }</a:t>
            </a:r>
            <a:br>
              <a:rPr lang="en-US" dirty="0">
                <a:solidFill>
                  <a:srgbClr val="080808"/>
                </a:solidFill>
                <a:effectLst/>
              </a:rPr>
            </a:br>
            <a:r>
              <a:rPr lang="en-US" dirty="0">
                <a:solidFill>
                  <a:srgbClr val="080808"/>
                </a:solidFill>
                <a:effectLst/>
              </a:rPr>
              <a:t>}</a:t>
            </a:r>
          </a:p>
        </p:txBody>
      </p:sp>
    </p:spTree>
    <p:extLst>
      <p:ext uri="{BB962C8B-B14F-4D97-AF65-F5344CB8AC3E}">
        <p14:creationId xmlns:p14="http://schemas.microsoft.com/office/powerpoint/2010/main" val="3988255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2CC9-4F51-4BAB-9B4F-F13670730897}"/>
              </a:ext>
            </a:extLst>
          </p:cNvPr>
          <p:cNvSpPr>
            <a:spLocks noGrp="1"/>
          </p:cNvSpPr>
          <p:nvPr>
            <p:ph type="title"/>
          </p:nvPr>
        </p:nvSpPr>
        <p:spPr>
          <a:xfrm>
            <a:off x="838200" y="365125"/>
            <a:ext cx="10515600" cy="821649"/>
          </a:xfrm>
        </p:spPr>
        <p:txBody>
          <a:bodyPr>
            <a:normAutofit/>
          </a:bodyPr>
          <a:lstStyle/>
          <a:p>
            <a:r>
              <a:rPr lang="en-US" sz="4000" dirty="0"/>
              <a:t>Spring Bean Annotations</a:t>
            </a:r>
          </a:p>
        </p:txBody>
      </p:sp>
      <p:sp>
        <p:nvSpPr>
          <p:cNvPr id="3" name="Content Placeholder 2">
            <a:extLst>
              <a:ext uri="{FF2B5EF4-FFF2-40B4-BE49-F238E27FC236}">
                <a16:creationId xmlns:a16="http://schemas.microsoft.com/office/drawing/2014/main" id="{1E6CDC8D-D708-4F85-92BB-57B662DE5B07}"/>
              </a:ext>
            </a:extLst>
          </p:cNvPr>
          <p:cNvSpPr>
            <a:spLocks noGrp="1"/>
          </p:cNvSpPr>
          <p:nvPr>
            <p:ph idx="1"/>
          </p:nvPr>
        </p:nvSpPr>
        <p:spPr>
          <a:xfrm>
            <a:off x="838200" y="1313235"/>
            <a:ext cx="10515600" cy="3647385"/>
          </a:xfrm>
        </p:spPr>
        <p:txBody>
          <a:bodyPr>
            <a:normAutofit/>
          </a:bodyPr>
          <a:lstStyle/>
          <a:p>
            <a:pPr>
              <a:lnSpc>
                <a:spcPct val="100000"/>
              </a:lnSpc>
              <a:spcBef>
                <a:spcPts val="600"/>
              </a:spcBef>
            </a:pPr>
            <a:r>
              <a:rPr lang="en-US" dirty="0"/>
              <a:t>Some of the annotations that are available in this category are:</a:t>
            </a:r>
          </a:p>
          <a:p>
            <a:pPr lvl="1">
              <a:lnSpc>
                <a:spcPct val="100000"/>
              </a:lnSpc>
              <a:spcBef>
                <a:spcPts val="600"/>
              </a:spcBef>
            </a:pPr>
            <a:r>
              <a:rPr lang="en-US" dirty="0"/>
              <a:t>@</a:t>
            </a:r>
            <a:r>
              <a:rPr lang="en-US" dirty="0" err="1"/>
              <a:t>ComponentScan</a:t>
            </a:r>
            <a:endParaRPr lang="en-US" dirty="0"/>
          </a:p>
          <a:p>
            <a:pPr lvl="1">
              <a:lnSpc>
                <a:spcPct val="100000"/>
              </a:lnSpc>
              <a:spcBef>
                <a:spcPts val="600"/>
              </a:spcBef>
            </a:pPr>
            <a:r>
              <a:rPr lang="en-US" dirty="0"/>
              <a:t>@Configuration</a:t>
            </a:r>
          </a:p>
          <a:p>
            <a:pPr lvl="1">
              <a:lnSpc>
                <a:spcPct val="100000"/>
              </a:lnSpc>
              <a:spcBef>
                <a:spcPts val="600"/>
              </a:spcBef>
            </a:pPr>
            <a:r>
              <a:rPr lang="en-US" dirty="0"/>
              <a:t>Stereotype Annotations</a:t>
            </a:r>
          </a:p>
          <a:p>
            <a:pPr lvl="2">
              <a:lnSpc>
                <a:spcPct val="100000"/>
              </a:lnSpc>
              <a:spcBef>
                <a:spcPts val="600"/>
              </a:spcBef>
            </a:pPr>
            <a:r>
              <a:rPr lang="en-US" dirty="0"/>
              <a:t>@Component</a:t>
            </a:r>
          </a:p>
          <a:p>
            <a:pPr lvl="3">
              <a:lnSpc>
                <a:spcPct val="100000"/>
              </a:lnSpc>
              <a:spcBef>
                <a:spcPts val="600"/>
              </a:spcBef>
            </a:pPr>
            <a:r>
              <a:rPr lang="en-US" b="1" dirty="0">
                <a:solidFill>
                  <a:schemeClr val="accent5">
                    <a:lumMod val="50000"/>
                  </a:schemeClr>
                </a:solidFill>
              </a:rPr>
              <a:t>@Service</a:t>
            </a:r>
          </a:p>
          <a:p>
            <a:pPr lvl="3">
              <a:lnSpc>
                <a:spcPct val="100000"/>
              </a:lnSpc>
              <a:spcBef>
                <a:spcPts val="600"/>
              </a:spcBef>
            </a:pPr>
            <a:r>
              <a:rPr lang="en-US" b="1" dirty="0">
                <a:solidFill>
                  <a:schemeClr val="accent5">
                    <a:lumMod val="50000"/>
                  </a:schemeClr>
                </a:solidFill>
              </a:rPr>
              <a:t>@Repository</a:t>
            </a:r>
          </a:p>
          <a:p>
            <a:pPr lvl="3">
              <a:lnSpc>
                <a:spcPct val="100000"/>
              </a:lnSpc>
              <a:spcBef>
                <a:spcPts val="600"/>
              </a:spcBef>
            </a:pPr>
            <a:r>
              <a:rPr lang="en-US" b="1" dirty="0">
                <a:solidFill>
                  <a:schemeClr val="accent5">
                    <a:lumMod val="50000"/>
                  </a:schemeClr>
                </a:solidFill>
              </a:rPr>
              <a:t>@Controller</a:t>
            </a:r>
          </a:p>
        </p:txBody>
      </p:sp>
      <p:sp>
        <p:nvSpPr>
          <p:cNvPr id="6" name="TextBox 5">
            <a:extLst>
              <a:ext uri="{FF2B5EF4-FFF2-40B4-BE49-F238E27FC236}">
                <a16:creationId xmlns:a16="http://schemas.microsoft.com/office/drawing/2014/main" id="{F80E41CE-97AD-00B7-F790-7FECCAFF6507}"/>
              </a:ext>
            </a:extLst>
          </p:cNvPr>
          <p:cNvSpPr txBox="1"/>
          <p:nvPr/>
        </p:nvSpPr>
        <p:spPr>
          <a:xfrm>
            <a:off x="4957763" y="2003911"/>
            <a:ext cx="6097904" cy="3970318"/>
          </a:xfrm>
          <a:prstGeom prst="rect">
            <a:avLst/>
          </a:prstGeom>
          <a:noFill/>
          <a:ln>
            <a:solidFill>
              <a:schemeClr val="accent1">
                <a:lumMod val="75000"/>
              </a:schemeClr>
            </a:solidFill>
          </a:ln>
        </p:spPr>
        <p:txBody>
          <a:bodyPr wrap="square">
            <a:spAutoFit/>
          </a:bodyPr>
          <a:lstStyle/>
          <a:p>
            <a:pPr algn="l" fontAlgn="base"/>
            <a:r>
              <a:rPr lang="en-US" b="1" i="0" dirty="0">
                <a:solidFill>
                  <a:srgbClr val="002060"/>
                </a:solidFill>
                <a:effectLst/>
                <a:latin typeface="Nunito" pitchFamily="2" charset="77"/>
              </a:rPr>
              <a:t>@Service: </a:t>
            </a:r>
            <a:r>
              <a:rPr lang="en-US" b="0" i="0" dirty="0">
                <a:solidFill>
                  <a:srgbClr val="002060"/>
                </a:solidFill>
                <a:effectLst/>
                <a:latin typeface="Nunito" pitchFamily="2" charset="77"/>
              </a:rPr>
              <a:t>We specify a class with @Service to indicate that they’re holding the business logic. Besides being used in the service layer, there isn’t any other special use for this annotation. The utility classes can be marked as Service classes.</a:t>
            </a:r>
          </a:p>
          <a:p>
            <a:pPr algn="l" fontAlgn="base"/>
            <a:r>
              <a:rPr lang="en-US" b="1" i="0" dirty="0">
                <a:solidFill>
                  <a:srgbClr val="002060"/>
                </a:solidFill>
                <a:effectLst/>
                <a:latin typeface="Nunito" pitchFamily="2" charset="77"/>
              </a:rPr>
              <a:t>@Repository: </a:t>
            </a:r>
            <a:r>
              <a:rPr lang="en-US" b="0" i="0" dirty="0">
                <a:solidFill>
                  <a:srgbClr val="002060"/>
                </a:solidFill>
                <a:effectLst/>
                <a:latin typeface="Nunito" pitchFamily="2" charset="77"/>
              </a:rPr>
              <a:t>We specify a class with @Repository to indicate that they’re dealing with </a:t>
            </a:r>
            <a:r>
              <a:rPr lang="en-US" b="1" i="0" dirty="0">
                <a:solidFill>
                  <a:srgbClr val="002060"/>
                </a:solidFill>
                <a:effectLst/>
                <a:latin typeface="Nunito" pitchFamily="2" charset="77"/>
              </a:rPr>
              <a:t>CRUD operations</a:t>
            </a:r>
            <a:r>
              <a:rPr lang="en-US" b="0" i="0" dirty="0">
                <a:solidFill>
                  <a:srgbClr val="002060"/>
                </a:solidFill>
                <a:effectLst/>
                <a:latin typeface="Nunito" pitchFamily="2" charset="77"/>
              </a:rPr>
              <a:t>, usually, it’s used with DAO (Data Access Object) or Repository implementations that deal with database tables.</a:t>
            </a:r>
          </a:p>
          <a:p>
            <a:pPr algn="l" fontAlgn="base"/>
            <a:r>
              <a:rPr lang="en-US" b="1" i="0" dirty="0">
                <a:solidFill>
                  <a:srgbClr val="002060"/>
                </a:solidFill>
                <a:effectLst/>
                <a:latin typeface="Nunito" pitchFamily="2" charset="77"/>
              </a:rPr>
              <a:t>@Controller: </a:t>
            </a:r>
            <a:r>
              <a:rPr lang="en-US" b="0" i="0" dirty="0">
                <a:solidFill>
                  <a:srgbClr val="002060"/>
                </a:solidFill>
                <a:effectLst/>
                <a:latin typeface="Nunito" pitchFamily="2" charset="77"/>
              </a:rPr>
              <a:t>We specify a class with @Controller to indicate that they’re front controllers and responsible to handle user requests and return the appropriate response. It is mostly used with REST Web Services.</a:t>
            </a:r>
          </a:p>
        </p:txBody>
      </p:sp>
    </p:spTree>
    <p:extLst>
      <p:ext uri="{BB962C8B-B14F-4D97-AF65-F5344CB8AC3E}">
        <p14:creationId xmlns:p14="http://schemas.microsoft.com/office/powerpoint/2010/main" val="62642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E7E0-0BC8-4352-ACBE-386FAE5208A8}"/>
              </a:ext>
            </a:extLst>
          </p:cNvPr>
          <p:cNvSpPr>
            <a:spLocks noGrp="1"/>
          </p:cNvSpPr>
          <p:nvPr>
            <p:ph type="title"/>
          </p:nvPr>
        </p:nvSpPr>
        <p:spPr>
          <a:xfrm>
            <a:off x="838200" y="365126"/>
            <a:ext cx="10515600" cy="685462"/>
          </a:xfrm>
        </p:spPr>
        <p:txBody>
          <a:bodyPr>
            <a:normAutofit/>
          </a:bodyPr>
          <a:lstStyle/>
          <a:p>
            <a:r>
              <a:rPr lang="en-US" sz="4000" dirty="0"/>
              <a:t>Spring Boot Application Properties</a:t>
            </a:r>
          </a:p>
        </p:txBody>
      </p:sp>
      <p:sp>
        <p:nvSpPr>
          <p:cNvPr id="3" name="Content Placeholder 2">
            <a:extLst>
              <a:ext uri="{FF2B5EF4-FFF2-40B4-BE49-F238E27FC236}">
                <a16:creationId xmlns:a16="http://schemas.microsoft.com/office/drawing/2014/main" id="{4892FE56-D2BC-4940-8626-455D4C50116D}"/>
              </a:ext>
            </a:extLst>
          </p:cNvPr>
          <p:cNvSpPr>
            <a:spLocks noGrp="1"/>
          </p:cNvSpPr>
          <p:nvPr>
            <p:ph idx="1"/>
          </p:nvPr>
        </p:nvSpPr>
        <p:spPr>
          <a:xfrm>
            <a:off x="838200" y="1284052"/>
            <a:ext cx="10515600" cy="1887165"/>
          </a:xfrm>
        </p:spPr>
        <p:txBody>
          <a:bodyPr>
            <a:normAutofit fontScale="92500" lnSpcReduction="20000"/>
          </a:bodyPr>
          <a:lstStyle/>
          <a:p>
            <a:r>
              <a:rPr lang="en-US" dirty="0"/>
              <a:t>Spring Boot Framework comes with a built-in mechanism for application configuration using a file called </a:t>
            </a:r>
            <a:r>
              <a:rPr lang="en-US" dirty="0" err="1"/>
              <a:t>application.properties</a:t>
            </a:r>
            <a:r>
              <a:rPr lang="en-US" dirty="0"/>
              <a:t>. </a:t>
            </a:r>
          </a:p>
          <a:p>
            <a:r>
              <a:rPr lang="en-US" dirty="0"/>
              <a:t>It is located inside the </a:t>
            </a:r>
            <a:r>
              <a:rPr lang="en-US" dirty="0" err="1"/>
              <a:t>src</a:t>
            </a:r>
            <a:r>
              <a:rPr lang="en-US" dirty="0"/>
              <a:t>/main/resources folder.</a:t>
            </a:r>
            <a:endParaRPr lang="th-TH" dirty="0"/>
          </a:p>
          <a:p>
            <a:r>
              <a:rPr lang="en-US" dirty="0"/>
              <a:t>The properties have default values. </a:t>
            </a:r>
            <a:endParaRPr lang="th-TH" dirty="0"/>
          </a:p>
          <a:p>
            <a:r>
              <a:rPr lang="en-US" dirty="0"/>
              <a:t>We can set a property(s) for the Spring Boot application. </a:t>
            </a:r>
          </a:p>
        </p:txBody>
      </p:sp>
      <p:pic>
        <p:nvPicPr>
          <p:cNvPr id="4" name="Picture 3">
            <a:extLst>
              <a:ext uri="{FF2B5EF4-FFF2-40B4-BE49-F238E27FC236}">
                <a16:creationId xmlns:a16="http://schemas.microsoft.com/office/drawing/2014/main" id="{D2AFBC68-C238-4EC5-93BA-435C7940636B}"/>
              </a:ext>
            </a:extLst>
          </p:cNvPr>
          <p:cNvPicPr>
            <a:picLocks noChangeAspect="1"/>
          </p:cNvPicPr>
          <p:nvPr/>
        </p:nvPicPr>
        <p:blipFill rotWithShape="1">
          <a:blip r:embed="rId2"/>
          <a:srcRect r="17312" b="11824"/>
          <a:stretch/>
        </p:blipFill>
        <p:spPr>
          <a:xfrm>
            <a:off x="1144217" y="3429000"/>
            <a:ext cx="7833559" cy="2757791"/>
          </a:xfrm>
          <a:prstGeom prst="rect">
            <a:avLst/>
          </a:prstGeom>
        </p:spPr>
      </p:pic>
    </p:spTree>
    <p:extLst>
      <p:ext uri="{BB962C8B-B14F-4D97-AF65-F5344CB8AC3E}">
        <p14:creationId xmlns:p14="http://schemas.microsoft.com/office/powerpoint/2010/main" val="301968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7612-693F-49B7-80FD-D10F355B378F}"/>
              </a:ext>
            </a:extLst>
          </p:cNvPr>
          <p:cNvSpPr>
            <a:spLocks noGrp="1"/>
          </p:cNvSpPr>
          <p:nvPr>
            <p:ph type="title"/>
          </p:nvPr>
        </p:nvSpPr>
        <p:spPr>
          <a:xfrm>
            <a:off x="838200" y="384584"/>
            <a:ext cx="10515600" cy="782739"/>
          </a:xfrm>
        </p:spPr>
        <p:txBody>
          <a:bodyPr>
            <a:normAutofit/>
          </a:bodyPr>
          <a:lstStyle/>
          <a:p>
            <a:r>
              <a:rPr lang="en-US" sz="4000" dirty="0"/>
              <a:t>Spring Web MVC</a:t>
            </a:r>
          </a:p>
        </p:txBody>
      </p:sp>
      <p:sp>
        <p:nvSpPr>
          <p:cNvPr id="4" name="Content Placeholder 3">
            <a:extLst>
              <a:ext uri="{FF2B5EF4-FFF2-40B4-BE49-F238E27FC236}">
                <a16:creationId xmlns:a16="http://schemas.microsoft.com/office/drawing/2014/main" id="{B4A9D41D-C27D-4A82-A9C8-3324119A33CF}"/>
              </a:ext>
            </a:extLst>
          </p:cNvPr>
          <p:cNvSpPr>
            <a:spLocks noGrp="1"/>
          </p:cNvSpPr>
          <p:nvPr>
            <p:ph idx="1"/>
          </p:nvPr>
        </p:nvSpPr>
        <p:spPr>
          <a:xfrm>
            <a:off x="838200" y="1274323"/>
            <a:ext cx="10515600" cy="4902640"/>
          </a:xfrm>
        </p:spPr>
        <p:txBody>
          <a:bodyPr>
            <a:normAutofit/>
          </a:bodyPr>
          <a:lstStyle/>
          <a:p>
            <a:pPr>
              <a:lnSpc>
                <a:spcPct val="100000"/>
              </a:lnSpc>
              <a:spcBef>
                <a:spcPts val="1200"/>
              </a:spcBef>
            </a:pPr>
            <a:r>
              <a:rPr lang="en-US" dirty="0"/>
              <a:t>The Spring Web MVC framework provides Model-View-Controller (MVC) architecture and ready components that can be used to develop flexible and loosely coupled web applications. </a:t>
            </a:r>
          </a:p>
          <a:p>
            <a:pPr>
              <a:lnSpc>
                <a:spcPct val="100000"/>
              </a:lnSpc>
              <a:spcBef>
                <a:spcPts val="1200"/>
              </a:spcBef>
            </a:pPr>
            <a:r>
              <a:rPr lang="en-US" dirty="0"/>
              <a:t>The MVC pattern results in separating the different aspects of the application (input logic, business logic, and UI logic), while providing a loose coupling between these elements.</a:t>
            </a:r>
          </a:p>
          <a:p>
            <a:pPr>
              <a:lnSpc>
                <a:spcPct val="100000"/>
              </a:lnSpc>
              <a:spcBef>
                <a:spcPts val="1200"/>
              </a:spcBef>
            </a:pPr>
            <a:r>
              <a:rPr lang="en-US" dirty="0"/>
              <a:t>A Spring MVC provides an elegant solution to use MVC in spring framework by the help of </a:t>
            </a:r>
            <a:r>
              <a:rPr lang="en-US" dirty="0" err="1"/>
              <a:t>DispatcherServlet</a:t>
            </a:r>
            <a:r>
              <a:rPr lang="en-US" dirty="0"/>
              <a:t>.</a:t>
            </a:r>
          </a:p>
          <a:p>
            <a:pPr lvl="1">
              <a:lnSpc>
                <a:spcPct val="100000"/>
              </a:lnSpc>
              <a:spcBef>
                <a:spcPts val="1200"/>
              </a:spcBef>
            </a:pPr>
            <a:r>
              <a:rPr lang="en-US" dirty="0"/>
              <a:t>In Spring Web MVC, the </a:t>
            </a:r>
            <a:r>
              <a:rPr lang="en-US" b="1" dirty="0" err="1">
                <a:solidFill>
                  <a:srgbClr val="00B050"/>
                </a:solidFill>
              </a:rPr>
              <a:t>DispatcherServlet</a:t>
            </a:r>
            <a:r>
              <a:rPr lang="en-US" dirty="0"/>
              <a:t> class works as the </a:t>
            </a:r>
            <a:r>
              <a:rPr lang="en-US" b="1" dirty="0">
                <a:solidFill>
                  <a:srgbClr val="00B050"/>
                </a:solidFill>
              </a:rPr>
              <a:t>front</a:t>
            </a:r>
            <a:r>
              <a:rPr lang="en-US" dirty="0"/>
              <a:t> </a:t>
            </a:r>
            <a:r>
              <a:rPr lang="en-US" b="1" dirty="0">
                <a:solidFill>
                  <a:srgbClr val="00B050"/>
                </a:solidFill>
              </a:rPr>
              <a:t>controller</a:t>
            </a:r>
            <a:r>
              <a:rPr lang="en-US" dirty="0"/>
              <a:t>. It is responsible to manage the flow of the Spring MVC application.	</a:t>
            </a:r>
          </a:p>
          <a:p>
            <a:pPr>
              <a:lnSpc>
                <a:spcPct val="100000"/>
              </a:lnSpc>
              <a:spcBef>
                <a:spcPts val="1200"/>
              </a:spcBef>
            </a:pPr>
            <a:endParaRPr lang="en-US" dirty="0"/>
          </a:p>
        </p:txBody>
      </p:sp>
    </p:spTree>
    <p:extLst>
      <p:ext uri="{BB962C8B-B14F-4D97-AF65-F5344CB8AC3E}">
        <p14:creationId xmlns:p14="http://schemas.microsoft.com/office/powerpoint/2010/main" val="4261025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7612-693F-49B7-80FD-D10F355B378F}"/>
              </a:ext>
            </a:extLst>
          </p:cNvPr>
          <p:cNvSpPr>
            <a:spLocks noGrp="1"/>
          </p:cNvSpPr>
          <p:nvPr>
            <p:ph type="title"/>
          </p:nvPr>
        </p:nvSpPr>
        <p:spPr>
          <a:xfrm>
            <a:off x="838200" y="335946"/>
            <a:ext cx="10515600" cy="782739"/>
          </a:xfrm>
        </p:spPr>
        <p:txBody>
          <a:bodyPr>
            <a:normAutofit fontScale="90000"/>
          </a:bodyPr>
          <a:lstStyle/>
          <a:p>
            <a:r>
              <a:rPr lang="en-US" sz="4000" dirty="0"/>
              <a:t>The </a:t>
            </a:r>
            <a:r>
              <a:rPr lang="en-US" sz="4000" dirty="0" err="1"/>
              <a:t>DispatcherServlet</a:t>
            </a:r>
            <a:r>
              <a:rPr lang="en-US" sz="4000" dirty="0"/>
              <a:t> and  Flow of Spring Web MVC</a:t>
            </a:r>
          </a:p>
        </p:txBody>
      </p:sp>
      <p:pic>
        <p:nvPicPr>
          <p:cNvPr id="7170" name="Picture 2" descr="Spring MVC Tutorial">
            <a:extLst>
              <a:ext uri="{FF2B5EF4-FFF2-40B4-BE49-F238E27FC236}">
                <a16:creationId xmlns:a16="http://schemas.microsoft.com/office/drawing/2014/main" id="{DF091D96-82D8-473A-B1B0-8F3D799B7A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0939" y="1525879"/>
            <a:ext cx="7228661" cy="4478889"/>
          </a:xfrm>
          <a:prstGeom prst="rect">
            <a:avLst/>
          </a:prstGeom>
          <a:solidFill>
            <a:schemeClr val="bg1">
              <a:lumMod val="75000"/>
            </a:schemeClr>
          </a:solidFill>
        </p:spPr>
      </p:pic>
      <p:sp>
        <p:nvSpPr>
          <p:cNvPr id="7" name="TextBox 6">
            <a:extLst>
              <a:ext uri="{FF2B5EF4-FFF2-40B4-BE49-F238E27FC236}">
                <a16:creationId xmlns:a16="http://schemas.microsoft.com/office/drawing/2014/main" id="{D30F5A8F-298E-452E-B12A-1E97033451FE}"/>
              </a:ext>
            </a:extLst>
          </p:cNvPr>
          <p:cNvSpPr txBox="1"/>
          <p:nvPr/>
        </p:nvSpPr>
        <p:spPr>
          <a:xfrm flipH="1">
            <a:off x="1896390" y="2431914"/>
            <a:ext cx="2597284" cy="400110"/>
          </a:xfrm>
          <a:prstGeom prst="rect">
            <a:avLst/>
          </a:prstGeom>
          <a:noFill/>
        </p:spPr>
        <p:txBody>
          <a:bodyPr wrap="square" rtlCol="0">
            <a:spAutoFit/>
          </a:bodyPr>
          <a:lstStyle/>
          <a:p>
            <a:pPr algn="ctr"/>
            <a:r>
              <a:rPr lang="en-US" sz="2000" b="1" dirty="0">
                <a:solidFill>
                  <a:srgbClr val="00B050"/>
                </a:solidFill>
              </a:rPr>
              <a:t>(Front Controller)</a:t>
            </a:r>
          </a:p>
        </p:txBody>
      </p:sp>
    </p:spTree>
    <p:extLst>
      <p:ext uri="{BB962C8B-B14F-4D97-AF65-F5344CB8AC3E}">
        <p14:creationId xmlns:p14="http://schemas.microsoft.com/office/powerpoint/2010/main" val="1191703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7612-693F-49B7-80FD-D10F355B378F}"/>
              </a:ext>
            </a:extLst>
          </p:cNvPr>
          <p:cNvSpPr>
            <a:spLocks noGrp="1"/>
          </p:cNvSpPr>
          <p:nvPr>
            <p:ph type="title"/>
          </p:nvPr>
        </p:nvSpPr>
        <p:spPr>
          <a:xfrm>
            <a:off x="838200" y="384584"/>
            <a:ext cx="10515600" cy="782739"/>
          </a:xfrm>
        </p:spPr>
        <p:txBody>
          <a:bodyPr>
            <a:normAutofit/>
          </a:bodyPr>
          <a:lstStyle/>
          <a:p>
            <a:r>
              <a:rPr lang="en-US" sz="4000" dirty="0"/>
              <a:t>Defining a Controller</a:t>
            </a:r>
          </a:p>
        </p:txBody>
      </p:sp>
      <p:sp>
        <p:nvSpPr>
          <p:cNvPr id="3" name="Content Placeholder 2">
            <a:extLst>
              <a:ext uri="{FF2B5EF4-FFF2-40B4-BE49-F238E27FC236}">
                <a16:creationId xmlns:a16="http://schemas.microsoft.com/office/drawing/2014/main" id="{51FEB753-1B3D-496B-8628-702FD8CD410B}"/>
              </a:ext>
            </a:extLst>
          </p:cNvPr>
          <p:cNvSpPr>
            <a:spLocks noGrp="1"/>
          </p:cNvSpPr>
          <p:nvPr>
            <p:ph idx="1"/>
          </p:nvPr>
        </p:nvSpPr>
        <p:spPr>
          <a:xfrm>
            <a:off x="838200" y="1303508"/>
            <a:ext cx="10515600" cy="2422918"/>
          </a:xfrm>
        </p:spPr>
        <p:txBody>
          <a:bodyPr>
            <a:normAutofit fontScale="77500" lnSpcReduction="20000"/>
          </a:bodyPr>
          <a:lstStyle/>
          <a:p>
            <a:pPr>
              <a:lnSpc>
                <a:spcPct val="120000"/>
              </a:lnSpc>
            </a:pPr>
            <a:r>
              <a:rPr lang="en-US" dirty="0"/>
              <a:t>The </a:t>
            </a:r>
            <a:r>
              <a:rPr lang="en-US" dirty="0" err="1"/>
              <a:t>DispatcherServlet</a:t>
            </a:r>
            <a:r>
              <a:rPr lang="en-US" dirty="0"/>
              <a:t> delegates the request to the controllers to execute the functionality specific to it. </a:t>
            </a:r>
          </a:p>
          <a:p>
            <a:pPr>
              <a:lnSpc>
                <a:spcPct val="120000"/>
              </a:lnSpc>
            </a:pPr>
            <a:r>
              <a:rPr lang="en-US" dirty="0"/>
              <a:t>The </a:t>
            </a:r>
            <a:r>
              <a:rPr lang="en-US" dirty="0">
                <a:solidFill>
                  <a:srgbClr val="00B050"/>
                </a:solidFill>
              </a:rPr>
              <a:t>@</a:t>
            </a:r>
            <a:r>
              <a:rPr lang="en-US" b="1" dirty="0">
                <a:solidFill>
                  <a:srgbClr val="00B050"/>
                </a:solidFill>
              </a:rPr>
              <a:t>Controller</a:t>
            </a:r>
            <a:r>
              <a:rPr lang="en-US" dirty="0"/>
              <a:t> annotation indicates that a particular class serves the role of a controller. </a:t>
            </a:r>
          </a:p>
          <a:p>
            <a:pPr>
              <a:lnSpc>
                <a:spcPct val="120000"/>
              </a:lnSpc>
            </a:pPr>
            <a:r>
              <a:rPr lang="en-US" dirty="0"/>
              <a:t>The @</a:t>
            </a:r>
            <a:r>
              <a:rPr lang="en-US" b="1" dirty="0" err="1">
                <a:solidFill>
                  <a:schemeClr val="accent1"/>
                </a:solidFill>
              </a:rPr>
              <a:t>RequestMapping</a:t>
            </a:r>
            <a:r>
              <a:rPr lang="en-US" dirty="0"/>
              <a:t> @</a:t>
            </a:r>
            <a:r>
              <a:rPr lang="en-US" b="1" dirty="0" err="1">
                <a:solidFill>
                  <a:schemeClr val="accent1"/>
                </a:solidFill>
              </a:rPr>
              <a:t>GetMapping</a:t>
            </a:r>
            <a:r>
              <a:rPr lang="en-US" dirty="0"/>
              <a:t> @</a:t>
            </a:r>
            <a:r>
              <a:rPr lang="en-US" b="1" dirty="0" err="1">
                <a:solidFill>
                  <a:schemeClr val="accent1"/>
                </a:solidFill>
              </a:rPr>
              <a:t>PostMapping</a:t>
            </a:r>
            <a:r>
              <a:rPr lang="en-US" dirty="0"/>
              <a:t> annotation is used to map a URL to either an entire class or a particular handler method.</a:t>
            </a:r>
          </a:p>
        </p:txBody>
      </p:sp>
      <p:sp>
        <p:nvSpPr>
          <p:cNvPr id="4" name="Rectangle 1">
            <a:extLst>
              <a:ext uri="{FF2B5EF4-FFF2-40B4-BE49-F238E27FC236}">
                <a16:creationId xmlns:a16="http://schemas.microsoft.com/office/drawing/2014/main" id="{CF0BC7AC-F08A-45C5-A56B-BDAB0697E2C8}"/>
              </a:ext>
            </a:extLst>
          </p:cNvPr>
          <p:cNvSpPr>
            <a:spLocks noChangeArrowheads="1"/>
          </p:cNvSpPr>
          <p:nvPr/>
        </p:nvSpPr>
        <p:spPr bwMode="auto">
          <a:xfrm>
            <a:off x="1143000" y="3908778"/>
            <a:ext cx="9651360" cy="2400657"/>
          </a:xfrm>
          <a:prstGeom prst="rect">
            <a:avLst/>
          </a:prstGeom>
          <a:solidFill>
            <a:schemeClr val="bg1">
              <a:lumMod val="85000"/>
            </a:schemeClr>
          </a:solidFill>
          <a:ln w="9525">
            <a:solidFill>
              <a:schemeClr val="tx1"/>
            </a:solidFill>
            <a:miter lim="800000"/>
            <a:headEnd/>
            <a:tailEnd/>
          </a:ln>
          <a:effectLst/>
        </p:spPr>
        <p:txBody>
          <a:bodyPr vert="horz" wrap="none" lIns="274320" tIns="91440" rIns="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@Controller</a:t>
            </a:r>
            <a:endPar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public</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HelloController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6666"/>
                </a:solidFill>
                <a:latin typeface="Courier New" panose="02070309020205020404" pitchFamily="49" charset="0"/>
                <a:cs typeface="Courier New" panose="02070309020205020404" pitchFamily="49" charset="0"/>
              </a:rPr>
              <a:t>@</a:t>
            </a:r>
            <a:r>
              <a:rPr lang="en-US" altLang="en-US" dirty="0" err="1">
                <a:solidFill>
                  <a:srgbClr val="006666"/>
                </a:solidFill>
                <a:latin typeface="Courier New" panose="02070309020205020404" pitchFamily="49" charset="0"/>
                <a:cs typeface="Courier New" panose="02070309020205020404" pitchFamily="49" charset="0"/>
              </a:rPr>
              <a:t>RequestMapping</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8800"/>
                </a:solidFill>
                <a:latin typeface="Courier New" panose="02070309020205020404" pitchFamily="49" charset="0"/>
                <a:cs typeface="Courier New" panose="02070309020205020404" pitchFamily="49" charset="0"/>
              </a:rPr>
              <a:t>"/hello"</a:t>
            </a:r>
            <a:r>
              <a:rPr lang="en-US" altLang="en-US" dirty="0">
                <a:solidFill>
                  <a:srgbClr val="666600"/>
                </a:solidFill>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   public</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String</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printHello</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ModelMap</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a:t>
            </a:r>
            <a:r>
              <a:rPr kumimoji="0" lang="en-US" altLang="en-US"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addAttribute</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"message"</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"Hello Spring MVC Framework!"</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return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"hello"</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874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3B1C-610B-4088-9EF3-8833D8D091C9}"/>
              </a:ext>
            </a:extLst>
          </p:cNvPr>
          <p:cNvSpPr>
            <a:spLocks noGrp="1"/>
          </p:cNvSpPr>
          <p:nvPr>
            <p:ph type="title"/>
          </p:nvPr>
        </p:nvSpPr>
        <p:spPr>
          <a:xfrm>
            <a:off x="838200" y="365125"/>
            <a:ext cx="10515600" cy="656279"/>
          </a:xfrm>
        </p:spPr>
        <p:txBody>
          <a:bodyPr>
            <a:normAutofit/>
          </a:bodyPr>
          <a:lstStyle/>
          <a:p>
            <a:r>
              <a:rPr lang="en-US" sz="3600" dirty="0"/>
              <a:t>Spring Boot Controller example</a:t>
            </a:r>
          </a:p>
        </p:txBody>
      </p:sp>
      <p:sp>
        <p:nvSpPr>
          <p:cNvPr id="4" name="Rectangle 1">
            <a:extLst>
              <a:ext uri="{FF2B5EF4-FFF2-40B4-BE49-F238E27FC236}">
                <a16:creationId xmlns:a16="http://schemas.microsoft.com/office/drawing/2014/main" id="{14D10E15-50DE-4C25-BC13-485340AC45AC}"/>
              </a:ext>
            </a:extLst>
          </p:cNvPr>
          <p:cNvSpPr>
            <a:spLocks noGrp="1" noChangeArrowheads="1"/>
          </p:cNvSpPr>
          <p:nvPr>
            <p:ph idx="1"/>
          </p:nvPr>
        </p:nvSpPr>
        <p:spPr bwMode="auto">
          <a:xfrm>
            <a:off x="1023025" y="1002626"/>
            <a:ext cx="9559027" cy="5355312"/>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t="100000" r="100000"/>
            </a:path>
            <a:tileRect l="-100000" b="-100000"/>
          </a:gradFill>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1800" b="1" i="0" u="none" strike="noStrike" cap="none" normalizeH="0" baseline="0" dirty="0">
                <a:ln>
                  <a:noFill/>
                </a:ln>
                <a:solidFill>
                  <a:srgbClr val="9E880D"/>
                </a:solidFill>
                <a:effectLst/>
                <a:latin typeface="Fira Code Medium"/>
              </a:rPr>
              <a:t>@Controller</a:t>
            </a:r>
            <a:br>
              <a:rPr kumimoji="0" lang="en-US" altLang="en-US" sz="1800" b="0" i="0" u="none" strike="noStrike" cap="none" normalizeH="0" baseline="0" dirty="0">
                <a:ln>
                  <a:noFill/>
                </a:ln>
                <a:solidFill>
                  <a:srgbClr val="9E880D"/>
                </a:solidFill>
                <a:effectLst/>
                <a:latin typeface="Fira Code Medium"/>
              </a:rPr>
            </a:br>
            <a:r>
              <a:rPr kumimoji="0" lang="en-US" altLang="en-US" sz="1800" b="0" i="0" u="none" strike="noStrike" cap="none" normalizeH="0" baseline="0" dirty="0">
                <a:ln>
                  <a:noFill/>
                </a:ln>
                <a:solidFill>
                  <a:srgbClr val="0033B3"/>
                </a:solidFill>
                <a:effectLst/>
                <a:latin typeface="Fira Code Medium"/>
              </a:rPr>
              <a:t>public class </a:t>
            </a:r>
            <a:r>
              <a:rPr kumimoji="0" lang="en-US" altLang="en-US" sz="1800" b="0" i="0" u="none" strike="noStrike" cap="none" normalizeH="0" baseline="0" dirty="0" err="1">
                <a:ln>
                  <a:noFill/>
                </a:ln>
                <a:solidFill>
                  <a:srgbClr val="000000"/>
                </a:solidFill>
                <a:effectLst/>
                <a:latin typeface="Fira Code Medium"/>
              </a:rPr>
              <a:t>AppController</a:t>
            </a:r>
            <a:r>
              <a:rPr kumimoji="0" lang="en-US" altLang="en-US" sz="1800" b="0" i="0" u="none" strike="noStrike" cap="none" normalizeH="0" baseline="0" dirty="0">
                <a:ln>
                  <a:noFill/>
                </a:ln>
                <a:solidFill>
                  <a:srgbClr val="000000"/>
                </a:solidFill>
                <a:effectLst/>
                <a:latin typeface="Fira Code Medium"/>
              </a:rPr>
              <a:t> </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lang="en-US" altLang="en-US" sz="1800" dirty="0">
                <a:solidFill>
                  <a:srgbClr val="9E880D"/>
                </a:solidFill>
                <a:latin typeface="Fira Code Medium"/>
              </a:rPr>
              <a:t>@</a:t>
            </a:r>
            <a:r>
              <a:rPr lang="en-US" altLang="en-US" sz="1800" dirty="0" err="1">
                <a:solidFill>
                  <a:srgbClr val="9E880D"/>
                </a:solidFill>
                <a:latin typeface="Fira Code Medium"/>
              </a:rPr>
              <a:t>Autowired</a:t>
            </a:r>
            <a:br>
              <a:rPr lang="en-US" altLang="en-US" sz="1800" dirty="0">
                <a:solidFill>
                  <a:srgbClr val="9E880D"/>
                </a:solidFill>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private final </a:t>
            </a:r>
            <a:r>
              <a:rPr kumimoji="0" lang="en-US" altLang="en-US" sz="1800" b="0" i="0" u="none" strike="noStrike" cap="none" normalizeH="0" baseline="0" dirty="0" err="1">
                <a:ln>
                  <a:noFill/>
                </a:ln>
                <a:solidFill>
                  <a:srgbClr val="000000"/>
                </a:solidFill>
                <a:effectLst/>
                <a:latin typeface="Fira Code Medium"/>
              </a:rPr>
              <a:t>StudentRepository</a:t>
            </a:r>
            <a:r>
              <a:rPr kumimoji="0" lang="en-US" altLang="en-US" sz="1800" b="0" i="0" u="none" strike="noStrike" cap="none" normalizeH="0" baseline="0" dirty="0">
                <a:ln>
                  <a:noFill/>
                </a:ln>
                <a:solidFill>
                  <a:srgbClr val="000000"/>
                </a:solidFill>
                <a:effectLst/>
                <a:latin typeface="Fira Code Medium"/>
              </a:rPr>
              <a:t> </a:t>
            </a:r>
            <a:r>
              <a:rPr kumimoji="0" lang="en-US" altLang="en-US" sz="1800" b="0" i="0" u="none" strike="noStrike" cap="none" normalizeH="0" baseline="0" dirty="0" err="1">
                <a:ln>
                  <a:noFill/>
                </a:ln>
                <a:solidFill>
                  <a:srgbClr val="871094"/>
                </a:solidFill>
                <a:effectLst/>
                <a:latin typeface="Fira Code Medium"/>
              </a:rPr>
              <a:t>studentRepository</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endParaRPr kumimoji="0" lang="en-US" altLang="en-US" sz="1800" b="0" i="0" u="none" strike="noStrike" cap="none" normalizeH="0" baseline="0" dirty="0">
              <a:ln>
                <a:noFill/>
              </a:ln>
              <a:solidFill>
                <a:srgbClr val="080808"/>
              </a:solidFill>
              <a:effectLst/>
              <a:latin typeface="Fira Code Medium"/>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9E880D"/>
                </a:solidFill>
                <a:effectLst/>
                <a:latin typeface="Fira Code Medium"/>
              </a:rPr>
              <a:t>@</a:t>
            </a:r>
            <a:r>
              <a:rPr kumimoji="0" lang="en-US" altLang="en-US" sz="1800" b="0" i="0" u="none" strike="noStrike" cap="none" normalizeH="0" baseline="0" dirty="0" err="1">
                <a:ln>
                  <a:noFill/>
                </a:ln>
                <a:solidFill>
                  <a:srgbClr val="9E880D"/>
                </a:solidFill>
                <a:effectLst/>
                <a:latin typeface="Fira Code Medium"/>
              </a:rPr>
              <a:t>RequestMapping</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67D17"/>
                </a:solidFill>
                <a:effectLst/>
                <a:latin typeface="Fira Code Medium"/>
              </a:rPr>
              <a:t>"/home"</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public </a:t>
            </a:r>
            <a:r>
              <a:rPr kumimoji="0" lang="en-US" altLang="en-US" sz="1800" b="0" i="0" u="none" strike="noStrike" cap="none" normalizeH="0" baseline="0" dirty="0">
                <a:ln>
                  <a:noFill/>
                </a:ln>
                <a:solidFill>
                  <a:srgbClr val="000000"/>
                </a:solidFill>
                <a:effectLst/>
                <a:latin typeface="Fira Code Medium"/>
              </a:rPr>
              <a:t>String </a:t>
            </a:r>
            <a:r>
              <a:rPr kumimoji="0" lang="en-US" altLang="en-US" sz="1800" b="0" i="0" u="none" strike="noStrike" cap="none" normalizeH="0" baseline="0" dirty="0">
                <a:ln>
                  <a:noFill/>
                </a:ln>
                <a:solidFill>
                  <a:srgbClr val="00627A"/>
                </a:solidFill>
                <a:effectLst/>
                <a:latin typeface="Fira Code Medium"/>
              </a:rPr>
              <a:t>home</a:t>
            </a:r>
            <a:r>
              <a:rPr kumimoji="0" lang="en-US" altLang="en-US" sz="1800" b="0" i="0" u="none" strike="noStrike" cap="none" normalizeH="0" baseline="0" dirty="0">
                <a:ln>
                  <a:noFill/>
                </a:ln>
                <a:solidFill>
                  <a:srgbClr val="080808"/>
                </a:solidFill>
                <a:effectLst/>
                <a:latin typeface="Fira Code Medium"/>
              </a:rPr>
              <a:t>() {</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return </a:t>
            </a:r>
            <a:r>
              <a:rPr kumimoji="0" lang="en-US" altLang="en-US" sz="1800" b="0" i="0" u="none" strike="noStrike" cap="none" normalizeH="0" baseline="0" dirty="0">
                <a:ln>
                  <a:noFill/>
                </a:ln>
                <a:solidFill>
                  <a:srgbClr val="067D17"/>
                </a:solidFill>
                <a:effectLst/>
                <a:latin typeface="Fira Code Medium"/>
              </a:rPr>
              <a:t>"home"</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9E880D"/>
                </a:solidFill>
                <a:effectLst/>
                <a:latin typeface="Fira Code Medium"/>
              </a:rPr>
              <a:t>@</a:t>
            </a:r>
            <a:r>
              <a:rPr kumimoji="0" lang="en-US" altLang="en-US" sz="1800" b="0" i="0" u="none" strike="noStrike" cap="none" normalizeH="0" baseline="0" dirty="0" err="1">
                <a:ln>
                  <a:noFill/>
                </a:ln>
                <a:solidFill>
                  <a:srgbClr val="9E880D"/>
                </a:solidFill>
                <a:effectLst/>
                <a:latin typeface="Fira Code Medium"/>
              </a:rPr>
              <a:t>GetMapping</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67D17"/>
                </a:solidFill>
                <a:effectLst/>
                <a:latin typeface="Fira Code Medium"/>
              </a:rPr>
              <a:t>"/student-listing"</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public </a:t>
            </a:r>
            <a:r>
              <a:rPr kumimoji="0" lang="en-US" altLang="en-US" sz="1800" b="0" i="0" u="none" strike="noStrike" cap="none" normalizeH="0" baseline="0" dirty="0">
                <a:ln>
                  <a:noFill/>
                </a:ln>
                <a:solidFill>
                  <a:srgbClr val="000000"/>
                </a:solidFill>
                <a:effectLst/>
                <a:latin typeface="Fira Code Medium"/>
              </a:rPr>
              <a:t>String </a:t>
            </a:r>
            <a:r>
              <a:rPr kumimoji="0" lang="en-US" altLang="en-US" sz="1800" b="0" i="0" u="none" strike="noStrike" cap="none" normalizeH="0" baseline="0" dirty="0">
                <a:ln>
                  <a:noFill/>
                </a:ln>
                <a:solidFill>
                  <a:srgbClr val="00627A"/>
                </a:solidFill>
                <a:effectLst/>
                <a:latin typeface="Fira Code Medium"/>
              </a:rPr>
              <a:t>students</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00000"/>
                </a:solidFill>
                <a:effectLst/>
                <a:latin typeface="Fira Code Medium"/>
              </a:rPr>
              <a:t>Model </a:t>
            </a:r>
            <a:r>
              <a:rPr kumimoji="0" lang="en-US" altLang="en-US" sz="1800" b="0" i="0" u="none" strike="noStrike" cap="none" normalizeH="0" baseline="0" dirty="0">
                <a:ln>
                  <a:noFill/>
                </a:ln>
                <a:solidFill>
                  <a:srgbClr val="080808"/>
                </a:solidFill>
                <a:effectLst/>
                <a:latin typeface="Fira Code Medium"/>
              </a:rPr>
              <a:t>model) {</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err="1">
                <a:ln>
                  <a:noFill/>
                </a:ln>
                <a:solidFill>
                  <a:srgbClr val="080808"/>
                </a:solidFill>
                <a:effectLst/>
                <a:latin typeface="Fira Code Medium"/>
              </a:rPr>
              <a:t>model.addAttribute</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67D17"/>
                </a:solidFill>
                <a:effectLst/>
                <a:latin typeface="Fira Code Medium"/>
              </a:rPr>
              <a:t>"students"</a:t>
            </a: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err="1">
                <a:ln>
                  <a:noFill/>
                </a:ln>
                <a:solidFill>
                  <a:srgbClr val="871094"/>
                </a:solidFill>
                <a:effectLst/>
                <a:latin typeface="Fira Code Medium"/>
              </a:rPr>
              <a:t>studentRepository</a:t>
            </a:r>
            <a:r>
              <a:rPr kumimoji="0" lang="en-US" altLang="en-US" sz="1800" b="0" i="0" u="none" strike="noStrike" cap="none" normalizeH="0" baseline="0" dirty="0" err="1">
                <a:ln>
                  <a:noFill/>
                </a:ln>
                <a:solidFill>
                  <a:srgbClr val="080808"/>
                </a:solidFill>
                <a:effectLst/>
                <a:latin typeface="Fira Code Medium"/>
              </a:rPr>
              <a:t>.findAll</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return </a:t>
            </a:r>
            <a:r>
              <a:rPr kumimoji="0" lang="en-US" altLang="en-US" sz="1800" b="0" i="0" u="none" strike="noStrike" cap="none" normalizeH="0" baseline="0" dirty="0">
                <a:ln>
                  <a:noFill/>
                </a:ln>
                <a:solidFill>
                  <a:srgbClr val="067D17"/>
                </a:solidFill>
                <a:effectLst/>
                <a:latin typeface="Fira Code Medium"/>
              </a:rPr>
              <a:t>"student-list"</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9E880D"/>
                </a:solidFill>
                <a:effectLst/>
                <a:latin typeface="Fira Code Medium"/>
              </a:rPr>
              <a:t>@</a:t>
            </a:r>
            <a:r>
              <a:rPr kumimoji="0" lang="en-US" altLang="en-US" sz="1800" b="0" i="0" u="none" strike="noStrike" cap="none" normalizeH="0" baseline="0" dirty="0" err="1">
                <a:ln>
                  <a:noFill/>
                </a:ln>
                <a:solidFill>
                  <a:srgbClr val="9E880D"/>
                </a:solidFill>
                <a:effectLst/>
                <a:latin typeface="Fira Code Medium"/>
              </a:rPr>
              <a:t>GetMapping</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67D17"/>
                </a:solidFill>
                <a:effectLst/>
                <a:latin typeface="Fira Code Medium"/>
              </a:rPr>
              <a:t>"/student-list-plain-text"</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public </a:t>
            </a:r>
            <a:r>
              <a:rPr kumimoji="0" lang="en-US" altLang="en-US" sz="1800" b="0" i="0" u="none" strike="noStrike" cap="none" normalizeH="0" baseline="0" dirty="0" err="1">
                <a:ln>
                  <a:noFill/>
                </a:ln>
                <a:solidFill>
                  <a:srgbClr val="000000"/>
                </a:solidFill>
                <a:effectLst/>
                <a:latin typeface="Fira Code Medium"/>
              </a:rPr>
              <a:t>ResponseEntity</a:t>
            </a:r>
            <a:r>
              <a:rPr kumimoji="0" lang="en-US" altLang="en-US" sz="1800" b="0" i="0" u="none" strike="noStrike" cap="none" normalizeH="0" baseline="0" dirty="0">
                <a:ln>
                  <a:noFill/>
                </a:ln>
                <a:solidFill>
                  <a:srgbClr val="080808"/>
                </a:solidFill>
                <a:effectLst/>
                <a:latin typeface="Fira Code Medium"/>
              </a:rPr>
              <a:t>&lt;</a:t>
            </a:r>
            <a:r>
              <a:rPr kumimoji="0" lang="en-US" altLang="en-US" sz="1800" b="0" i="0" u="none" strike="noStrike" cap="none" normalizeH="0" baseline="0" dirty="0">
                <a:ln>
                  <a:noFill/>
                </a:ln>
                <a:solidFill>
                  <a:srgbClr val="000000"/>
                </a:solidFill>
                <a:effectLst/>
                <a:latin typeface="Fira Code Medium"/>
              </a:rPr>
              <a:t>String</a:t>
            </a:r>
            <a:r>
              <a:rPr kumimoji="0" lang="en-US" altLang="en-US" sz="1800" b="0" i="0" u="none" strike="noStrike" cap="none" normalizeH="0" baseline="0" dirty="0">
                <a:ln>
                  <a:noFill/>
                </a:ln>
                <a:solidFill>
                  <a:srgbClr val="080808"/>
                </a:solidFill>
                <a:effectLst/>
                <a:latin typeface="Fira Code Medium"/>
              </a:rPr>
              <a:t>&gt; </a:t>
            </a:r>
            <a:r>
              <a:rPr kumimoji="0" lang="en-US" altLang="en-US" sz="1800" b="0" i="0" u="none" strike="noStrike" cap="none" normalizeH="0" baseline="0" dirty="0" err="1">
                <a:ln>
                  <a:noFill/>
                </a:ln>
                <a:solidFill>
                  <a:srgbClr val="00627A"/>
                </a:solidFill>
                <a:effectLst/>
                <a:latin typeface="Fira Code Medium"/>
              </a:rPr>
              <a:t>students_list</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00000"/>
                </a:solidFill>
                <a:effectLst/>
                <a:latin typeface="Fira Code Medium"/>
              </a:rPr>
              <a:t>Model </a:t>
            </a:r>
            <a:r>
              <a:rPr kumimoji="0" lang="en-US" altLang="en-US" sz="1800" b="0" i="0" u="none" strike="noStrike" cap="none" normalizeH="0" baseline="0" dirty="0">
                <a:ln>
                  <a:noFill/>
                </a:ln>
                <a:solidFill>
                  <a:srgbClr val="080808"/>
                </a:solidFill>
                <a:effectLst/>
                <a:latin typeface="Fira Code Medium"/>
              </a:rPr>
              <a:t>model) {</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return new </a:t>
            </a:r>
            <a:r>
              <a:rPr kumimoji="0" lang="en-US" altLang="en-US" sz="1800" b="0" i="0" u="none" strike="noStrike" cap="none" normalizeH="0" baseline="0" dirty="0" err="1">
                <a:ln>
                  <a:noFill/>
                </a:ln>
                <a:solidFill>
                  <a:srgbClr val="080808"/>
                </a:solidFill>
                <a:effectLst/>
                <a:latin typeface="Fira Code Medium"/>
              </a:rPr>
              <a:t>ResponseEntity</a:t>
            </a:r>
            <a:r>
              <a:rPr kumimoji="0" lang="en-US" altLang="en-US" sz="1800" b="0" i="0" u="none" strike="noStrike" cap="none" normalizeH="0" baseline="0" dirty="0">
                <a:ln>
                  <a:noFill/>
                </a:ln>
                <a:solidFill>
                  <a:srgbClr val="080808"/>
                </a:solidFill>
                <a:effectLst/>
                <a:latin typeface="Fira Code Medium"/>
              </a:rPr>
              <a:t>&lt;&gt;(</a:t>
            </a:r>
            <a:r>
              <a:rPr kumimoji="0" lang="en-US" altLang="en-US" sz="1800" b="0" i="0" u="none" strike="noStrike" cap="none" normalizeH="0" baseline="0" dirty="0" err="1">
                <a:ln>
                  <a:noFill/>
                </a:ln>
                <a:solidFill>
                  <a:srgbClr val="871094"/>
                </a:solidFill>
                <a:effectLst/>
                <a:latin typeface="Fira Code Medium"/>
              </a:rPr>
              <a:t>studentRepository</a:t>
            </a:r>
            <a:r>
              <a:rPr kumimoji="0" lang="en-US" altLang="en-US" sz="1800" b="0" i="0" u="none" strike="noStrike" cap="none" normalizeH="0" baseline="0" dirty="0" err="1">
                <a:ln>
                  <a:noFill/>
                </a:ln>
                <a:solidFill>
                  <a:srgbClr val="080808"/>
                </a:solidFill>
                <a:effectLst/>
                <a:latin typeface="Fira Code Medium"/>
              </a:rPr>
              <a:t>.findAll</a:t>
            </a:r>
            <a:r>
              <a:rPr kumimoji="0" lang="en-US" altLang="en-US" sz="1800" b="0" i="0" u="none" strike="noStrike" cap="none" normalizeH="0" baseline="0" dirty="0">
                <a:ln>
                  <a:noFill/>
                </a:ln>
                <a:solidFill>
                  <a:srgbClr val="080808"/>
                </a:solidFill>
                <a:effectLst/>
                <a:latin typeface="Fira Code Medium"/>
              </a:rPr>
              <a:t>()</a:t>
            </a:r>
          </a:p>
          <a:p>
            <a:pPr marL="0" lvl="0" indent="0" eaLnBrk="0" fontAlgn="base" hangingPunct="0">
              <a:lnSpc>
                <a:spcPct val="100000"/>
              </a:lnSpc>
              <a:spcBef>
                <a:spcPct val="0"/>
              </a:spcBef>
              <a:spcAft>
                <a:spcPct val="0"/>
              </a:spcAft>
              <a:buNone/>
            </a:pPr>
            <a:r>
              <a:rPr lang="en-US" altLang="en-US" sz="1800" dirty="0">
                <a:solidFill>
                  <a:srgbClr val="080808"/>
                </a:solidFill>
                <a:latin typeface="Fira Code Medium"/>
              </a:rPr>
              <a:t>		</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err="1">
                <a:ln>
                  <a:noFill/>
                </a:ln>
                <a:solidFill>
                  <a:srgbClr val="080808"/>
                </a:solidFill>
                <a:effectLst/>
                <a:latin typeface="Fira Code Medium"/>
              </a:rPr>
              <a:t>toString</a:t>
            </a: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err="1">
                <a:ln>
                  <a:noFill/>
                </a:ln>
                <a:solidFill>
                  <a:srgbClr val="000000"/>
                </a:solidFill>
                <a:effectLst/>
                <a:latin typeface="Fira Code Medium"/>
              </a:rPr>
              <a:t>HttpStatus</a:t>
            </a:r>
            <a:r>
              <a:rPr kumimoji="0" lang="en-US" altLang="en-US" sz="1800" b="0" i="0" u="none" strike="noStrike" cap="none" normalizeH="0" baseline="0" dirty="0" err="1">
                <a:ln>
                  <a:noFill/>
                </a:ln>
                <a:solidFill>
                  <a:srgbClr val="080808"/>
                </a:solidFill>
                <a:effectLst/>
                <a:latin typeface="Fira Code Medium"/>
              </a:rPr>
              <a:t>.</a:t>
            </a:r>
            <a:r>
              <a:rPr kumimoji="0" lang="en-US" altLang="en-US" sz="1800" b="0" i="1" u="none" strike="noStrike" cap="none" normalizeH="0" baseline="0" dirty="0" err="1">
                <a:ln>
                  <a:noFill/>
                </a:ln>
                <a:solidFill>
                  <a:srgbClr val="871094"/>
                </a:solidFill>
                <a:effectLst/>
                <a:latin typeface="Fira Code Medium"/>
              </a:rPr>
              <a:t>OK</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465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4BD2-5116-4023-A79B-AE08C3325495}"/>
              </a:ext>
            </a:extLst>
          </p:cNvPr>
          <p:cNvSpPr>
            <a:spLocks noGrp="1"/>
          </p:cNvSpPr>
          <p:nvPr>
            <p:ph type="title"/>
          </p:nvPr>
        </p:nvSpPr>
        <p:spPr>
          <a:xfrm>
            <a:off x="838200" y="365125"/>
            <a:ext cx="10515600" cy="938381"/>
          </a:xfrm>
        </p:spPr>
        <p:txBody>
          <a:bodyPr>
            <a:normAutofit/>
          </a:bodyPr>
          <a:lstStyle/>
          <a:p>
            <a:r>
              <a:rPr lang="en-US" sz="4000" dirty="0"/>
              <a:t>Spring View Technology</a:t>
            </a:r>
          </a:p>
        </p:txBody>
      </p:sp>
      <p:sp>
        <p:nvSpPr>
          <p:cNvPr id="3" name="Content Placeholder 2">
            <a:extLst>
              <a:ext uri="{FF2B5EF4-FFF2-40B4-BE49-F238E27FC236}">
                <a16:creationId xmlns:a16="http://schemas.microsoft.com/office/drawing/2014/main" id="{24B09D27-B6AA-4F32-B3A4-B0719E850E59}"/>
              </a:ext>
            </a:extLst>
          </p:cNvPr>
          <p:cNvSpPr>
            <a:spLocks noGrp="1"/>
          </p:cNvSpPr>
          <p:nvPr>
            <p:ph idx="1"/>
          </p:nvPr>
        </p:nvSpPr>
        <p:spPr>
          <a:xfrm>
            <a:off x="838200" y="1429966"/>
            <a:ext cx="10515600" cy="4746997"/>
          </a:xfrm>
        </p:spPr>
        <p:txBody>
          <a:bodyPr/>
          <a:lstStyle/>
          <a:p>
            <a:r>
              <a:rPr lang="en-US" dirty="0"/>
              <a:t>The Spring web framework is built around the MVC (Model-View-Controller) pattern, which makes it easier to separate concerns in an application. </a:t>
            </a:r>
          </a:p>
          <a:p>
            <a:r>
              <a:rPr lang="en-US" dirty="0"/>
              <a:t>This allows for the possibility to use different view technologies, from the well established JSP technology to a variety of template engines.</a:t>
            </a:r>
          </a:p>
          <a:p>
            <a:pPr lvl="1"/>
            <a:r>
              <a:rPr lang="en-US" dirty="0"/>
              <a:t>Java Server Pages</a:t>
            </a:r>
          </a:p>
          <a:p>
            <a:pPr lvl="1"/>
            <a:r>
              <a:rPr lang="en-US" dirty="0" err="1"/>
              <a:t>Thymeleaf</a:t>
            </a:r>
            <a:endParaRPr lang="en-US" dirty="0"/>
          </a:p>
          <a:p>
            <a:pPr lvl="1">
              <a:lnSpc>
                <a:spcPct val="100000"/>
              </a:lnSpc>
              <a:spcBef>
                <a:spcPts val="600"/>
              </a:spcBef>
            </a:pPr>
            <a:r>
              <a:rPr lang="en-US" dirty="0" err="1"/>
              <a:t>FreeMarker</a:t>
            </a:r>
            <a:endParaRPr lang="en-US" dirty="0"/>
          </a:p>
          <a:p>
            <a:pPr lvl="1">
              <a:lnSpc>
                <a:spcPct val="100000"/>
              </a:lnSpc>
              <a:spcBef>
                <a:spcPts val="600"/>
              </a:spcBef>
            </a:pPr>
            <a:r>
              <a:rPr lang="en-US" dirty="0"/>
              <a:t>Groovy Markup Template Engine</a:t>
            </a:r>
          </a:p>
        </p:txBody>
      </p:sp>
    </p:spTree>
    <p:extLst>
      <p:ext uri="{BB962C8B-B14F-4D97-AF65-F5344CB8AC3E}">
        <p14:creationId xmlns:p14="http://schemas.microsoft.com/office/powerpoint/2010/main" val="3937965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AF0A-CA96-4FB0-BE6D-5D0D2BC125A5}"/>
              </a:ext>
            </a:extLst>
          </p:cNvPr>
          <p:cNvSpPr>
            <a:spLocks noGrp="1"/>
          </p:cNvSpPr>
          <p:nvPr>
            <p:ph type="title"/>
          </p:nvPr>
        </p:nvSpPr>
        <p:spPr>
          <a:xfrm>
            <a:off x="838200" y="365126"/>
            <a:ext cx="10515600" cy="369332"/>
          </a:xfrm>
        </p:spPr>
        <p:txBody>
          <a:bodyPr>
            <a:normAutofit fontScale="90000"/>
          </a:bodyPr>
          <a:lstStyle/>
          <a:p>
            <a:r>
              <a:rPr lang="en-US" sz="4000" dirty="0" err="1"/>
              <a:t>Thymeleaf</a:t>
            </a:r>
            <a:r>
              <a:rPr lang="en-US" sz="4000" dirty="0"/>
              <a:t> Template Engine example</a:t>
            </a:r>
          </a:p>
        </p:txBody>
      </p:sp>
      <p:sp>
        <p:nvSpPr>
          <p:cNvPr id="4" name="Rectangle 1">
            <a:extLst>
              <a:ext uri="{FF2B5EF4-FFF2-40B4-BE49-F238E27FC236}">
                <a16:creationId xmlns:a16="http://schemas.microsoft.com/office/drawing/2014/main" id="{C0BAFFAD-F45D-43AF-8376-007146FFD8F0}"/>
              </a:ext>
            </a:extLst>
          </p:cNvPr>
          <p:cNvSpPr>
            <a:spLocks noGrp="1" noChangeArrowheads="1"/>
          </p:cNvSpPr>
          <p:nvPr>
            <p:ph idx="1"/>
          </p:nvPr>
        </p:nvSpPr>
        <p:spPr bwMode="auto">
          <a:xfrm>
            <a:off x="1042481" y="1023696"/>
            <a:ext cx="10056779" cy="5324535"/>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t="100000"/>
            </a:path>
            <a:tileRect r="-100000" b="-100000"/>
          </a:gra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Fira Code Medium"/>
              </a:rPr>
              <a:t>&lt;!DOCTYPE </a:t>
            </a:r>
            <a:r>
              <a:rPr kumimoji="0" lang="en-US" altLang="en-US" sz="2000" b="0" i="0" u="none" strike="noStrike" cap="none" normalizeH="0" baseline="0" dirty="0">
                <a:ln>
                  <a:noFill/>
                </a:ln>
                <a:solidFill>
                  <a:srgbClr val="174AD4"/>
                </a:solidFill>
                <a:effectLst/>
                <a:latin typeface="Fira Code Medium"/>
              </a:rPr>
              <a:t>html</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33B3"/>
                </a:solidFill>
                <a:effectLst/>
                <a:latin typeface="Fira Code Medium"/>
              </a:rPr>
              <a:t>html </a:t>
            </a:r>
            <a:r>
              <a:rPr kumimoji="0" lang="en-US" altLang="en-US" sz="2000" b="0" i="0" u="none" strike="noStrike" cap="none" normalizeH="0" baseline="0" dirty="0" err="1">
                <a:ln>
                  <a:noFill/>
                </a:ln>
                <a:solidFill>
                  <a:srgbClr val="174AD4"/>
                </a:solidFill>
                <a:effectLst/>
                <a:latin typeface="Fira Code Medium"/>
              </a:rPr>
              <a:t>lang</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en</a:t>
            </a:r>
            <a:r>
              <a:rPr kumimoji="0" lang="en-US" altLang="en-US" sz="2000" b="0" i="0" u="none" strike="noStrike" cap="none" normalizeH="0" baseline="0" dirty="0">
                <a:ln>
                  <a:noFill/>
                </a:ln>
                <a:solidFill>
                  <a:srgbClr val="067D17"/>
                </a:solidFill>
                <a:effectLst/>
                <a:latin typeface="Fira Code Medium"/>
              </a:rPr>
              <a:t>“  </a:t>
            </a:r>
            <a:r>
              <a:rPr kumimoji="0" lang="en-US" altLang="en-US" sz="2000" b="0" i="0" u="none" strike="noStrike" cap="none" normalizeH="0" baseline="0" dirty="0" err="1">
                <a:ln>
                  <a:noFill/>
                </a:ln>
                <a:solidFill>
                  <a:srgbClr val="174AD4"/>
                </a:solidFill>
                <a:effectLst/>
                <a:latin typeface="Fira Code Medium"/>
              </a:rPr>
              <a:t>xmlns</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67D17"/>
                </a:solidFill>
                <a:effectLst/>
                <a:latin typeface="Fira Code Medium"/>
                <a:hlinkClick r:id="rId2"/>
              </a:rPr>
              <a:t>http://www.w3.org/1999/xhtml</a:t>
            </a:r>
            <a:r>
              <a:rPr kumimoji="0" lang="en-US" altLang="en-US" sz="2000" b="0" i="0" u="none" strike="noStrike" cap="none" normalizeH="0" baseline="0" dirty="0">
                <a:ln>
                  <a:noFill/>
                </a:ln>
                <a:solidFill>
                  <a:srgbClr val="067D17"/>
                </a:solidFill>
                <a:effectLst/>
                <a:latin typeface="Fira Code Medium"/>
              </a:rPr>
              <a:t>  </a:t>
            </a:r>
          </a:p>
          <a:p>
            <a:pPr marL="0" lvl="0" indent="0" eaLnBrk="0" fontAlgn="base" hangingPunct="0">
              <a:lnSpc>
                <a:spcPct val="100000"/>
              </a:lnSpc>
              <a:spcBef>
                <a:spcPct val="0"/>
              </a:spcBef>
              <a:spcAft>
                <a:spcPct val="0"/>
              </a:spcAft>
              <a:buNone/>
            </a:pPr>
            <a:r>
              <a:rPr lang="en-US" altLang="en-US" sz="2000" dirty="0">
                <a:solidFill>
                  <a:srgbClr val="067D17"/>
                </a:solidFill>
                <a:latin typeface="Fira Code Medium"/>
              </a:rPr>
              <a:t>         </a:t>
            </a:r>
            <a:r>
              <a:rPr kumimoji="0" lang="en-US" altLang="en-US" sz="2000" b="0" i="0" u="none" strike="noStrike" cap="none" normalizeH="0" baseline="0" dirty="0" err="1">
                <a:ln>
                  <a:noFill/>
                </a:ln>
                <a:solidFill>
                  <a:srgbClr val="174AD4"/>
                </a:solidFill>
                <a:effectLst/>
                <a:latin typeface="Fira Code Medium"/>
              </a:rPr>
              <a:t>xmlns:</a:t>
            </a:r>
            <a:r>
              <a:rPr kumimoji="0" lang="en-US" altLang="en-US" sz="2000" b="0" i="0" u="none" strike="noStrike" cap="none" normalizeH="0" baseline="0" dirty="0" err="1">
                <a:ln>
                  <a:noFill/>
                </a:ln>
                <a:solidFill>
                  <a:srgbClr val="871094"/>
                </a:solidFill>
                <a:effectLst/>
                <a:latin typeface="Fira Code Medium"/>
              </a:rPr>
              <a:t>th</a:t>
            </a:r>
            <a:r>
              <a:rPr kumimoji="0" lang="en-US" altLang="en-US" sz="2000" b="0" i="0" u="none" strike="noStrike" cap="none" normalizeH="0" baseline="0" dirty="0">
                <a:ln>
                  <a:noFill/>
                </a:ln>
                <a:solidFill>
                  <a:srgbClr val="067D17"/>
                </a:solidFill>
                <a:effectLst/>
                <a:latin typeface="Fira Code Medium"/>
              </a:rPr>
              <a:t>="http://www.thymeleaf.org"</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lang="en-US" altLang="en-US" sz="2000" dirty="0">
                <a:solidFill>
                  <a:srgbClr val="080808"/>
                </a:solidFill>
                <a:latin typeface="Fira Code Medium"/>
              </a:rPr>
              <a:t>&lt;</a:t>
            </a:r>
            <a:r>
              <a:rPr lang="en-US" altLang="en-US" sz="2000" dirty="0">
                <a:solidFill>
                  <a:srgbClr val="0033B3"/>
                </a:solidFill>
                <a:latin typeface="Fira Code Medium"/>
              </a:rPr>
              <a:t>body</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="container p4 m4"</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h2</a:t>
            </a:r>
            <a:r>
              <a:rPr lang="en-US" altLang="en-US" sz="2000" dirty="0">
                <a:solidFill>
                  <a:srgbClr val="080808"/>
                </a:solidFill>
                <a:latin typeface="Fira Code Medium"/>
              </a:rPr>
              <a:t>&gt;Student List:&lt;/</a:t>
            </a:r>
            <a:r>
              <a:rPr lang="en-US" altLang="en-US" sz="2000" dirty="0">
                <a:solidFill>
                  <a:srgbClr val="0033B3"/>
                </a:solidFill>
                <a:latin typeface="Fira Code Medium"/>
              </a:rPr>
              <a:t>h2</a:t>
            </a:r>
            <a:r>
              <a:rPr lang="en-US" altLang="en-US" sz="2000" dirty="0">
                <a:solidFill>
                  <a:srgbClr val="080808"/>
                </a:solidFill>
                <a:latin typeface="Fira Code Medium"/>
              </a:rPr>
              <a:t>&gt;&lt;</a:t>
            </a:r>
            <a:r>
              <a:rPr lang="en-US" altLang="en-US" sz="2000" dirty="0" err="1">
                <a:solidFill>
                  <a:srgbClr val="0033B3"/>
                </a:solidFill>
                <a:latin typeface="Fira Code Medium"/>
              </a:rPr>
              <a:t>hr</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="row"</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="col-2"</a:t>
            </a:r>
            <a:r>
              <a:rPr lang="en-US" altLang="en-US" sz="2000" dirty="0">
                <a:solidFill>
                  <a:srgbClr val="080808"/>
                </a:solidFill>
                <a:latin typeface="Fira Code Medium"/>
              </a:rPr>
              <a:t>&gt;Student Id&lt;/</a:t>
            </a:r>
            <a:r>
              <a:rPr lang="en-US" altLang="en-US" sz="2000" dirty="0">
                <a:solidFill>
                  <a:srgbClr val="0033B3"/>
                </a:solidFill>
                <a:latin typeface="Fira Code Medium"/>
              </a:rPr>
              <a:t>div</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="col-4"</a:t>
            </a:r>
            <a:r>
              <a:rPr lang="en-US" altLang="en-US" sz="2000" dirty="0">
                <a:solidFill>
                  <a:srgbClr val="080808"/>
                </a:solidFill>
                <a:latin typeface="Fira Code Medium"/>
              </a:rPr>
              <a:t>&gt;Name&lt;/</a:t>
            </a:r>
            <a:r>
              <a:rPr lang="en-US" altLang="en-US" sz="2000" dirty="0">
                <a:solidFill>
                  <a:srgbClr val="0033B3"/>
                </a:solidFill>
                <a:latin typeface="Fira Code Medium"/>
              </a:rPr>
              <a:t>div</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="col-2"</a:t>
            </a:r>
            <a:r>
              <a:rPr lang="en-US" altLang="en-US" sz="2000" dirty="0">
                <a:solidFill>
                  <a:srgbClr val="080808"/>
                </a:solidFill>
                <a:latin typeface="Fira Code Medium"/>
              </a:rPr>
              <a:t>&gt;GPAX&lt;/</a:t>
            </a:r>
            <a:r>
              <a:rPr lang="en-US" altLang="en-US" sz="2000" dirty="0">
                <a:solidFill>
                  <a:srgbClr val="0033B3"/>
                </a:solidFill>
                <a:latin typeface="Fira Code Medium"/>
              </a:rPr>
              <a:t>div</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="row" </a:t>
            </a:r>
            <a:r>
              <a:rPr lang="en-US" altLang="en-US" sz="2000" dirty="0" err="1">
                <a:solidFill>
                  <a:srgbClr val="871094"/>
                </a:solidFill>
                <a:latin typeface="Fira Code Medium"/>
              </a:rPr>
              <a:t>th</a:t>
            </a:r>
            <a:r>
              <a:rPr lang="en-US" altLang="en-US" sz="2000" dirty="0" err="1">
                <a:solidFill>
                  <a:srgbClr val="174AD4"/>
                </a:solidFill>
                <a:latin typeface="Fira Code Medium"/>
              </a:rPr>
              <a:t>:each</a:t>
            </a:r>
            <a:r>
              <a:rPr lang="en-US" altLang="en-US" sz="2000" dirty="0">
                <a:solidFill>
                  <a:srgbClr val="067D17"/>
                </a:solidFill>
                <a:latin typeface="Fira Code Medium"/>
              </a:rPr>
              <a:t>="student : ${students}"</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="col-2" </a:t>
            </a:r>
            <a:r>
              <a:rPr lang="en-US" altLang="en-US" sz="2000" dirty="0" err="1">
                <a:solidFill>
                  <a:srgbClr val="871094"/>
                </a:solidFill>
                <a:latin typeface="Fira Code Medium"/>
              </a:rPr>
              <a:t>th</a:t>
            </a:r>
            <a:r>
              <a:rPr lang="en-US" altLang="en-US" sz="2000" dirty="0" err="1">
                <a:solidFill>
                  <a:srgbClr val="174AD4"/>
                </a:solidFill>
                <a:latin typeface="Fira Code Medium"/>
              </a:rPr>
              <a:t>:text</a:t>
            </a:r>
            <a:r>
              <a:rPr lang="en-US" altLang="en-US" sz="2000" dirty="0">
                <a:solidFill>
                  <a:srgbClr val="067D17"/>
                </a:solidFill>
                <a:latin typeface="Fira Code Medium"/>
              </a:rPr>
              <a:t>="${student.id}"</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="col-4" </a:t>
            </a:r>
            <a:r>
              <a:rPr lang="en-US" altLang="en-US" sz="2000" dirty="0" err="1">
                <a:solidFill>
                  <a:srgbClr val="871094"/>
                </a:solidFill>
                <a:latin typeface="Fira Code Medium"/>
              </a:rPr>
              <a:t>th</a:t>
            </a:r>
            <a:r>
              <a:rPr lang="en-US" altLang="en-US" sz="2000" dirty="0" err="1">
                <a:solidFill>
                  <a:srgbClr val="174AD4"/>
                </a:solidFill>
                <a:latin typeface="Fira Code Medium"/>
              </a:rPr>
              <a:t>:text</a:t>
            </a:r>
            <a:r>
              <a:rPr lang="en-US" altLang="en-US" sz="2000" dirty="0">
                <a:solidFill>
                  <a:srgbClr val="067D17"/>
                </a:solidFill>
                <a:latin typeface="Fira Code Medium"/>
              </a:rPr>
              <a:t>="${student.name}"</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="col-2" </a:t>
            </a:r>
            <a:r>
              <a:rPr lang="en-US" altLang="en-US" sz="2000" dirty="0" err="1">
                <a:solidFill>
                  <a:srgbClr val="871094"/>
                </a:solidFill>
                <a:latin typeface="Fira Code Medium"/>
              </a:rPr>
              <a:t>th</a:t>
            </a:r>
            <a:r>
              <a:rPr lang="en-US" altLang="en-US" sz="2000" dirty="0" err="1">
                <a:solidFill>
                  <a:srgbClr val="174AD4"/>
                </a:solidFill>
                <a:latin typeface="Fira Code Medium"/>
              </a:rPr>
              <a:t>:text</a:t>
            </a:r>
            <a:r>
              <a:rPr lang="en-US" altLang="en-US" sz="2000" dirty="0">
                <a:solidFill>
                  <a:srgbClr val="067D17"/>
                </a:solidFill>
                <a:latin typeface="Fira Code Medium"/>
              </a:rPr>
              <a:t>="${</a:t>
            </a:r>
            <a:r>
              <a:rPr lang="en-US" altLang="en-US" sz="2000" dirty="0" err="1">
                <a:solidFill>
                  <a:srgbClr val="067D17"/>
                </a:solidFill>
                <a:latin typeface="Fira Code Medium"/>
              </a:rPr>
              <a:t>student.gpax</a:t>
            </a:r>
            <a:r>
              <a:rPr lang="en-US" altLang="en-US" sz="2000" dirty="0">
                <a:solidFill>
                  <a:srgbClr val="067D17"/>
                </a:solidFill>
                <a:latin typeface="Fira Code Medium"/>
              </a:rPr>
              <a:t>}"</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&lt;/</a:t>
            </a:r>
            <a:r>
              <a:rPr lang="en-US" altLang="en-US" sz="2000" dirty="0">
                <a:solidFill>
                  <a:srgbClr val="0033B3"/>
                </a:solidFill>
                <a:latin typeface="Fira Code Medium"/>
              </a:rPr>
              <a:t>div</a:t>
            </a:r>
            <a:r>
              <a:rPr lang="en-US" altLang="en-US" sz="2000" dirty="0">
                <a:solidFill>
                  <a:srgbClr val="080808"/>
                </a:solidFill>
                <a:latin typeface="Fira Code Medium"/>
              </a:rPr>
              <a:t>&gt;</a:t>
            </a:r>
            <a:endParaRPr lang="en-US" altLang="en-US" dirty="0">
              <a:solidFill>
                <a:schemeClr val="tx1"/>
              </a:solidFill>
              <a:latin typeface="Arial" panose="020B0604020202020204" pitchFamily="34" charset="0"/>
            </a:endParaRPr>
          </a:p>
        </p:txBody>
      </p:sp>
      <p:sp>
        <p:nvSpPr>
          <p:cNvPr id="3" name="Rectangle 1">
            <a:extLst>
              <a:ext uri="{FF2B5EF4-FFF2-40B4-BE49-F238E27FC236}">
                <a16:creationId xmlns:a16="http://schemas.microsoft.com/office/drawing/2014/main" id="{E4732148-A99B-45A1-82D0-4805258D9C2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466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F401-6E3D-4E54-9D95-1B73332B08E3}"/>
              </a:ext>
            </a:extLst>
          </p:cNvPr>
          <p:cNvSpPr>
            <a:spLocks noGrp="1"/>
          </p:cNvSpPr>
          <p:nvPr>
            <p:ph type="title"/>
          </p:nvPr>
        </p:nvSpPr>
        <p:spPr>
          <a:xfrm>
            <a:off x="838200" y="365126"/>
            <a:ext cx="10515600" cy="909198"/>
          </a:xfrm>
        </p:spPr>
        <p:txBody>
          <a:bodyPr/>
          <a:lstStyle/>
          <a:p>
            <a:r>
              <a:rPr lang="en-US" dirty="0"/>
              <a:t>Spring Boot Features</a:t>
            </a:r>
          </a:p>
        </p:txBody>
      </p:sp>
      <p:sp>
        <p:nvSpPr>
          <p:cNvPr id="3" name="Content Placeholder 2">
            <a:extLst>
              <a:ext uri="{FF2B5EF4-FFF2-40B4-BE49-F238E27FC236}">
                <a16:creationId xmlns:a16="http://schemas.microsoft.com/office/drawing/2014/main" id="{6BCA7332-08B7-45A4-B18F-A0426EC33099}"/>
              </a:ext>
            </a:extLst>
          </p:cNvPr>
          <p:cNvSpPr>
            <a:spLocks noGrp="1"/>
          </p:cNvSpPr>
          <p:nvPr>
            <p:ph idx="1"/>
          </p:nvPr>
        </p:nvSpPr>
        <p:spPr>
          <a:xfrm>
            <a:off x="838200" y="1420239"/>
            <a:ext cx="10515600" cy="4124528"/>
          </a:xfrm>
        </p:spPr>
        <p:txBody>
          <a:bodyPr>
            <a:normAutofit fontScale="92500"/>
          </a:bodyPr>
          <a:lstStyle/>
          <a:p>
            <a:r>
              <a:rPr lang="en-US" dirty="0"/>
              <a:t>Create stand-alone Spring applications</a:t>
            </a:r>
          </a:p>
          <a:p>
            <a:r>
              <a:rPr lang="en-US" dirty="0"/>
              <a:t>Embed Tomcat, Jetty or Undertow directly (no need to deploy WAR files)</a:t>
            </a:r>
          </a:p>
          <a:p>
            <a:r>
              <a:rPr lang="en-US" dirty="0"/>
              <a:t>Provide opinionated 'starter' dependencies to simplify your build configuration</a:t>
            </a:r>
          </a:p>
          <a:p>
            <a:r>
              <a:rPr lang="en-US" dirty="0"/>
              <a:t>Automatically configure Spring and 3rd party libraries whenever possible</a:t>
            </a:r>
          </a:p>
          <a:p>
            <a:r>
              <a:rPr lang="en-US" dirty="0"/>
              <a:t>Provide production-ready features such as metrics, health checks, and externalized configuration</a:t>
            </a:r>
          </a:p>
          <a:p>
            <a:r>
              <a:rPr lang="en-US" dirty="0"/>
              <a:t>Absolutely no code generation and no requirement for XML configuration</a:t>
            </a:r>
          </a:p>
        </p:txBody>
      </p:sp>
    </p:spTree>
    <p:extLst>
      <p:ext uri="{BB962C8B-B14F-4D97-AF65-F5344CB8AC3E}">
        <p14:creationId xmlns:p14="http://schemas.microsoft.com/office/powerpoint/2010/main" val="3857831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9B0A-FA80-4F27-95E7-B6F1A02D7B89}"/>
              </a:ext>
            </a:extLst>
          </p:cNvPr>
          <p:cNvSpPr>
            <a:spLocks noGrp="1"/>
          </p:cNvSpPr>
          <p:nvPr>
            <p:ph type="title"/>
          </p:nvPr>
        </p:nvSpPr>
        <p:spPr>
          <a:xfrm>
            <a:off x="838200" y="462406"/>
            <a:ext cx="10515600" cy="792466"/>
          </a:xfrm>
        </p:spPr>
        <p:txBody>
          <a:bodyPr>
            <a:normAutofit/>
          </a:bodyPr>
          <a:lstStyle/>
          <a:p>
            <a:r>
              <a:rPr lang="en-US" sz="4000" b="1" dirty="0"/>
              <a:t>Spring Data JPA</a:t>
            </a:r>
          </a:p>
        </p:txBody>
      </p:sp>
      <p:sp>
        <p:nvSpPr>
          <p:cNvPr id="3" name="Content Placeholder 2">
            <a:extLst>
              <a:ext uri="{FF2B5EF4-FFF2-40B4-BE49-F238E27FC236}">
                <a16:creationId xmlns:a16="http://schemas.microsoft.com/office/drawing/2014/main" id="{F7FF584E-5211-42CF-9E47-0F2940328A97}"/>
              </a:ext>
            </a:extLst>
          </p:cNvPr>
          <p:cNvSpPr>
            <a:spLocks noGrp="1"/>
          </p:cNvSpPr>
          <p:nvPr>
            <p:ph idx="1"/>
          </p:nvPr>
        </p:nvSpPr>
        <p:spPr>
          <a:xfrm>
            <a:off x="838200" y="1332689"/>
            <a:ext cx="6382110" cy="4873457"/>
          </a:xfrm>
        </p:spPr>
        <p:txBody>
          <a:bodyPr>
            <a:normAutofit/>
          </a:bodyPr>
          <a:lstStyle/>
          <a:p>
            <a:r>
              <a:rPr lang="en-US" sz="2000" dirty="0"/>
              <a:t>Managing data between java classes or objects and the relational database is a very cumbersome and tricky task. </a:t>
            </a:r>
          </a:p>
          <a:p>
            <a:r>
              <a:rPr lang="en-US" sz="2000" dirty="0"/>
              <a:t>The DAO (Data Access Object) layer usually contains a lot of </a:t>
            </a:r>
            <a:r>
              <a:rPr lang="en-US" sz="2000" b="1" dirty="0">
                <a:solidFill>
                  <a:schemeClr val="accent2"/>
                </a:solidFill>
              </a:rPr>
              <a:t>boilerplate code</a:t>
            </a:r>
            <a:r>
              <a:rPr lang="en-US" sz="2000" dirty="0">
                <a:solidFill>
                  <a:schemeClr val="accent2"/>
                </a:solidFill>
              </a:rPr>
              <a:t> </a:t>
            </a:r>
            <a:r>
              <a:rPr lang="en-US" sz="2000" dirty="0"/>
              <a:t>that should be simplified in order to reduce the number of lines of code and make the code reusable.</a:t>
            </a:r>
          </a:p>
          <a:p>
            <a:r>
              <a:rPr lang="en-US" sz="2000" dirty="0"/>
              <a:t>Spring Data JPA: </a:t>
            </a:r>
          </a:p>
          <a:p>
            <a:pPr lvl="1"/>
            <a:r>
              <a:rPr lang="en-US" sz="1800" dirty="0"/>
              <a:t>This provides </a:t>
            </a:r>
            <a:r>
              <a:rPr lang="en-US" sz="1800" dirty="0">
                <a:solidFill>
                  <a:schemeClr val="accent5">
                    <a:lumMod val="75000"/>
                  </a:schemeClr>
                </a:solidFill>
              </a:rPr>
              <a:t>spring data repository interfaces </a:t>
            </a:r>
            <a:r>
              <a:rPr lang="en-US" sz="1800" dirty="0"/>
              <a:t>which are implemented to create JPA repositories.</a:t>
            </a:r>
          </a:p>
          <a:p>
            <a:pPr lvl="1"/>
            <a:r>
              <a:rPr lang="en-US" sz="1800" dirty="0"/>
              <a:t>Spring Data JPA provides a solution to </a:t>
            </a:r>
            <a:r>
              <a:rPr lang="en-US" sz="1800" dirty="0">
                <a:solidFill>
                  <a:schemeClr val="accent6">
                    <a:lumMod val="75000"/>
                  </a:schemeClr>
                </a:solidFill>
              </a:rPr>
              <a:t>reduce a lot of boilerplate </a:t>
            </a:r>
            <a:r>
              <a:rPr lang="en-US" sz="1800" dirty="0"/>
              <a:t>code. </a:t>
            </a:r>
          </a:p>
          <a:p>
            <a:pPr lvl="1"/>
            <a:r>
              <a:rPr lang="en-US" sz="1800" dirty="0"/>
              <a:t>Spring Data JPA provides an </a:t>
            </a:r>
            <a:r>
              <a:rPr lang="en-US" sz="1800" b="1" dirty="0"/>
              <a:t>out-of-the-box</a:t>
            </a:r>
            <a:r>
              <a:rPr lang="en-US" sz="1800" dirty="0"/>
              <a:t> implementation for all the required CRUD operations for the JPA entity so </a:t>
            </a:r>
            <a:r>
              <a:rPr lang="en-US" sz="1800" dirty="0">
                <a:solidFill>
                  <a:schemeClr val="accent2">
                    <a:lumMod val="75000"/>
                  </a:schemeClr>
                </a:solidFill>
              </a:rPr>
              <a:t>we don't have to write the same boilerplate code </a:t>
            </a:r>
            <a:r>
              <a:rPr lang="en-US" sz="1800" b="1" dirty="0">
                <a:solidFill>
                  <a:schemeClr val="accent2">
                    <a:lumMod val="75000"/>
                  </a:schemeClr>
                </a:solidFill>
              </a:rPr>
              <a:t>again and again</a:t>
            </a:r>
            <a:r>
              <a:rPr lang="en-US" sz="1800" dirty="0"/>
              <a:t>.</a:t>
            </a:r>
          </a:p>
        </p:txBody>
      </p:sp>
      <p:sp>
        <p:nvSpPr>
          <p:cNvPr id="4" name="Rectangle 1">
            <a:extLst>
              <a:ext uri="{FF2B5EF4-FFF2-40B4-BE49-F238E27FC236}">
                <a16:creationId xmlns:a16="http://schemas.microsoft.com/office/drawing/2014/main" id="{DE343F0D-D6E3-419C-B46F-94A5B4318FD8}"/>
              </a:ext>
            </a:extLst>
          </p:cNvPr>
          <p:cNvSpPr>
            <a:spLocks noChangeArrowheads="1"/>
          </p:cNvSpPr>
          <p:nvPr/>
        </p:nvSpPr>
        <p:spPr bwMode="auto">
          <a:xfrm>
            <a:off x="7220310" y="3677084"/>
            <a:ext cx="4235570" cy="1384995"/>
          </a:xfrm>
          <a:prstGeom prst="rect">
            <a:avLst/>
          </a:prstGeom>
          <a:solidFill>
            <a:schemeClr val="accent6">
              <a:lumMod val="20000"/>
              <a:lumOff val="80000"/>
            </a:schemeClr>
          </a:solidFill>
          <a:ln w="9525">
            <a:solidFill>
              <a:schemeClr val="accent6">
                <a:lumMod val="60000"/>
                <a:lumOff val="4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ProductRepository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static final int </a:t>
            </a:r>
            <a:r>
              <a:rPr kumimoji="0" lang="en-US" altLang="en-US" sz="1200" b="0" i="1"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PAGE_SIZE </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50</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EntityManager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627A"/>
                </a:solidFill>
                <a:effectLst/>
                <a:latin typeface="Courier New" panose="02070309020205020404" pitchFamily="49" charset="0"/>
                <a:cs typeface="Courier New" panose="02070309020205020404" pitchFamily="49" charset="0"/>
              </a:rPr>
              <a:t>getEntityManager</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p>
          <a:p>
            <a:pPr eaLnBrk="0" fontAlgn="base" hangingPunct="0">
              <a:spcBef>
                <a:spcPct val="0"/>
              </a:spcBef>
              <a:spcAft>
                <a:spcPct val="0"/>
              </a:spcAft>
            </a:pPr>
            <a:r>
              <a:rPr lang="en-US" altLang="en-US" sz="1200" dirty="0">
                <a:solidFill>
                  <a:srgbClr val="0033B3"/>
                </a:solidFill>
                <a:latin typeface="Courier New" panose="02070309020205020404" pitchFamily="49" charset="0"/>
                <a:cs typeface="Courier New" panose="02070309020205020404" pitchFamily="49" charset="0"/>
              </a:rPr>
              <a:t>   public List&lt;</a:t>
            </a:r>
            <a:r>
              <a:rPr lang="en-US" altLang="en-US" sz="1200" dirty="0">
                <a:solidFill>
                  <a:srgbClr val="000000"/>
                </a:solidFill>
                <a:latin typeface="Courier New" panose="02070309020205020404" pitchFamily="49" charset="0"/>
                <a:cs typeface="Courier New" panose="02070309020205020404" pitchFamily="49" charset="0"/>
              </a:rPr>
              <a:t>Product&gt; </a:t>
            </a:r>
            <a:r>
              <a:rPr lang="en-US" altLang="en-US" sz="1200" dirty="0" err="1">
                <a:solidFill>
                  <a:srgbClr val="00627A"/>
                </a:solidFill>
                <a:latin typeface="Courier New" panose="02070309020205020404" pitchFamily="49" charset="0"/>
                <a:cs typeface="Courier New" panose="02070309020205020404" pitchFamily="49" charset="0"/>
              </a:rPr>
              <a:t>findAll</a:t>
            </a:r>
            <a:r>
              <a:rPr lang="en-US" altLang="en-US" sz="1200" dirty="0">
                <a:solidFill>
                  <a:srgbClr val="080808"/>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200" dirty="0">
                <a:solidFill>
                  <a:srgbClr val="080808"/>
                </a:solidFill>
                <a:latin typeface="Courier New" panose="02070309020205020404" pitchFamily="49" charset="0"/>
                <a:cs typeface="Courier New" panose="02070309020205020404" pitchFamily="49" charset="0"/>
              </a:rPr>
              <a:t>   </a:t>
            </a:r>
            <a:r>
              <a:rPr lang="en-US" altLang="en-US" sz="1200" dirty="0">
                <a:solidFill>
                  <a:srgbClr val="0033B3"/>
                </a:solidFill>
                <a:latin typeface="Courier New" panose="02070309020205020404" pitchFamily="49" charset="0"/>
                <a:cs typeface="Courier New" panose="02070309020205020404" pitchFamily="49" charset="0"/>
              </a:rPr>
              <a:t>public </a:t>
            </a:r>
            <a:r>
              <a:rPr lang="en-US" altLang="en-US" sz="1200" dirty="0">
                <a:solidFill>
                  <a:srgbClr val="000000"/>
                </a:solidFill>
                <a:latin typeface="Courier New" panose="02070309020205020404" pitchFamily="49" charset="0"/>
                <a:cs typeface="Courier New" panose="02070309020205020404" pitchFamily="49" charset="0"/>
              </a:rPr>
              <a:t>void save</a:t>
            </a:r>
            <a:r>
              <a:rPr lang="en-US" altLang="en-US" sz="1200" dirty="0">
                <a:solidFill>
                  <a:srgbClr val="080808"/>
                </a:solidFill>
                <a:latin typeface="Courier New" panose="02070309020205020404" pitchFamily="49" charset="0"/>
                <a:cs typeface="Courier New" panose="02070309020205020404" pitchFamily="49" charset="0"/>
              </a:rPr>
              <a:t>(Product p) {..}</a:t>
            </a:r>
          </a:p>
          <a:p>
            <a:pPr lvl="0" eaLnBrk="0" fontAlgn="base" hangingPunct="0">
              <a:spcBef>
                <a:spcPct val="0"/>
              </a:spcBef>
              <a:spcAft>
                <a:spcPct val="0"/>
              </a:spcAft>
            </a:pPr>
            <a:r>
              <a:rPr lang="en-US" altLang="en-US" sz="1200" dirty="0">
                <a:solidFill>
                  <a:srgbClr val="080808"/>
                </a:solidFill>
                <a:latin typeface="Courier New" panose="02070309020205020404" pitchFamily="49" charset="0"/>
                <a:cs typeface="Courier New" panose="02070309020205020404" pitchFamily="49" charset="0"/>
              </a:rPr>
              <a:t>   </a:t>
            </a:r>
            <a:r>
              <a:rPr lang="en-US" altLang="en-US" sz="1200" dirty="0">
                <a:solidFill>
                  <a:srgbClr val="0033B3"/>
                </a:solidFill>
                <a:latin typeface="Courier New" panose="02070309020205020404" pitchFamily="49" charset="0"/>
                <a:cs typeface="Courier New" panose="02070309020205020404" pitchFamily="49" charset="0"/>
              </a:rPr>
              <a:t>public </a:t>
            </a:r>
            <a:r>
              <a:rPr lang="en-US" altLang="en-US" sz="1200" dirty="0">
                <a:solidFill>
                  <a:srgbClr val="000000"/>
                </a:solidFill>
                <a:latin typeface="Courier New" panose="02070309020205020404" pitchFamily="49" charset="0"/>
                <a:cs typeface="Courier New" panose="02070309020205020404" pitchFamily="49" charset="0"/>
              </a:rPr>
              <a:t>Product </a:t>
            </a:r>
            <a:r>
              <a:rPr lang="en-US" altLang="en-US" sz="1200" dirty="0">
                <a:solidFill>
                  <a:srgbClr val="00627A"/>
                </a:solidFill>
                <a:latin typeface="Courier New" panose="02070309020205020404" pitchFamily="49" charset="0"/>
                <a:cs typeface="Courier New" panose="02070309020205020404" pitchFamily="49" charset="0"/>
              </a:rPr>
              <a:t>find</a:t>
            </a:r>
            <a:r>
              <a:rPr lang="en-US" altLang="en-US" sz="1200" dirty="0">
                <a:solidFill>
                  <a:srgbClr val="080808"/>
                </a:solidFill>
                <a:latin typeface="Courier New" panose="02070309020205020404" pitchFamily="49" charset="0"/>
                <a:cs typeface="Courier New" panose="02070309020205020404" pitchFamily="49" charset="0"/>
              </a:rPr>
              <a:t>(String </a:t>
            </a:r>
            <a:r>
              <a:rPr lang="en-US" altLang="en-US" sz="1200" dirty="0" err="1">
                <a:solidFill>
                  <a:srgbClr val="080808"/>
                </a:solidFill>
                <a:latin typeface="Courier New" panose="02070309020205020404" pitchFamily="49" charset="0"/>
                <a:cs typeface="Courier New" panose="02070309020205020404" pitchFamily="49" charset="0"/>
              </a:rPr>
              <a:t>pid</a:t>
            </a:r>
            <a:r>
              <a:rPr lang="en-US" altLang="en-US" sz="1200" dirty="0">
                <a:solidFill>
                  <a:srgbClr val="080808"/>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1">
            <a:extLst>
              <a:ext uri="{FF2B5EF4-FFF2-40B4-BE49-F238E27FC236}">
                <a16:creationId xmlns:a16="http://schemas.microsoft.com/office/drawing/2014/main" id="{B35CE40C-1501-4351-BDE8-BD4D6AB2CCA2}"/>
              </a:ext>
            </a:extLst>
          </p:cNvPr>
          <p:cNvSpPr>
            <a:spLocks noChangeArrowheads="1"/>
          </p:cNvSpPr>
          <p:nvPr/>
        </p:nvSpPr>
        <p:spPr bwMode="auto">
          <a:xfrm>
            <a:off x="7220310" y="2044005"/>
            <a:ext cx="4235570" cy="1384995"/>
          </a:xfrm>
          <a:prstGeom prst="rect">
            <a:avLst/>
          </a:prstGeom>
          <a:solidFill>
            <a:schemeClr val="accent4">
              <a:lumMod val="20000"/>
              <a:lumOff val="80000"/>
            </a:schemeClr>
          </a:solidFill>
          <a:ln w="9525">
            <a:solidFill>
              <a:schemeClr val="accent6">
                <a:lumMod val="60000"/>
                <a:lumOff val="4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CustomerRepository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static final int </a:t>
            </a:r>
            <a:r>
              <a:rPr kumimoji="0" lang="en-US" altLang="en-US" sz="1200" b="0" i="1"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PAGE_SIZE </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EntityManager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627A"/>
                </a:solidFill>
                <a:effectLst/>
                <a:latin typeface="Courier New" panose="02070309020205020404" pitchFamily="49" charset="0"/>
                <a:cs typeface="Courier New" panose="02070309020205020404" pitchFamily="49" charset="0"/>
              </a:rPr>
              <a:t>getEntityManager</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200" dirty="0">
                <a:solidFill>
                  <a:srgbClr val="080808"/>
                </a:solidFill>
                <a:latin typeface="Courier New" panose="02070309020205020404" pitchFamily="49" charset="0"/>
                <a:cs typeface="Courier New" panose="02070309020205020404" pitchFamily="49" charset="0"/>
              </a:rPr>
              <a:t>   </a:t>
            </a:r>
            <a:r>
              <a:rPr lang="en-US" altLang="en-US" sz="1200" dirty="0">
                <a:solidFill>
                  <a:srgbClr val="0033B3"/>
                </a:solidFill>
                <a:latin typeface="Courier New" panose="02070309020205020404" pitchFamily="49" charset="0"/>
                <a:cs typeface="Courier New" panose="02070309020205020404" pitchFamily="49" charset="0"/>
              </a:rPr>
              <a:t>public List&lt;</a:t>
            </a:r>
            <a:r>
              <a:rPr lang="en-US" altLang="en-US" sz="1200" dirty="0">
                <a:solidFill>
                  <a:srgbClr val="000000"/>
                </a:solidFill>
                <a:latin typeface="Courier New" panose="02070309020205020404" pitchFamily="49" charset="0"/>
                <a:cs typeface="Courier New" panose="02070309020205020404" pitchFamily="49" charset="0"/>
              </a:rPr>
              <a:t>Customer&gt; </a:t>
            </a:r>
            <a:r>
              <a:rPr lang="en-US" altLang="en-US" sz="1200" dirty="0" err="1">
                <a:solidFill>
                  <a:srgbClr val="00627A"/>
                </a:solidFill>
                <a:latin typeface="Courier New" panose="02070309020205020404" pitchFamily="49" charset="0"/>
                <a:cs typeface="Courier New" panose="02070309020205020404" pitchFamily="49" charset="0"/>
              </a:rPr>
              <a:t>findAll</a:t>
            </a:r>
            <a:r>
              <a:rPr lang="en-US" altLang="en-US" sz="1200" dirty="0">
                <a:solidFill>
                  <a:srgbClr val="080808"/>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200" dirty="0">
                <a:solidFill>
                  <a:srgbClr val="080808"/>
                </a:solidFill>
                <a:latin typeface="Courier New" panose="02070309020205020404" pitchFamily="49" charset="0"/>
                <a:cs typeface="Courier New" panose="02070309020205020404" pitchFamily="49" charset="0"/>
              </a:rPr>
              <a:t>   </a:t>
            </a:r>
            <a:r>
              <a:rPr lang="en-US" altLang="en-US" sz="1200" dirty="0">
                <a:solidFill>
                  <a:srgbClr val="0033B3"/>
                </a:solidFill>
                <a:latin typeface="Courier New" panose="02070309020205020404" pitchFamily="49" charset="0"/>
                <a:cs typeface="Courier New" panose="02070309020205020404" pitchFamily="49" charset="0"/>
              </a:rPr>
              <a:t>public </a:t>
            </a:r>
            <a:r>
              <a:rPr lang="en-US" altLang="en-US" sz="1200" dirty="0">
                <a:solidFill>
                  <a:srgbClr val="000000"/>
                </a:solidFill>
                <a:latin typeface="Courier New" panose="02070309020205020404" pitchFamily="49" charset="0"/>
                <a:cs typeface="Courier New" panose="02070309020205020404" pitchFamily="49" charset="0"/>
              </a:rPr>
              <a:t>void save</a:t>
            </a:r>
            <a:r>
              <a:rPr lang="en-US" altLang="en-US" sz="1200" dirty="0">
                <a:solidFill>
                  <a:srgbClr val="080808"/>
                </a:solidFill>
                <a:latin typeface="Courier New" panose="02070309020205020404" pitchFamily="49" charset="0"/>
                <a:cs typeface="Courier New" panose="02070309020205020404" pitchFamily="49" charset="0"/>
              </a:rPr>
              <a:t>(Customer c) {..}</a:t>
            </a:r>
          </a:p>
          <a:p>
            <a:pPr lvl="0" eaLnBrk="0" fontAlgn="base" hangingPunct="0">
              <a:spcBef>
                <a:spcPct val="0"/>
              </a:spcBef>
              <a:spcAft>
                <a:spcPct val="0"/>
              </a:spcAft>
            </a:pPr>
            <a:r>
              <a:rPr lang="en-US" altLang="en-US" sz="1200" dirty="0">
                <a:solidFill>
                  <a:srgbClr val="080808"/>
                </a:solidFill>
                <a:latin typeface="Courier New" panose="02070309020205020404" pitchFamily="49" charset="0"/>
                <a:cs typeface="Courier New" panose="02070309020205020404" pitchFamily="49" charset="0"/>
              </a:rPr>
              <a:t>   </a:t>
            </a:r>
            <a:r>
              <a:rPr lang="en-US" altLang="en-US" sz="1200" dirty="0">
                <a:solidFill>
                  <a:srgbClr val="0033B3"/>
                </a:solidFill>
                <a:latin typeface="Courier New" panose="02070309020205020404" pitchFamily="49" charset="0"/>
                <a:cs typeface="Courier New" panose="02070309020205020404" pitchFamily="49" charset="0"/>
              </a:rPr>
              <a:t>public </a:t>
            </a:r>
            <a:r>
              <a:rPr lang="en-US" altLang="en-US" sz="1200" dirty="0">
                <a:solidFill>
                  <a:srgbClr val="000000"/>
                </a:solidFill>
                <a:latin typeface="Courier New" panose="02070309020205020404" pitchFamily="49" charset="0"/>
                <a:cs typeface="Courier New" panose="02070309020205020404" pitchFamily="49" charset="0"/>
              </a:rPr>
              <a:t>Product </a:t>
            </a:r>
            <a:r>
              <a:rPr lang="en-US" altLang="en-US" sz="1200" dirty="0">
                <a:solidFill>
                  <a:srgbClr val="00627A"/>
                </a:solidFill>
                <a:latin typeface="Courier New" panose="02070309020205020404" pitchFamily="49" charset="0"/>
                <a:cs typeface="Courier New" panose="02070309020205020404" pitchFamily="49" charset="0"/>
              </a:rPr>
              <a:t>find</a:t>
            </a:r>
            <a:r>
              <a:rPr lang="en-US" altLang="en-US" sz="1200" dirty="0">
                <a:solidFill>
                  <a:srgbClr val="080808"/>
                </a:solidFill>
                <a:latin typeface="Courier New" panose="02070309020205020404" pitchFamily="49" charset="0"/>
                <a:cs typeface="Courier New" panose="02070309020205020404" pitchFamily="49" charset="0"/>
              </a:rPr>
              <a:t>(Integer </a:t>
            </a:r>
            <a:r>
              <a:rPr lang="en-US" altLang="en-US" sz="1200" dirty="0" err="1">
                <a:solidFill>
                  <a:srgbClr val="080808"/>
                </a:solidFill>
                <a:latin typeface="Courier New" panose="02070309020205020404" pitchFamily="49" charset="0"/>
                <a:cs typeface="Courier New" panose="02070309020205020404" pitchFamily="49" charset="0"/>
              </a:rPr>
              <a:t>cid</a:t>
            </a:r>
            <a:r>
              <a:rPr lang="en-US" altLang="en-US" sz="1200" dirty="0">
                <a:solidFill>
                  <a:srgbClr val="080808"/>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cxnSp>
        <p:nvCxnSpPr>
          <p:cNvPr id="7" name="Straight Connector 6">
            <a:extLst>
              <a:ext uri="{FF2B5EF4-FFF2-40B4-BE49-F238E27FC236}">
                <a16:creationId xmlns:a16="http://schemas.microsoft.com/office/drawing/2014/main" id="{9E239402-8420-42BD-B3B7-F636FDEDEF74}"/>
              </a:ext>
            </a:extLst>
          </p:cNvPr>
          <p:cNvCxnSpPr/>
          <p:nvPr/>
        </p:nvCxnSpPr>
        <p:spPr>
          <a:xfrm>
            <a:off x="7806906" y="2329132"/>
            <a:ext cx="3226279" cy="862642"/>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4EDD2B68-3C82-41A7-BFEC-DE65BAF947A9}"/>
              </a:ext>
            </a:extLst>
          </p:cNvPr>
          <p:cNvCxnSpPr/>
          <p:nvPr/>
        </p:nvCxnSpPr>
        <p:spPr>
          <a:xfrm>
            <a:off x="7614249" y="3938260"/>
            <a:ext cx="3226279" cy="862642"/>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08127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B6C5-1AB5-4969-A56E-FE0A9CC8F37D}"/>
              </a:ext>
            </a:extLst>
          </p:cNvPr>
          <p:cNvSpPr>
            <a:spLocks noGrp="1"/>
          </p:cNvSpPr>
          <p:nvPr>
            <p:ph type="title"/>
          </p:nvPr>
        </p:nvSpPr>
        <p:spPr>
          <a:xfrm>
            <a:off x="838200" y="365126"/>
            <a:ext cx="8879732" cy="325538"/>
          </a:xfrm>
        </p:spPr>
        <p:txBody>
          <a:bodyPr>
            <a:noAutofit/>
          </a:bodyPr>
          <a:lstStyle/>
          <a:p>
            <a:pPr algn="ctr"/>
            <a:r>
              <a:rPr lang="en-US" sz="3200" dirty="0"/>
              <a:t>Basic Spring Data JPA Flow</a:t>
            </a:r>
          </a:p>
        </p:txBody>
      </p:sp>
      <p:pic>
        <p:nvPicPr>
          <p:cNvPr id="12290" name="Picture 2" descr="https://2.bp.blogspot.com/-EebmrWpAqO4/W9vzgI61vtI/AAAAAAAAEkw/Kb5YL-e8Ja8ENTWx445hvovrwTlpo3iGACLcBGAs/s1600/dataaccess_jpa_basic_flow.png">
            <a:extLst>
              <a:ext uri="{FF2B5EF4-FFF2-40B4-BE49-F238E27FC236}">
                <a16:creationId xmlns:a16="http://schemas.microsoft.com/office/drawing/2014/main" id="{2F7A93D1-4E31-4BF4-8E37-37A7D5D1D4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9193" y="924128"/>
            <a:ext cx="6144764" cy="5647615"/>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t="100000"/>
            </a:path>
            <a:tileRect r="-100000" b="-100000"/>
          </a:gradFill>
        </p:spPr>
      </p:pic>
    </p:spTree>
    <p:extLst>
      <p:ext uri="{BB962C8B-B14F-4D97-AF65-F5344CB8AC3E}">
        <p14:creationId xmlns:p14="http://schemas.microsoft.com/office/powerpoint/2010/main" val="1296949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2058-F815-4EF2-9364-6AD8FA60F971}"/>
              </a:ext>
            </a:extLst>
          </p:cNvPr>
          <p:cNvSpPr>
            <a:spLocks noGrp="1"/>
          </p:cNvSpPr>
          <p:nvPr>
            <p:ph type="title"/>
          </p:nvPr>
        </p:nvSpPr>
        <p:spPr>
          <a:xfrm>
            <a:off x="838200" y="365126"/>
            <a:ext cx="10515600" cy="627096"/>
          </a:xfrm>
        </p:spPr>
        <p:txBody>
          <a:bodyPr>
            <a:normAutofit fontScale="90000"/>
          </a:bodyPr>
          <a:lstStyle/>
          <a:p>
            <a:r>
              <a:rPr lang="en-US" dirty="0"/>
              <a:t>JPA Repository Example</a:t>
            </a:r>
          </a:p>
        </p:txBody>
      </p:sp>
      <p:sp>
        <p:nvSpPr>
          <p:cNvPr id="4" name="Rectangle 1">
            <a:extLst>
              <a:ext uri="{FF2B5EF4-FFF2-40B4-BE49-F238E27FC236}">
                <a16:creationId xmlns:a16="http://schemas.microsoft.com/office/drawing/2014/main" id="{EBF2C4A1-1846-42F2-99F4-1D5D86FA62E3}"/>
              </a:ext>
            </a:extLst>
          </p:cNvPr>
          <p:cNvSpPr>
            <a:spLocks noGrp="1" noChangeArrowheads="1"/>
          </p:cNvSpPr>
          <p:nvPr>
            <p:ph idx="1"/>
          </p:nvPr>
        </p:nvSpPr>
        <p:spPr bwMode="auto">
          <a:xfrm>
            <a:off x="964658" y="1162714"/>
            <a:ext cx="7809691" cy="2585323"/>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E880D"/>
                </a:solidFill>
                <a:effectLst/>
                <a:latin typeface="Fira Code Medium"/>
              </a:rPr>
              <a:t>@Getter @Setter @</a:t>
            </a:r>
            <a:r>
              <a:rPr kumimoji="0" lang="en-US" altLang="en-US" sz="1800" b="0" i="0" u="none" strike="noStrike" cap="none" normalizeH="0" baseline="0" dirty="0" err="1">
                <a:ln>
                  <a:noFill/>
                </a:ln>
                <a:solidFill>
                  <a:srgbClr val="9E880D"/>
                </a:solidFill>
                <a:effectLst/>
                <a:latin typeface="Fira Code Medium"/>
              </a:rPr>
              <a:t>NoArgsConstructor</a:t>
            </a:r>
            <a:br>
              <a:rPr kumimoji="0" lang="en-US" altLang="en-US" sz="1800" b="0" i="0" u="none" strike="noStrike" cap="none" normalizeH="0" baseline="0" dirty="0">
                <a:ln>
                  <a:noFill/>
                </a:ln>
                <a:solidFill>
                  <a:srgbClr val="9E880D"/>
                </a:solidFill>
                <a:effectLst/>
                <a:latin typeface="Fira Code Medium"/>
              </a:rPr>
            </a:br>
            <a:r>
              <a:rPr kumimoji="0" lang="en-US" altLang="en-US" sz="1800" b="0" i="0" u="none" strike="noStrike" cap="none" normalizeH="0" baseline="0" dirty="0">
                <a:ln>
                  <a:noFill/>
                </a:ln>
                <a:solidFill>
                  <a:srgbClr val="9E880D"/>
                </a:solidFill>
                <a:effectLst/>
                <a:latin typeface="Fira Code Medium"/>
              </a:rPr>
              <a:t>@</a:t>
            </a:r>
            <a:r>
              <a:rPr kumimoji="0" lang="en-US" altLang="en-US" sz="1800" b="0" i="0" u="none" strike="noStrike" cap="none" normalizeH="0" baseline="0" dirty="0" err="1">
                <a:ln>
                  <a:noFill/>
                </a:ln>
                <a:solidFill>
                  <a:srgbClr val="9E880D"/>
                </a:solidFill>
                <a:effectLst/>
                <a:latin typeface="Fira Code Medium"/>
              </a:rPr>
              <a:t>AllArgsConstructor</a:t>
            </a:r>
            <a:r>
              <a:rPr kumimoji="0" lang="en-US" altLang="en-US" sz="1800" b="0" i="0" u="none" strike="noStrike" cap="none" normalizeH="0" baseline="0" dirty="0">
                <a:ln>
                  <a:noFill/>
                </a:ln>
                <a:solidFill>
                  <a:srgbClr val="9E880D"/>
                </a:solidFill>
                <a:effectLst/>
                <a:latin typeface="Fira Code Medium"/>
              </a:rPr>
              <a:t> @</a:t>
            </a:r>
            <a:r>
              <a:rPr kumimoji="0" lang="en-US" altLang="en-US" sz="1800" b="0" i="0" u="none" strike="noStrike" cap="none" normalizeH="0" baseline="0" dirty="0" err="1">
                <a:ln>
                  <a:noFill/>
                </a:ln>
                <a:solidFill>
                  <a:srgbClr val="9E880D"/>
                </a:solidFill>
                <a:effectLst/>
                <a:latin typeface="Fira Code Medium"/>
              </a:rPr>
              <a:t>ToString</a:t>
            </a:r>
            <a:br>
              <a:rPr kumimoji="0" lang="en-US" altLang="en-US" sz="1800" b="0" i="0" u="none" strike="noStrike" cap="none" normalizeH="0" baseline="0" dirty="0">
                <a:ln>
                  <a:noFill/>
                </a:ln>
                <a:solidFill>
                  <a:srgbClr val="9E880D"/>
                </a:solidFill>
                <a:effectLst/>
                <a:latin typeface="Fira Code Medium"/>
              </a:rPr>
            </a:br>
            <a:r>
              <a:rPr kumimoji="0" lang="en-US" altLang="en-US" sz="1800" b="0" i="0" u="none" strike="noStrike" cap="none" normalizeH="0" baseline="0" dirty="0">
                <a:ln>
                  <a:noFill/>
                </a:ln>
                <a:solidFill>
                  <a:srgbClr val="9E880D"/>
                </a:solidFill>
                <a:effectLst/>
                <a:latin typeface="Fira Code Medium"/>
              </a:rPr>
              <a:t>@Entity</a:t>
            </a:r>
            <a:br>
              <a:rPr kumimoji="0" lang="en-US" altLang="en-US" sz="1800" b="0" i="0" u="none" strike="noStrike" cap="none" normalizeH="0" baseline="0" dirty="0">
                <a:ln>
                  <a:noFill/>
                </a:ln>
                <a:solidFill>
                  <a:srgbClr val="9E880D"/>
                </a:solidFill>
                <a:effectLst/>
                <a:latin typeface="Fira Code Medium"/>
              </a:rPr>
            </a:br>
            <a:r>
              <a:rPr kumimoji="0" lang="en-US" altLang="en-US" sz="1800" b="0" i="0" u="none" strike="noStrike" cap="none" normalizeH="0" baseline="0" dirty="0">
                <a:ln>
                  <a:noFill/>
                </a:ln>
                <a:solidFill>
                  <a:srgbClr val="0033B3"/>
                </a:solidFill>
                <a:effectLst/>
                <a:latin typeface="Fira Code Medium"/>
              </a:rPr>
              <a:t>public class </a:t>
            </a:r>
            <a:r>
              <a:rPr kumimoji="0" lang="en-US" altLang="en-US" sz="1800" b="0" i="0" u="none" strike="noStrike" cap="none" normalizeH="0" baseline="0" dirty="0">
                <a:ln>
                  <a:noFill/>
                </a:ln>
                <a:solidFill>
                  <a:srgbClr val="000000"/>
                </a:solidFill>
                <a:effectLst/>
                <a:latin typeface="Fira Code Medium"/>
              </a:rPr>
              <a:t>Student </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9E880D"/>
                </a:solidFill>
                <a:effectLst/>
                <a:latin typeface="Fira Code Medium"/>
              </a:rPr>
              <a:t>@Id</a:t>
            </a:r>
            <a:br>
              <a:rPr kumimoji="0" lang="en-US" altLang="en-US" sz="1800" b="0" i="0" u="none" strike="noStrike" cap="none" normalizeH="0" baseline="0" dirty="0">
                <a:ln>
                  <a:noFill/>
                </a:ln>
                <a:solidFill>
                  <a:srgbClr val="9E880D"/>
                </a:solidFill>
                <a:effectLst/>
                <a:latin typeface="Fira Code Medium"/>
              </a:rPr>
            </a:br>
            <a:r>
              <a:rPr kumimoji="0" lang="en-US" altLang="en-US" sz="1800" b="0" i="0" u="none" strike="noStrike" cap="none" normalizeH="0" baseline="0" dirty="0">
                <a:ln>
                  <a:noFill/>
                </a:ln>
                <a:solidFill>
                  <a:srgbClr val="9E880D"/>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private </a:t>
            </a:r>
            <a:r>
              <a:rPr kumimoji="0" lang="en-US" altLang="en-US" sz="1800" b="0" i="0" u="none" strike="noStrike" cap="none" normalizeH="0" baseline="0" dirty="0">
                <a:ln>
                  <a:noFill/>
                </a:ln>
                <a:solidFill>
                  <a:srgbClr val="000000"/>
                </a:solidFill>
                <a:effectLst/>
                <a:latin typeface="Fira Code Medium"/>
              </a:rPr>
              <a:t>Integer </a:t>
            </a:r>
            <a:r>
              <a:rPr kumimoji="0" lang="en-US" altLang="en-US" sz="1800" b="0" i="0" u="none" strike="noStrike" cap="none" normalizeH="0" baseline="0" dirty="0">
                <a:ln>
                  <a:noFill/>
                </a:ln>
                <a:solidFill>
                  <a:srgbClr val="871094"/>
                </a:solidFill>
                <a:effectLst/>
                <a:latin typeface="Fira Code Medium"/>
              </a:rPr>
              <a:t>id</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private </a:t>
            </a:r>
            <a:r>
              <a:rPr kumimoji="0" lang="en-US" altLang="en-US" sz="1800" b="0" i="0" u="none" strike="noStrike" cap="none" normalizeH="0" baseline="0" dirty="0">
                <a:ln>
                  <a:noFill/>
                </a:ln>
                <a:solidFill>
                  <a:srgbClr val="000000"/>
                </a:solidFill>
                <a:effectLst/>
                <a:latin typeface="Fira Code Medium"/>
              </a:rPr>
              <a:t>String </a:t>
            </a:r>
            <a:r>
              <a:rPr kumimoji="0" lang="en-US" altLang="en-US" sz="1800" b="0" i="0" u="none" strike="noStrike" cap="none" normalizeH="0" baseline="0" dirty="0">
                <a:ln>
                  <a:noFill/>
                </a:ln>
                <a:solidFill>
                  <a:srgbClr val="871094"/>
                </a:solidFill>
                <a:effectLst/>
                <a:latin typeface="Fira Code Medium"/>
              </a:rPr>
              <a:t>name</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private </a:t>
            </a:r>
            <a:r>
              <a:rPr kumimoji="0" lang="en-US" altLang="en-US" sz="1800" b="0" i="0" u="none" strike="noStrike" cap="none" normalizeH="0" baseline="0" dirty="0">
                <a:ln>
                  <a:noFill/>
                </a:ln>
                <a:solidFill>
                  <a:srgbClr val="000000"/>
                </a:solidFill>
                <a:effectLst/>
                <a:latin typeface="Fira Code Medium"/>
              </a:rPr>
              <a:t>Double </a:t>
            </a:r>
            <a:r>
              <a:rPr kumimoji="0" lang="en-US" altLang="en-US" sz="1800" b="0" i="0" u="none" strike="noStrike" cap="none" normalizeH="0" baseline="0" dirty="0" err="1">
                <a:ln>
                  <a:noFill/>
                </a:ln>
                <a:solidFill>
                  <a:srgbClr val="871094"/>
                </a:solidFill>
                <a:effectLst/>
                <a:latin typeface="Fira Code Medium"/>
              </a:rPr>
              <a:t>gpax</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CBF09CD-E6CA-4E9E-B75B-8B677FDB7FBE}"/>
              </a:ext>
            </a:extLst>
          </p:cNvPr>
          <p:cNvSpPr>
            <a:spLocks noChangeArrowheads="1"/>
          </p:cNvSpPr>
          <p:nvPr/>
        </p:nvSpPr>
        <p:spPr bwMode="auto">
          <a:xfrm>
            <a:off x="964658" y="4252587"/>
            <a:ext cx="9565439" cy="1815882"/>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b="0" i="0" u="none" strike="noStrike" cap="none" normalizeH="0" baseline="0" dirty="0">
                <a:ln>
                  <a:noFill/>
                </a:ln>
                <a:solidFill>
                  <a:srgbClr val="0033B3"/>
                </a:solidFill>
                <a:effectLst/>
                <a:latin typeface="Fira Code Medium"/>
              </a:rPr>
              <a:t>import </a:t>
            </a:r>
            <a:r>
              <a:rPr kumimoji="0" lang="en-US" altLang="en-US" sz="1600" b="0" i="0" u="none" strike="noStrike" cap="none" normalizeH="0" baseline="0" dirty="0" err="1">
                <a:ln>
                  <a:noFill/>
                </a:ln>
                <a:solidFill>
                  <a:srgbClr val="000000"/>
                </a:solidFill>
                <a:effectLst/>
                <a:latin typeface="Fira Code Medium"/>
              </a:rPr>
              <a:t>org.springframework.data.jpa.repository.JpaRepository</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033B3"/>
                </a:solidFill>
                <a:effectLst/>
                <a:latin typeface="Fira Code Medium"/>
              </a:rPr>
              <a:t>import </a:t>
            </a:r>
            <a:r>
              <a:rPr kumimoji="0" lang="en-US" altLang="en-US" sz="1600" b="0" i="0" u="none" strike="noStrike" cap="none" normalizeH="0" baseline="0" dirty="0">
                <a:ln>
                  <a:noFill/>
                </a:ln>
                <a:solidFill>
                  <a:srgbClr val="000000"/>
                </a:solidFill>
                <a:effectLst/>
                <a:latin typeface="Fira Code Medium"/>
              </a:rPr>
              <a:t>sit.int204.demo.entities.Student</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br>
              <a:rPr kumimoji="0" lang="en-US" altLang="en-US" sz="1600" b="0" i="0" u="none" strike="noStrike" cap="none" normalizeH="0" baseline="0" dirty="0">
                <a:ln>
                  <a:noFill/>
                </a:ln>
                <a:solidFill>
                  <a:srgbClr val="080808"/>
                </a:solidFill>
                <a:effectLst/>
                <a:latin typeface="Fira Code Medium"/>
              </a:rPr>
            </a:br>
            <a:r>
              <a:rPr lang="en-US" altLang="en-US" sz="1600" dirty="0">
                <a:solidFill>
                  <a:srgbClr val="0033B3"/>
                </a:solidFill>
                <a:latin typeface="Fira Code Medium"/>
              </a:rPr>
              <a:t>public interface </a:t>
            </a:r>
            <a:r>
              <a:rPr lang="en-US" altLang="en-US" sz="1600" dirty="0" err="1">
                <a:solidFill>
                  <a:srgbClr val="000000"/>
                </a:solidFill>
                <a:latin typeface="Fira Code Medium"/>
              </a:rPr>
              <a:t>StudentRepository</a:t>
            </a:r>
            <a:r>
              <a:rPr lang="en-US" altLang="en-US" sz="1600" dirty="0">
                <a:solidFill>
                  <a:srgbClr val="000000"/>
                </a:solidFill>
                <a:latin typeface="Fira Code Medium"/>
              </a:rPr>
              <a:t> </a:t>
            </a:r>
            <a:r>
              <a:rPr lang="en-US" altLang="en-US" sz="1600" dirty="0">
                <a:solidFill>
                  <a:srgbClr val="0033B3"/>
                </a:solidFill>
                <a:latin typeface="Fira Code Medium"/>
              </a:rPr>
              <a:t>extends </a:t>
            </a:r>
            <a:r>
              <a:rPr lang="en-US" altLang="en-US" sz="1600" dirty="0" err="1">
                <a:solidFill>
                  <a:srgbClr val="000000"/>
                </a:solidFill>
                <a:latin typeface="Fira Code Medium"/>
              </a:rPr>
              <a:t>JpaRepository</a:t>
            </a:r>
            <a:r>
              <a:rPr lang="en-US" altLang="en-US" sz="1600" dirty="0">
                <a:solidFill>
                  <a:srgbClr val="080808"/>
                </a:solidFill>
                <a:latin typeface="Fira Code Medium"/>
              </a:rPr>
              <a:t>&lt;</a:t>
            </a:r>
            <a:r>
              <a:rPr lang="en-US" altLang="en-US" sz="1600" dirty="0">
                <a:solidFill>
                  <a:srgbClr val="000000"/>
                </a:solidFill>
                <a:latin typeface="Fira Code Medium"/>
              </a:rPr>
              <a:t>Student</a:t>
            </a:r>
            <a:r>
              <a:rPr lang="en-US" altLang="en-US" sz="1600" dirty="0">
                <a:solidFill>
                  <a:srgbClr val="080808"/>
                </a:solidFill>
                <a:latin typeface="Fira Code Medium"/>
              </a:rPr>
              <a:t>, </a:t>
            </a:r>
            <a:r>
              <a:rPr lang="en-US" altLang="en-US" sz="1600" dirty="0">
                <a:solidFill>
                  <a:srgbClr val="000000"/>
                </a:solidFill>
                <a:latin typeface="Fira Code Medium"/>
              </a:rPr>
              <a:t>Integer</a:t>
            </a:r>
            <a:r>
              <a:rPr lang="en-US" altLang="en-US" sz="1600" dirty="0">
                <a:solidFill>
                  <a:srgbClr val="080808"/>
                </a:solidFill>
                <a:latin typeface="Fira Code Medium"/>
              </a:rPr>
              <a:t>&gt; {</a:t>
            </a:r>
            <a:br>
              <a:rPr lang="en-US" altLang="en-US" sz="1600" dirty="0">
                <a:solidFill>
                  <a:srgbClr val="080808"/>
                </a:solidFill>
                <a:latin typeface="Fira Code Medium"/>
              </a:rPr>
            </a:br>
            <a:r>
              <a:rPr lang="en-US" altLang="en-US" sz="1600" dirty="0">
                <a:solidFill>
                  <a:srgbClr val="080808"/>
                </a:solidFill>
                <a:latin typeface="Fira Code Medium"/>
              </a:rPr>
              <a:t>    </a:t>
            </a:r>
            <a:r>
              <a:rPr lang="en-US" altLang="en-US" sz="1600" dirty="0">
                <a:solidFill>
                  <a:srgbClr val="000000"/>
                </a:solidFill>
                <a:latin typeface="Fira Code Medium"/>
              </a:rPr>
              <a:t>List</a:t>
            </a:r>
            <a:r>
              <a:rPr lang="en-US" altLang="en-US" sz="1600" dirty="0">
                <a:solidFill>
                  <a:srgbClr val="080808"/>
                </a:solidFill>
                <a:latin typeface="Fira Code Medium"/>
              </a:rPr>
              <a:t>&lt;</a:t>
            </a:r>
            <a:r>
              <a:rPr lang="en-US" altLang="en-US" sz="1600" dirty="0">
                <a:solidFill>
                  <a:srgbClr val="000000"/>
                </a:solidFill>
                <a:latin typeface="Fira Code Medium"/>
              </a:rPr>
              <a:t>Student</a:t>
            </a:r>
            <a:r>
              <a:rPr lang="en-US" altLang="en-US" sz="1600" dirty="0">
                <a:solidFill>
                  <a:srgbClr val="080808"/>
                </a:solidFill>
                <a:latin typeface="Fira Code Medium"/>
              </a:rPr>
              <a:t>&gt; </a:t>
            </a:r>
            <a:r>
              <a:rPr lang="en-US" altLang="en-US" sz="1600" dirty="0" err="1">
                <a:solidFill>
                  <a:srgbClr val="00627A"/>
                </a:solidFill>
                <a:latin typeface="Fira Code Medium"/>
              </a:rPr>
              <a:t>findByNameContainsOrGpaxBetweenOrderByGpaxDesc</a:t>
            </a:r>
            <a:r>
              <a:rPr lang="en-US" altLang="en-US" sz="1600" dirty="0">
                <a:solidFill>
                  <a:srgbClr val="080808"/>
                </a:solidFill>
                <a:latin typeface="Fira Code Medium"/>
              </a:rPr>
              <a:t>(</a:t>
            </a:r>
            <a:br>
              <a:rPr lang="en-US" altLang="en-US" sz="1600" dirty="0">
                <a:solidFill>
                  <a:srgbClr val="080808"/>
                </a:solidFill>
                <a:latin typeface="Fira Code Medium"/>
              </a:rPr>
            </a:br>
            <a:r>
              <a:rPr lang="en-US" altLang="en-US" sz="1600" dirty="0">
                <a:solidFill>
                  <a:srgbClr val="080808"/>
                </a:solidFill>
                <a:latin typeface="Fira Code Medium"/>
              </a:rPr>
              <a:t>            </a:t>
            </a:r>
            <a:r>
              <a:rPr lang="en-US" altLang="en-US" sz="1600" dirty="0">
                <a:solidFill>
                  <a:srgbClr val="000000"/>
                </a:solidFill>
                <a:latin typeface="Fira Code Medium"/>
              </a:rPr>
              <a:t>String </a:t>
            </a:r>
            <a:r>
              <a:rPr lang="en-US" altLang="en-US" sz="1600" dirty="0">
                <a:solidFill>
                  <a:srgbClr val="080808"/>
                </a:solidFill>
                <a:latin typeface="Fira Code Medium"/>
              </a:rPr>
              <a:t>name, </a:t>
            </a:r>
            <a:r>
              <a:rPr lang="en-US" altLang="en-US" sz="1600" dirty="0">
                <a:solidFill>
                  <a:srgbClr val="0033B3"/>
                </a:solidFill>
                <a:latin typeface="Fira Code Medium"/>
              </a:rPr>
              <a:t>double </a:t>
            </a:r>
            <a:r>
              <a:rPr lang="en-US" altLang="en-US" sz="1600" dirty="0">
                <a:solidFill>
                  <a:srgbClr val="080808"/>
                </a:solidFill>
                <a:latin typeface="Fira Code Medium"/>
              </a:rPr>
              <a:t>low, </a:t>
            </a:r>
            <a:r>
              <a:rPr lang="en-US" altLang="en-US" sz="1600" dirty="0">
                <a:solidFill>
                  <a:srgbClr val="0033B3"/>
                </a:solidFill>
                <a:latin typeface="Fira Code Medium"/>
              </a:rPr>
              <a:t>double </a:t>
            </a:r>
            <a:r>
              <a:rPr lang="en-US" altLang="en-US" sz="1600" dirty="0">
                <a:solidFill>
                  <a:srgbClr val="080808"/>
                </a:solidFill>
                <a:latin typeface="Fira Code Medium"/>
              </a:rPr>
              <a:t>high);</a:t>
            </a:r>
            <a:br>
              <a:rPr lang="en-US" altLang="en-US" sz="1600" dirty="0">
                <a:solidFill>
                  <a:srgbClr val="080808"/>
                </a:solidFill>
                <a:latin typeface="Fira Code Medium"/>
              </a:rPr>
            </a:br>
            <a:r>
              <a:rPr lang="en-US" altLang="en-US" sz="1600" dirty="0">
                <a:solidFill>
                  <a:srgbClr val="080808"/>
                </a:solidFill>
                <a:latin typeface="Fira Code Medium"/>
              </a:rPr>
              <a:t>}</a:t>
            </a:r>
            <a:endParaRPr lang="en-US" altLang="en-US" sz="1600" dirty="0">
              <a:solidFill>
                <a:schemeClr val="tx1"/>
              </a:solidFill>
              <a:latin typeface="Arial" panose="020B0604020202020204" pitchFamily="34" charset="0"/>
            </a:endParaRPr>
          </a:p>
        </p:txBody>
      </p:sp>
      <p:sp>
        <p:nvSpPr>
          <p:cNvPr id="30" name="Oval 29">
            <a:extLst>
              <a:ext uri="{FF2B5EF4-FFF2-40B4-BE49-F238E27FC236}">
                <a16:creationId xmlns:a16="http://schemas.microsoft.com/office/drawing/2014/main" id="{2F1F2893-70BC-459F-880D-9AF834246933}"/>
              </a:ext>
            </a:extLst>
          </p:cNvPr>
          <p:cNvSpPr/>
          <p:nvPr/>
        </p:nvSpPr>
        <p:spPr>
          <a:xfrm>
            <a:off x="9003898" y="4960374"/>
            <a:ext cx="1061884" cy="46211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onnector: Elbow 31">
            <a:extLst>
              <a:ext uri="{FF2B5EF4-FFF2-40B4-BE49-F238E27FC236}">
                <a16:creationId xmlns:a16="http://schemas.microsoft.com/office/drawing/2014/main" id="{C497DA52-C868-4C7E-9987-41B4A485EDED}"/>
              </a:ext>
            </a:extLst>
          </p:cNvPr>
          <p:cNvCxnSpPr>
            <a:cxnSpLocks/>
            <a:endCxn id="30" idx="0"/>
          </p:cNvCxnSpPr>
          <p:nvPr/>
        </p:nvCxnSpPr>
        <p:spPr>
          <a:xfrm>
            <a:off x="3690257" y="2671850"/>
            <a:ext cx="5844583" cy="2288524"/>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774F9F97-1501-48F2-9495-091B50ED2F41}"/>
              </a:ext>
            </a:extLst>
          </p:cNvPr>
          <p:cNvSpPr/>
          <p:nvPr/>
        </p:nvSpPr>
        <p:spPr>
          <a:xfrm>
            <a:off x="7942014" y="4960374"/>
            <a:ext cx="1061884" cy="462116"/>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33C1F13F-C9DD-45D4-913D-8B59A1F05627}"/>
              </a:ext>
            </a:extLst>
          </p:cNvPr>
          <p:cNvCxnSpPr>
            <a:cxnSpLocks/>
            <a:endCxn id="33" idx="0"/>
          </p:cNvCxnSpPr>
          <p:nvPr/>
        </p:nvCxnSpPr>
        <p:spPr>
          <a:xfrm>
            <a:off x="4147457" y="2209800"/>
            <a:ext cx="4325499" cy="2750574"/>
          </a:xfrm>
          <a:prstGeom prst="bent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
            <a:extLst>
              <a:ext uri="{FF2B5EF4-FFF2-40B4-BE49-F238E27FC236}">
                <a16:creationId xmlns:a16="http://schemas.microsoft.com/office/drawing/2014/main" id="{B705AC63-FC68-49F2-930A-29AD105EEFB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4">
            <a:extLst>
              <a:ext uri="{FF2B5EF4-FFF2-40B4-BE49-F238E27FC236}">
                <a16:creationId xmlns:a16="http://schemas.microsoft.com/office/drawing/2014/main" id="{DC2CEC00-FC1C-4A81-B846-893C8E9AA3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40">
            <a:extLst>
              <a:ext uri="{FF2B5EF4-FFF2-40B4-BE49-F238E27FC236}">
                <a16:creationId xmlns:a16="http://schemas.microsoft.com/office/drawing/2014/main" id="{736A2B8F-E9DF-41F0-8D70-995D77E38DE8}"/>
              </a:ext>
            </a:extLst>
          </p:cNvPr>
          <p:cNvSpPr/>
          <p:nvPr/>
        </p:nvSpPr>
        <p:spPr>
          <a:xfrm>
            <a:off x="7272883" y="5625712"/>
            <a:ext cx="1877437" cy="369332"/>
          </a:xfrm>
          <a:prstGeom prst="rect">
            <a:avLst/>
          </a:prstGeom>
          <a:solidFill>
            <a:schemeClr val="bg1">
              <a:lumMod val="85000"/>
            </a:schemeClr>
          </a:solidFill>
          <a:ln>
            <a:solidFill>
              <a:srgbClr val="C00000"/>
            </a:solidFill>
          </a:ln>
        </p:spPr>
        <p:txBody>
          <a:bodyPr wrap="none">
            <a:spAutoFit/>
          </a:bodyPr>
          <a:lstStyle/>
          <a:p>
            <a:r>
              <a:rPr lang="en-US" b="1" dirty="0">
                <a:solidFill>
                  <a:srgbClr val="000000"/>
                </a:solidFill>
                <a:latin typeface="Helvetica" panose="020B0604020202020204" pitchFamily="34" charset="0"/>
              </a:rPr>
              <a:t>Query methods</a:t>
            </a:r>
            <a:endParaRPr lang="en-US" b="1" i="0" dirty="0">
              <a:solidFill>
                <a:srgbClr val="000000"/>
              </a:solidFill>
              <a:effectLst/>
              <a:latin typeface="Helvetica" panose="020B0604020202020204" pitchFamily="34" charset="0"/>
            </a:endParaRPr>
          </a:p>
        </p:txBody>
      </p:sp>
    </p:spTree>
    <p:extLst>
      <p:ext uri="{BB962C8B-B14F-4D97-AF65-F5344CB8AC3E}">
        <p14:creationId xmlns:p14="http://schemas.microsoft.com/office/powerpoint/2010/main" val="2482143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0AA2-1A80-4A88-B242-08B53FE37987}"/>
              </a:ext>
            </a:extLst>
          </p:cNvPr>
          <p:cNvSpPr>
            <a:spLocks noGrp="1"/>
          </p:cNvSpPr>
          <p:nvPr>
            <p:ph type="title"/>
          </p:nvPr>
        </p:nvSpPr>
        <p:spPr>
          <a:xfrm>
            <a:off x="838200" y="365126"/>
            <a:ext cx="10515600" cy="667262"/>
          </a:xfrm>
        </p:spPr>
        <p:txBody>
          <a:bodyPr>
            <a:normAutofit/>
          </a:bodyPr>
          <a:lstStyle/>
          <a:p>
            <a:r>
              <a:rPr lang="en-US" sz="3600" dirty="0" err="1"/>
              <a:t>Jpa</a:t>
            </a:r>
            <a:r>
              <a:rPr lang="en-US" sz="3600" dirty="0"/>
              <a:t> Repository default methods</a:t>
            </a:r>
          </a:p>
        </p:txBody>
      </p:sp>
      <p:pic>
        <p:nvPicPr>
          <p:cNvPr id="4" name="Content Placeholder 3">
            <a:extLst>
              <a:ext uri="{FF2B5EF4-FFF2-40B4-BE49-F238E27FC236}">
                <a16:creationId xmlns:a16="http://schemas.microsoft.com/office/drawing/2014/main" id="{DFFB34D5-4B11-4179-8F49-0D750D2151A3}"/>
              </a:ext>
            </a:extLst>
          </p:cNvPr>
          <p:cNvPicPr>
            <a:picLocks noGrp="1" noChangeAspect="1"/>
          </p:cNvPicPr>
          <p:nvPr>
            <p:ph idx="1"/>
          </p:nvPr>
        </p:nvPicPr>
        <p:blipFill rotWithShape="1">
          <a:blip r:embed="rId2"/>
          <a:srcRect r="36940" b="35215"/>
          <a:stretch/>
        </p:blipFill>
        <p:spPr>
          <a:xfrm>
            <a:off x="6469626" y="3669564"/>
            <a:ext cx="4884174" cy="2208306"/>
          </a:xfrm>
          <a:prstGeom prst="rect">
            <a:avLst/>
          </a:prstGeom>
        </p:spPr>
      </p:pic>
      <p:sp>
        <p:nvSpPr>
          <p:cNvPr id="5" name="Rectangle 4">
            <a:extLst>
              <a:ext uri="{FF2B5EF4-FFF2-40B4-BE49-F238E27FC236}">
                <a16:creationId xmlns:a16="http://schemas.microsoft.com/office/drawing/2014/main" id="{3911BA27-9EBC-4913-AE04-E8BFAD9EEC73}"/>
              </a:ext>
            </a:extLst>
          </p:cNvPr>
          <p:cNvSpPr/>
          <p:nvPr/>
        </p:nvSpPr>
        <p:spPr>
          <a:xfrm>
            <a:off x="887360" y="1195996"/>
            <a:ext cx="528484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en-US" dirty="0">
                <a:solidFill>
                  <a:srgbClr val="0033B3"/>
                </a:solidFill>
                <a:latin typeface="Fira Code Medium"/>
              </a:rPr>
              <a:t>public class </a:t>
            </a:r>
            <a:r>
              <a:rPr lang="en-US" altLang="en-US" dirty="0" err="1">
                <a:solidFill>
                  <a:srgbClr val="000000"/>
                </a:solidFill>
                <a:latin typeface="Fira Code Medium"/>
              </a:rPr>
              <a:t>AppController</a:t>
            </a:r>
            <a:r>
              <a:rPr lang="en-US" altLang="en-US" dirty="0">
                <a:solidFill>
                  <a:srgbClr val="000000"/>
                </a:solidFill>
                <a:latin typeface="Fira Code Medium"/>
              </a:rPr>
              <a:t> </a:t>
            </a:r>
            <a:r>
              <a:rPr lang="en-US" altLang="en-US" dirty="0">
                <a:solidFill>
                  <a:srgbClr val="080808"/>
                </a:solidFill>
                <a:latin typeface="Fira Code Medium"/>
              </a:rPr>
              <a:t>{</a:t>
            </a:r>
            <a:br>
              <a:rPr lang="en-US" altLang="en-US" dirty="0">
                <a:solidFill>
                  <a:srgbClr val="080808"/>
                </a:solidFill>
                <a:latin typeface="Fira Code Medium"/>
              </a:rPr>
            </a:br>
            <a:r>
              <a:rPr lang="en-US" altLang="en-US" dirty="0">
                <a:solidFill>
                  <a:srgbClr val="080808"/>
                </a:solidFill>
                <a:latin typeface="Fira Code Medium"/>
              </a:rPr>
              <a:t>    </a:t>
            </a:r>
            <a:r>
              <a:rPr lang="en-US" altLang="en-US" dirty="0">
                <a:solidFill>
                  <a:srgbClr val="9E880D"/>
                </a:solidFill>
                <a:latin typeface="Fira Code Medium"/>
              </a:rPr>
              <a:t>@</a:t>
            </a:r>
            <a:r>
              <a:rPr lang="en-US" altLang="en-US" dirty="0" err="1">
                <a:solidFill>
                  <a:srgbClr val="9E880D"/>
                </a:solidFill>
                <a:latin typeface="Fira Code Medium"/>
              </a:rPr>
              <a:t>Autowired</a:t>
            </a:r>
            <a:br>
              <a:rPr lang="en-US" altLang="en-US" dirty="0">
                <a:solidFill>
                  <a:srgbClr val="9E880D"/>
                </a:solidFill>
                <a:latin typeface="Fira Code Medium"/>
              </a:rPr>
            </a:br>
            <a:r>
              <a:rPr lang="en-US" altLang="en-US" dirty="0">
                <a:solidFill>
                  <a:srgbClr val="080808"/>
                </a:solidFill>
                <a:latin typeface="Fira Code Medium"/>
              </a:rPr>
              <a:t>    </a:t>
            </a:r>
            <a:r>
              <a:rPr lang="en-US" altLang="en-US" dirty="0">
                <a:solidFill>
                  <a:srgbClr val="0033B3"/>
                </a:solidFill>
                <a:latin typeface="Fira Code Medium"/>
              </a:rPr>
              <a:t>private final </a:t>
            </a:r>
            <a:r>
              <a:rPr lang="en-US" altLang="en-US" dirty="0" err="1">
                <a:solidFill>
                  <a:srgbClr val="000000"/>
                </a:solidFill>
                <a:latin typeface="Fira Code Medium"/>
              </a:rPr>
              <a:t>StudentRepository</a:t>
            </a:r>
            <a:r>
              <a:rPr lang="en-US" altLang="en-US" dirty="0">
                <a:solidFill>
                  <a:srgbClr val="000000"/>
                </a:solidFill>
                <a:latin typeface="Fira Code Medium"/>
              </a:rPr>
              <a:t> </a:t>
            </a:r>
            <a:r>
              <a:rPr lang="en-US" altLang="en-US" dirty="0" err="1">
                <a:solidFill>
                  <a:srgbClr val="871094"/>
                </a:solidFill>
                <a:latin typeface="Fira Code Medium"/>
              </a:rPr>
              <a:t>studentRepository</a:t>
            </a:r>
            <a:r>
              <a:rPr lang="en-US" altLang="en-US" dirty="0">
                <a:solidFill>
                  <a:srgbClr val="080808"/>
                </a:solidFill>
                <a:latin typeface="Fira Code Medium"/>
              </a:rPr>
              <a:t>;</a:t>
            </a:r>
            <a:br>
              <a:rPr lang="en-US" altLang="en-US" dirty="0">
                <a:solidFill>
                  <a:srgbClr val="080808"/>
                </a:solidFill>
                <a:latin typeface="Fira Code Medium"/>
              </a:rPr>
            </a:br>
            <a:endParaRPr lang="en-US" dirty="0"/>
          </a:p>
        </p:txBody>
      </p:sp>
      <p:pic>
        <p:nvPicPr>
          <p:cNvPr id="6" name="Picture 5">
            <a:extLst>
              <a:ext uri="{FF2B5EF4-FFF2-40B4-BE49-F238E27FC236}">
                <a16:creationId xmlns:a16="http://schemas.microsoft.com/office/drawing/2014/main" id="{DBA5052D-A8C4-46BD-BF55-8D370F18D401}"/>
              </a:ext>
            </a:extLst>
          </p:cNvPr>
          <p:cNvPicPr>
            <a:picLocks noChangeAspect="1"/>
          </p:cNvPicPr>
          <p:nvPr/>
        </p:nvPicPr>
        <p:blipFill rotWithShape="1">
          <a:blip r:embed="rId3"/>
          <a:srcRect r="15341" b="23913"/>
          <a:stretch/>
        </p:blipFill>
        <p:spPr>
          <a:xfrm>
            <a:off x="838200" y="2807181"/>
            <a:ext cx="4565909" cy="2552573"/>
          </a:xfrm>
          <a:prstGeom prst="rect">
            <a:avLst/>
          </a:prstGeom>
        </p:spPr>
      </p:pic>
      <p:pic>
        <p:nvPicPr>
          <p:cNvPr id="7" name="Picture 6">
            <a:extLst>
              <a:ext uri="{FF2B5EF4-FFF2-40B4-BE49-F238E27FC236}">
                <a16:creationId xmlns:a16="http://schemas.microsoft.com/office/drawing/2014/main" id="{35563506-ED6C-46C9-BEAC-2782DD81643F}"/>
              </a:ext>
            </a:extLst>
          </p:cNvPr>
          <p:cNvPicPr>
            <a:picLocks noChangeAspect="1"/>
          </p:cNvPicPr>
          <p:nvPr/>
        </p:nvPicPr>
        <p:blipFill rotWithShape="1">
          <a:blip r:embed="rId4"/>
          <a:srcRect r="17693" b="11795"/>
          <a:stretch/>
        </p:blipFill>
        <p:spPr>
          <a:xfrm>
            <a:off x="6509384" y="1032388"/>
            <a:ext cx="4565909" cy="2552573"/>
          </a:xfrm>
          <a:prstGeom prst="rect">
            <a:avLst/>
          </a:prstGeom>
        </p:spPr>
      </p:pic>
    </p:spTree>
    <p:extLst>
      <p:ext uri="{BB962C8B-B14F-4D97-AF65-F5344CB8AC3E}">
        <p14:creationId xmlns:p14="http://schemas.microsoft.com/office/powerpoint/2010/main" val="3747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25203-5AEB-463E-ACD9-C0DB0CA97737}"/>
              </a:ext>
            </a:extLst>
          </p:cNvPr>
          <p:cNvSpPr>
            <a:spLocks noGrp="1"/>
          </p:cNvSpPr>
          <p:nvPr>
            <p:ph type="title"/>
          </p:nvPr>
        </p:nvSpPr>
        <p:spPr>
          <a:xfrm>
            <a:off x="838200" y="365125"/>
            <a:ext cx="10515600" cy="889743"/>
          </a:xfrm>
        </p:spPr>
        <p:txBody>
          <a:bodyPr>
            <a:normAutofit/>
          </a:bodyPr>
          <a:lstStyle/>
          <a:p>
            <a:r>
              <a:rPr lang="en-US" sz="3600" dirty="0"/>
              <a:t>Why should we use Spring Boot Framework?</a:t>
            </a:r>
          </a:p>
        </p:txBody>
      </p:sp>
      <p:sp>
        <p:nvSpPr>
          <p:cNvPr id="3" name="Content Placeholder 2">
            <a:extLst>
              <a:ext uri="{FF2B5EF4-FFF2-40B4-BE49-F238E27FC236}">
                <a16:creationId xmlns:a16="http://schemas.microsoft.com/office/drawing/2014/main" id="{642CE3A4-4423-4424-BF79-65E7F5E8AE48}"/>
              </a:ext>
            </a:extLst>
          </p:cNvPr>
          <p:cNvSpPr>
            <a:spLocks noGrp="1"/>
          </p:cNvSpPr>
          <p:nvPr>
            <p:ph idx="1"/>
          </p:nvPr>
        </p:nvSpPr>
        <p:spPr>
          <a:xfrm>
            <a:off x="963038" y="1400783"/>
            <a:ext cx="10390762" cy="3881336"/>
          </a:xfrm>
        </p:spPr>
        <p:txBody>
          <a:bodyPr/>
          <a:lstStyle/>
          <a:p>
            <a:pPr marL="0" indent="0">
              <a:lnSpc>
                <a:spcPct val="100000"/>
              </a:lnSpc>
              <a:buNone/>
            </a:pPr>
            <a:r>
              <a:rPr lang="en-US" dirty="0"/>
              <a:t>We should use Spring Boot Framework because:</a:t>
            </a:r>
          </a:p>
          <a:p>
            <a:pPr lvl="1">
              <a:lnSpc>
                <a:spcPct val="100000"/>
              </a:lnSpc>
            </a:pPr>
            <a:r>
              <a:rPr lang="en-US" dirty="0"/>
              <a:t>The dependency injection approach is used in Spring Boot.</a:t>
            </a:r>
          </a:p>
          <a:p>
            <a:pPr lvl="1">
              <a:lnSpc>
                <a:spcPct val="100000"/>
              </a:lnSpc>
            </a:pPr>
            <a:r>
              <a:rPr lang="en-US" dirty="0"/>
              <a:t>It contains powerful database transaction management capabilities.</a:t>
            </a:r>
          </a:p>
          <a:p>
            <a:pPr lvl="1">
              <a:lnSpc>
                <a:spcPct val="100000"/>
              </a:lnSpc>
            </a:pPr>
            <a:r>
              <a:rPr lang="en-US" dirty="0"/>
              <a:t>It simplifies integration with other Java frameworks like JPA/Hibernate ORM, Struts, etc.</a:t>
            </a:r>
          </a:p>
          <a:p>
            <a:pPr lvl="1">
              <a:lnSpc>
                <a:spcPct val="100000"/>
              </a:lnSpc>
            </a:pPr>
            <a:r>
              <a:rPr lang="en-US" dirty="0"/>
              <a:t>It reduces the cost and development time of the application.</a:t>
            </a:r>
          </a:p>
        </p:txBody>
      </p:sp>
    </p:spTree>
    <p:extLst>
      <p:ext uri="{BB962C8B-B14F-4D97-AF65-F5344CB8AC3E}">
        <p14:creationId xmlns:p14="http://schemas.microsoft.com/office/powerpoint/2010/main" val="319322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5FCB-FA71-4A86-93EA-1E441D537B86}"/>
              </a:ext>
            </a:extLst>
          </p:cNvPr>
          <p:cNvSpPr>
            <a:spLocks noGrp="1"/>
          </p:cNvSpPr>
          <p:nvPr>
            <p:ph type="title"/>
          </p:nvPr>
        </p:nvSpPr>
        <p:spPr>
          <a:xfrm>
            <a:off x="838200" y="365126"/>
            <a:ext cx="10515600" cy="918926"/>
          </a:xfrm>
        </p:spPr>
        <p:txBody>
          <a:bodyPr>
            <a:normAutofit/>
          </a:bodyPr>
          <a:lstStyle/>
          <a:p>
            <a:r>
              <a:rPr lang="en-US" sz="4000" dirty="0"/>
              <a:t>Spring Boot: Auto Configuration</a:t>
            </a:r>
          </a:p>
        </p:txBody>
      </p:sp>
      <p:sp>
        <p:nvSpPr>
          <p:cNvPr id="3" name="Content Placeholder 2">
            <a:extLst>
              <a:ext uri="{FF2B5EF4-FFF2-40B4-BE49-F238E27FC236}">
                <a16:creationId xmlns:a16="http://schemas.microsoft.com/office/drawing/2014/main" id="{A8BB1BFD-07E5-4000-AC76-4587B8D0785B}"/>
              </a:ext>
            </a:extLst>
          </p:cNvPr>
          <p:cNvSpPr>
            <a:spLocks noGrp="1"/>
          </p:cNvSpPr>
          <p:nvPr>
            <p:ph idx="1"/>
          </p:nvPr>
        </p:nvSpPr>
        <p:spPr>
          <a:xfrm>
            <a:off x="838200" y="1284052"/>
            <a:ext cx="10515600" cy="5097293"/>
          </a:xfrm>
        </p:spPr>
        <p:txBody>
          <a:bodyPr>
            <a:normAutofit fontScale="92500" lnSpcReduction="10000"/>
          </a:bodyPr>
          <a:lstStyle/>
          <a:p>
            <a:r>
              <a:rPr lang="en-US" dirty="0"/>
              <a:t>The problem with Spring and Spring MVC is the amount of configuration that is needed</a:t>
            </a:r>
          </a:p>
          <a:p>
            <a:endParaRPr lang="en-US" dirty="0"/>
          </a:p>
          <a:p>
            <a:endParaRPr lang="en-US" dirty="0"/>
          </a:p>
          <a:p>
            <a:endParaRPr lang="en-US" dirty="0"/>
          </a:p>
          <a:p>
            <a:endParaRPr lang="en-US" dirty="0"/>
          </a:p>
          <a:p>
            <a:r>
              <a:rPr lang="en-US" dirty="0"/>
              <a:t>Spring Boot solves this problem through a combination of </a:t>
            </a:r>
            <a:r>
              <a:rPr lang="en-US" b="1" dirty="0">
                <a:solidFill>
                  <a:schemeClr val="accent6">
                    <a:lumMod val="75000"/>
                  </a:schemeClr>
                </a:solidFill>
              </a:rPr>
              <a:t>Auto Configuration</a:t>
            </a:r>
            <a:r>
              <a:rPr lang="en-US" dirty="0"/>
              <a:t> and </a:t>
            </a:r>
            <a:r>
              <a:rPr lang="en-US" b="1" dirty="0">
                <a:solidFill>
                  <a:schemeClr val="accent6">
                    <a:lumMod val="75000"/>
                  </a:schemeClr>
                </a:solidFill>
              </a:rPr>
              <a:t>Starter Projects</a:t>
            </a:r>
            <a:r>
              <a:rPr lang="en-US" dirty="0"/>
              <a:t>.</a:t>
            </a:r>
          </a:p>
          <a:p>
            <a:pPr lvl="1"/>
            <a:r>
              <a:rPr lang="en-US" dirty="0"/>
              <a:t>Spring Boot looks at Frameworks available on the CLASSPATH then Existing configuration for the application. </a:t>
            </a:r>
          </a:p>
          <a:p>
            <a:pPr lvl="1"/>
            <a:r>
              <a:rPr lang="en-US" dirty="0"/>
              <a:t>Based on these, Spring Boot provides basic configuration needed to configure the application with these frameworks. </a:t>
            </a:r>
          </a:p>
          <a:p>
            <a:pPr lvl="1"/>
            <a:r>
              <a:rPr lang="en-US" dirty="0"/>
              <a:t>This is called Auto Configuration.</a:t>
            </a:r>
          </a:p>
        </p:txBody>
      </p:sp>
      <p:sp>
        <p:nvSpPr>
          <p:cNvPr id="4" name="Rectangle 1">
            <a:extLst>
              <a:ext uri="{FF2B5EF4-FFF2-40B4-BE49-F238E27FC236}">
                <a16:creationId xmlns:a16="http://schemas.microsoft.com/office/drawing/2014/main" id="{460E7726-C205-4EB6-ABD5-D481CB9306B6}"/>
              </a:ext>
            </a:extLst>
          </p:cNvPr>
          <p:cNvSpPr>
            <a:spLocks noChangeArrowheads="1"/>
          </p:cNvSpPr>
          <p:nvPr/>
        </p:nvSpPr>
        <p:spPr bwMode="auto">
          <a:xfrm>
            <a:off x="1290536" y="2166988"/>
            <a:ext cx="9332068" cy="1433681"/>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91440" tIns="0" rIns="91440" bIns="13965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A7A7A"/>
                </a:solidFill>
                <a:effectLst/>
                <a:latin typeface="source code pro"/>
              </a:rPr>
              <a:t>&lt;bean </a:t>
            </a:r>
            <a:r>
              <a:rPr kumimoji="0" lang="en-US" altLang="en-US" sz="1400" b="0" i="0" u="none" strike="noStrike" cap="none" normalizeH="0" baseline="0" dirty="0">
                <a:ln>
                  <a:noFill/>
                </a:ln>
                <a:solidFill>
                  <a:srgbClr val="333333"/>
                </a:solidFill>
                <a:effectLst/>
                <a:latin typeface="source code pro"/>
              </a:rPr>
              <a:t>class=</a:t>
            </a:r>
            <a:r>
              <a:rPr kumimoji="0" lang="en-US" altLang="en-US" sz="1400" b="0" i="0" u="none" strike="noStrike" cap="none" normalizeH="0" baseline="0" dirty="0">
                <a:ln>
                  <a:noFill/>
                </a:ln>
                <a:solidFill>
                  <a:srgbClr val="F95020"/>
                </a:solidFill>
                <a:effectLst/>
                <a:latin typeface="source code pro"/>
              </a:rPr>
              <a:t>"org.springframework.web.servlet.view.InternalResourceViewResolver"</a:t>
            </a:r>
            <a:r>
              <a:rPr kumimoji="0" lang="en-US" altLang="en-US" sz="1400" b="0" i="0" u="none" strike="noStrike" cap="none" normalizeH="0" baseline="0" dirty="0">
                <a:ln>
                  <a:noFill/>
                </a:ln>
                <a:solidFill>
                  <a:srgbClr val="7A7A7A"/>
                </a:solidFill>
                <a:effectLst/>
                <a:latin typeface="source code pro"/>
              </a:rPr>
              <a: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7A7A7A"/>
                </a:solidFill>
                <a:latin typeface="source code pro"/>
              </a:rPr>
              <a:t>    </a:t>
            </a:r>
            <a:r>
              <a:rPr kumimoji="0" lang="en-US" altLang="en-US" sz="1400" b="0" i="0" u="none" strike="noStrike" cap="none" normalizeH="0" baseline="0" dirty="0">
                <a:ln>
                  <a:noFill/>
                </a:ln>
                <a:solidFill>
                  <a:srgbClr val="7A7A7A"/>
                </a:solidFill>
                <a:effectLst/>
                <a:latin typeface="source code pro"/>
              </a:rPr>
              <a:t>&lt;property </a:t>
            </a:r>
            <a:r>
              <a:rPr kumimoji="0" lang="en-US" altLang="en-US" sz="1400" b="0" i="0" u="none" strike="noStrike" cap="none" normalizeH="0" baseline="0" dirty="0">
                <a:ln>
                  <a:noFill/>
                </a:ln>
                <a:solidFill>
                  <a:srgbClr val="333333"/>
                </a:solidFill>
                <a:effectLst/>
                <a:latin typeface="source code pro"/>
              </a:rPr>
              <a:t>name=</a:t>
            </a:r>
            <a:r>
              <a:rPr kumimoji="0" lang="en-US" altLang="en-US" sz="1400" b="0" i="0" u="none" strike="noStrike" cap="none" normalizeH="0" baseline="0" dirty="0">
                <a:ln>
                  <a:noFill/>
                </a:ln>
                <a:solidFill>
                  <a:srgbClr val="F95020"/>
                </a:solidFill>
                <a:effectLst/>
                <a:latin typeface="source code pro"/>
              </a:rPr>
              <a:t>"prefix"</a:t>
            </a:r>
            <a:r>
              <a:rPr kumimoji="0" lang="en-US" altLang="en-US" sz="1400" b="0" i="0" u="none" strike="noStrike" cap="none" normalizeH="0" baseline="0" dirty="0">
                <a:ln>
                  <a:noFill/>
                </a:ln>
                <a:solidFill>
                  <a:srgbClr val="7A7A7A"/>
                </a:solidFill>
                <a:effectLst/>
                <a:latin typeface="source code pro"/>
              </a:rPr>
              <a:t>&gt;&lt;value&gt;/WEB-INF/views/&lt;/value&gt;&lt;/property&gt;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7A7A7A"/>
                </a:solidFill>
                <a:latin typeface="source code pro"/>
              </a:rPr>
              <a:t>    </a:t>
            </a:r>
            <a:r>
              <a:rPr kumimoji="0" lang="en-US" altLang="en-US" sz="1400" b="0" i="0" u="none" strike="noStrike" cap="none" normalizeH="0" baseline="0" dirty="0">
                <a:ln>
                  <a:noFill/>
                </a:ln>
                <a:solidFill>
                  <a:srgbClr val="7A7A7A"/>
                </a:solidFill>
                <a:effectLst/>
                <a:latin typeface="source code pro"/>
              </a:rPr>
              <a:t>&lt;property </a:t>
            </a:r>
            <a:r>
              <a:rPr kumimoji="0" lang="en-US" altLang="en-US" sz="1400" b="0" i="0" u="none" strike="noStrike" cap="none" normalizeH="0" baseline="0" dirty="0">
                <a:ln>
                  <a:noFill/>
                </a:ln>
                <a:solidFill>
                  <a:srgbClr val="333333"/>
                </a:solidFill>
                <a:effectLst/>
                <a:latin typeface="source code pro"/>
              </a:rPr>
              <a:t>name=</a:t>
            </a:r>
            <a:r>
              <a:rPr kumimoji="0" lang="en-US" altLang="en-US" sz="1400" b="0" i="0" u="none" strike="noStrike" cap="none" normalizeH="0" baseline="0" dirty="0">
                <a:ln>
                  <a:noFill/>
                </a:ln>
                <a:solidFill>
                  <a:srgbClr val="F95020"/>
                </a:solidFill>
                <a:effectLst/>
                <a:latin typeface="source code pro"/>
              </a:rPr>
              <a:t>"suffix"</a:t>
            </a:r>
            <a:r>
              <a:rPr kumimoji="0" lang="en-US" altLang="en-US" sz="1400" b="0" i="0" u="none" strike="noStrike" cap="none" normalizeH="0" baseline="0" dirty="0">
                <a:ln>
                  <a:noFill/>
                </a:ln>
                <a:solidFill>
                  <a:srgbClr val="7A7A7A"/>
                </a:solidFill>
                <a:effectLst/>
                <a:latin typeface="source code pro"/>
              </a:rPr>
              <a:t>&gt;&lt;value&gt;.</a:t>
            </a:r>
            <a:r>
              <a:rPr kumimoji="0" lang="en-US" altLang="en-US" sz="1400" b="0" i="0" u="none" strike="noStrike" cap="none" normalizeH="0" baseline="0" dirty="0" err="1">
                <a:ln>
                  <a:noFill/>
                </a:ln>
                <a:solidFill>
                  <a:srgbClr val="7A7A7A"/>
                </a:solidFill>
                <a:effectLst/>
                <a:latin typeface="source code pro"/>
              </a:rPr>
              <a:t>jsp</a:t>
            </a:r>
            <a:r>
              <a:rPr kumimoji="0" lang="en-US" altLang="en-US" sz="1400" b="0" i="0" u="none" strike="noStrike" cap="none" normalizeH="0" baseline="0" dirty="0">
                <a:ln>
                  <a:noFill/>
                </a:ln>
                <a:solidFill>
                  <a:srgbClr val="7A7A7A"/>
                </a:solidFill>
                <a:effectLst/>
                <a:latin typeface="source code pro"/>
              </a:rPr>
              <a:t>&lt;/value&gt; &lt;/property&gt;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A7A7A"/>
                </a:solidFill>
                <a:effectLst/>
                <a:latin typeface="source code pro"/>
              </a:rPr>
              <a:t>&lt;/bean&gt;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7A7A7A"/>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A7A7A"/>
                </a:solidFill>
                <a:effectLst/>
                <a:latin typeface="source code pro"/>
              </a:rPr>
              <a:t>&lt;</a:t>
            </a:r>
            <a:r>
              <a:rPr kumimoji="0" lang="en-US" altLang="en-US" sz="1400" b="0" i="0" u="none" strike="noStrike" cap="none" normalizeH="0" baseline="0" dirty="0" err="1">
                <a:ln>
                  <a:noFill/>
                </a:ln>
                <a:solidFill>
                  <a:srgbClr val="7A7A7A"/>
                </a:solidFill>
                <a:effectLst/>
                <a:latin typeface="source code pro"/>
              </a:rPr>
              <a:t>mvc:resources</a:t>
            </a:r>
            <a:r>
              <a:rPr kumimoji="0" lang="en-US" altLang="en-US" sz="1400" b="0" i="0" u="none" strike="noStrike" cap="none" normalizeH="0" baseline="0" dirty="0">
                <a:ln>
                  <a:noFill/>
                </a:ln>
                <a:solidFill>
                  <a:srgbClr val="7A7A7A"/>
                </a:solidFill>
                <a:effectLst/>
                <a:latin typeface="source code pro"/>
              </a:rPr>
              <a:t> </a:t>
            </a:r>
            <a:r>
              <a:rPr kumimoji="0" lang="en-US" altLang="en-US" sz="1400" b="0" i="0" u="none" strike="noStrike" cap="none" normalizeH="0" baseline="0" dirty="0">
                <a:ln>
                  <a:noFill/>
                </a:ln>
                <a:solidFill>
                  <a:srgbClr val="333333"/>
                </a:solidFill>
                <a:effectLst/>
                <a:latin typeface="source code pro"/>
              </a:rPr>
              <a:t>mapping=</a:t>
            </a:r>
            <a:r>
              <a:rPr kumimoji="0" lang="en-US" altLang="en-US" sz="1400" b="0" i="0" u="none" strike="noStrike" cap="none" normalizeH="0" baseline="0" dirty="0">
                <a:ln>
                  <a:noFill/>
                </a:ln>
                <a:solidFill>
                  <a:srgbClr val="F95020"/>
                </a:solidFill>
                <a:effectLst/>
                <a:latin typeface="source code pro"/>
              </a:rPr>
              <a:t>"/</a:t>
            </a:r>
            <a:r>
              <a:rPr kumimoji="0" lang="en-US" altLang="en-US" sz="1400" b="0" i="0" u="none" strike="noStrike" cap="none" normalizeH="0" baseline="0" dirty="0" err="1">
                <a:ln>
                  <a:noFill/>
                </a:ln>
                <a:solidFill>
                  <a:srgbClr val="F95020"/>
                </a:solidFill>
                <a:effectLst/>
                <a:latin typeface="source code pro"/>
              </a:rPr>
              <a:t>webjars</a:t>
            </a:r>
            <a:r>
              <a:rPr kumimoji="0" lang="en-US" altLang="en-US" sz="1400" b="0" i="0" u="none" strike="noStrike" cap="none" normalizeH="0" baseline="0" dirty="0">
                <a:ln>
                  <a:noFill/>
                </a:ln>
                <a:solidFill>
                  <a:srgbClr val="F95020"/>
                </a:solidFill>
                <a:effectLst/>
                <a:latin typeface="source code pro"/>
              </a:rPr>
              <a:t>/**"</a:t>
            </a:r>
            <a:r>
              <a:rPr kumimoji="0" lang="en-US" altLang="en-US" sz="1400" b="0" i="0" u="none" strike="noStrike" cap="none" normalizeH="0" baseline="0" dirty="0">
                <a:ln>
                  <a:noFill/>
                </a:ln>
                <a:solidFill>
                  <a:srgbClr val="7A7A7A"/>
                </a:solidFill>
                <a:effectLst/>
                <a:latin typeface="source code pro"/>
              </a:rPr>
              <a:t> </a:t>
            </a:r>
            <a:r>
              <a:rPr kumimoji="0" lang="en-US" altLang="en-US" sz="1400" b="0" i="0" u="none" strike="noStrike" cap="none" normalizeH="0" baseline="0" dirty="0">
                <a:ln>
                  <a:noFill/>
                </a:ln>
                <a:solidFill>
                  <a:srgbClr val="333333"/>
                </a:solidFill>
                <a:effectLst/>
                <a:latin typeface="source code pro"/>
              </a:rPr>
              <a:t>location=</a:t>
            </a:r>
            <a:r>
              <a:rPr kumimoji="0" lang="en-US" altLang="en-US" sz="1400" b="0" i="0" u="none" strike="noStrike" cap="none" normalizeH="0" baseline="0" dirty="0">
                <a:ln>
                  <a:noFill/>
                </a:ln>
                <a:solidFill>
                  <a:srgbClr val="F95020"/>
                </a:solidFill>
                <a:effectLst/>
                <a:latin typeface="source code pro"/>
              </a:rPr>
              <a:t>"/</a:t>
            </a:r>
            <a:r>
              <a:rPr kumimoji="0" lang="en-US" altLang="en-US" sz="1400" b="0" i="0" u="none" strike="noStrike" cap="none" normalizeH="0" baseline="0" dirty="0" err="1">
                <a:ln>
                  <a:noFill/>
                </a:ln>
                <a:solidFill>
                  <a:srgbClr val="F95020"/>
                </a:solidFill>
                <a:effectLst/>
                <a:latin typeface="source code pro"/>
              </a:rPr>
              <a:t>webjars</a:t>
            </a:r>
            <a:r>
              <a:rPr kumimoji="0" lang="en-US" altLang="en-US" sz="1400" b="0" i="0" u="none" strike="noStrike" cap="none" normalizeH="0" baseline="0" dirty="0">
                <a:ln>
                  <a:noFill/>
                </a:ln>
                <a:solidFill>
                  <a:srgbClr val="F95020"/>
                </a:solidFill>
                <a:effectLst/>
                <a:latin typeface="source code pro"/>
              </a:rPr>
              <a:t>/"</a:t>
            </a:r>
            <a:r>
              <a:rPr kumimoji="0" lang="en-US" altLang="en-US" sz="1400" b="0" i="0" u="none" strike="noStrike" cap="none" normalizeH="0" baseline="0" dirty="0">
                <a:ln>
                  <a:noFill/>
                </a:ln>
                <a:solidFill>
                  <a:srgbClr val="7A7A7A"/>
                </a:solidFill>
                <a:effectLst/>
                <a:latin typeface="source code pro"/>
              </a:rPr>
              <a:t>/&gt;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727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5F53-F09D-4415-AE3E-E3C4C367E91B}"/>
              </a:ext>
            </a:extLst>
          </p:cNvPr>
          <p:cNvSpPr>
            <a:spLocks noGrp="1"/>
          </p:cNvSpPr>
          <p:nvPr>
            <p:ph type="title"/>
          </p:nvPr>
        </p:nvSpPr>
        <p:spPr>
          <a:xfrm>
            <a:off x="838200" y="365126"/>
            <a:ext cx="10515600" cy="811922"/>
          </a:xfrm>
        </p:spPr>
        <p:txBody>
          <a:bodyPr>
            <a:normAutofit/>
          </a:bodyPr>
          <a:lstStyle/>
          <a:p>
            <a:r>
              <a:rPr lang="en-US" sz="4000" dirty="0"/>
              <a:t>Spring Boot: Starter Projects</a:t>
            </a:r>
          </a:p>
        </p:txBody>
      </p:sp>
      <p:sp>
        <p:nvSpPr>
          <p:cNvPr id="3" name="Content Placeholder 2">
            <a:extLst>
              <a:ext uri="{FF2B5EF4-FFF2-40B4-BE49-F238E27FC236}">
                <a16:creationId xmlns:a16="http://schemas.microsoft.com/office/drawing/2014/main" id="{8346F493-EE11-4FFE-80F7-CA6A5E145597}"/>
              </a:ext>
            </a:extLst>
          </p:cNvPr>
          <p:cNvSpPr>
            <a:spLocks noGrp="1"/>
          </p:cNvSpPr>
          <p:nvPr>
            <p:ph idx="1"/>
          </p:nvPr>
        </p:nvSpPr>
        <p:spPr>
          <a:xfrm>
            <a:off x="838200" y="1322963"/>
            <a:ext cx="10515600" cy="3540868"/>
          </a:xfrm>
        </p:spPr>
        <p:txBody>
          <a:bodyPr>
            <a:normAutofit/>
          </a:bodyPr>
          <a:lstStyle/>
          <a:p>
            <a:pPr>
              <a:lnSpc>
                <a:spcPct val="100000"/>
              </a:lnSpc>
              <a:spcBef>
                <a:spcPts val="600"/>
              </a:spcBef>
            </a:pPr>
            <a:r>
              <a:rPr lang="en-US" dirty="0"/>
              <a:t>Starters are a set of convenient dependency descriptors that you can include in your application.</a:t>
            </a:r>
          </a:p>
          <a:p>
            <a:pPr>
              <a:lnSpc>
                <a:spcPct val="100000"/>
              </a:lnSpc>
              <a:spcBef>
                <a:spcPts val="600"/>
              </a:spcBef>
            </a:pPr>
            <a:r>
              <a:rPr lang="en-US" dirty="0"/>
              <a:t>You get a one-stop-shop for all the Spring and related technology that you need, without having to hunt through sample code and copy paste loads of dependency descriptors.</a:t>
            </a:r>
          </a:p>
          <a:p>
            <a:pPr>
              <a:lnSpc>
                <a:spcPct val="100000"/>
              </a:lnSpc>
              <a:spcBef>
                <a:spcPts val="600"/>
              </a:spcBef>
            </a:pPr>
            <a:r>
              <a:rPr lang="en-US" dirty="0"/>
              <a:t>example starter - Spring Boot Starter Web.</a:t>
            </a:r>
          </a:p>
          <a:p>
            <a:pPr>
              <a:lnSpc>
                <a:spcPct val="100000"/>
              </a:lnSpc>
              <a:spcBef>
                <a:spcPts val="600"/>
              </a:spcBef>
            </a:pPr>
            <a:endParaRPr lang="en-US" dirty="0"/>
          </a:p>
        </p:txBody>
      </p:sp>
      <p:sp>
        <p:nvSpPr>
          <p:cNvPr id="4" name="Rectangle 1">
            <a:extLst>
              <a:ext uri="{FF2B5EF4-FFF2-40B4-BE49-F238E27FC236}">
                <a16:creationId xmlns:a16="http://schemas.microsoft.com/office/drawing/2014/main" id="{40557C06-3783-4413-B2C9-FA5AD8E3E370}"/>
              </a:ext>
            </a:extLst>
          </p:cNvPr>
          <p:cNvSpPr>
            <a:spLocks noChangeArrowheads="1"/>
          </p:cNvSpPr>
          <p:nvPr/>
        </p:nvSpPr>
        <p:spPr bwMode="auto">
          <a:xfrm>
            <a:off x="1167320" y="4323688"/>
            <a:ext cx="8923737" cy="1372126"/>
          </a:xfrm>
          <a:prstGeom prst="rect">
            <a:avLst/>
          </a:prstGeom>
          <a:solidFill>
            <a:schemeClr val="accent4">
              <a:lumMod val="20000"/>
              <a:lumOff val="80000"/>
            </a:schemeClr>
          </a:solidFill>
          <a:ln w="9525">
            <a:solidFill>
              <a:schemeClr val="accent2">
                <a:lumMod val="75000"/>
              </a:schemeClr>
            </a:solidFill>
            <a:miter lim="800000"/>
            <a:headEnd/>
            <a:tailEnd/>
          </a:ln>
          <a:effectLst/>
        </p:spPr>
        <p:txBody>
          <a:bodyPr vert="horz" wrap="square" lIns="91440" tIns="0" rIns="91440" bIns="13965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5">
                    <a:lumMod val="75000"/>
                  </a:schemeClr>
                </a:solidFill>
                <a:effectLst/>
                <a:latin typeface="source code pro"/>
              </a:rPr>
              <a:t>&lt;dependency&gt;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accent5">
                    <a:lumMod val="75000"/>
                  </a:schemeClr>
                </a:solidFill>
                <a:latin typeface="source code pro"/>
              </a:rPr>
              <a:t>   </a:t>
            </a:r>
            <a:r>
              <a:rPr kumimoji="0" lang="en-US" altLang="en-US" sz="2000" b="0" i="0" u="none" strike="noStrike" cap="none" normalizeH="0" baseline="0" dirty="0">
                <a:ln>
                  <a:noFill/>
                </a:ln>
                <a:solidFill>
                  <a:schemeClr val="accent5">
                    <a:lumMod val="75000"/>
                  </a:schemeClr>
                </a:solidFill>
                <a:effectLst/>
                <a:latin typeface="source code pro"/>
              </a:rPr>
              <a:t>&lt;</a:t>
            </a:r>
            <a:r>
              <a:rPr kumimoji="0" lang="en-US" altLang="en-US" sz="2000" b="0" i="0" u="none" strike="noStrike" cap="none" normalizeH="0" baseline="0" dirty="0" err="1">
                <a:ln>
                  <a:noFill/>
                </a:ln>
                <a:solidFill>
                  <a:schemeClr val="accent5">
                    <a:lumMod val="75000"/>
                  </a:schemeClr>
                </a:solidFill>
                <a:effectLst/>
                <a:latin typeface="source code pro"/>
              </a:rPr>
              <a:t>groupId</a:t>
            </a:r>
            <a:r>
              <a:rPr kumimoji="0" lang="en-US" altLang="en-US" sz="2000" b="0" i="0" u="none" strike="noStrike" cap="none" normalizeH="0" baseline="0" dirty="0">
                <a:ln>
                  <a:noFill/>
                </a:ln>
                <a:solidFill>
                  <a:schemeClr val="accent5">
                    <a:lumMod val="75000"/>
                  </a:schemeClr>
                </a:solidFill>
                <a:effectLst/>
                <a:latin typeface="source code pro"/>
              </a:rPr>
              <a:t>&gt;</a:t>
            </a:r>
            <a:r>
              <a:rPr kumimoji="0" lang="en-US" altLang="en-US" sz="2000" b="0" i="0" u="none" strike="noStrike" cap="none" normalizeH="0" baseline="0" dirty="0" err="1">
                <a:ln>
                  <a:noFill/>
                </a:ln>
                <a:solidFill>
                  <a:schemeClr val="accent5">
                    <a:lumMod val="75000"/>
                  </a:schemeClr>
                </a:solidFill>
                <a:effectLst/>
                <a:latin typeface="source code pro"/>
              </a:rPr>
              <a:t>org.springframework.boot</a:t>
            </a:r>
            <a:r>
              <a:rPr kumimoji="0" lang="en-US" altLang="en-US" sz="2000" b="0" i="0" u="none" strike="noStrike" cap="none" normalizeH="0" baseline="0" dirty="0">
                <a:ln>
                  <a:noFill/>
                </a:ln>
                <a:solidFill>
                  <a:schemeClr val="accent5">
                    <a:lumMod val="75000"/>
                  </a:schemeClr>
                </a:solidFill>
                <a:effectLst/>
                <a:latin typeface="source code pro"/>
              </a:rPr>
              <a:t>&lt;/</a:t>
            </a:r>
            <a:r>
              <a:rPr kumimoji="0" lang="en-US" altLang="en-US" sz="2000" b="0" i="0" u="none" strike="noStrike" cap="none" normalizeH="0" baseline="0" dirty="0" err="1">
                <a:ln>
                  <a:noFill/>
                </a:ln>
                <a:solidFill>
                  <a:schemeClr val="accent5">
                    <a:lumMod val="75000"/>
                  </a:schemeClr>
                </a:solidFill>
                <a:effectLst/>
                <a:latin typeface="source code pro"/>
              </a:rPr>
              <a:t>groupId</a:t>
            </a:r>
            <a:r>
              <a:rPr kumimoji="0" lang="en-US" altLang="en-US" sz="2000" b="0" i="0" u="none" strike="noStrike" cap="none" normalizeH="0" baseline="0" dirty="0">
                <a:ln>
                  <a:noFill/>
                </a:ln>
                <a:solidFill>
                  <a:schemeClr val="accent5">
                    <a:lumMod val="75000"/>
                  </a:schemeClr>
                </a:solidFill>
                <a:effectLst/>
                <a:latin typeface="source code pro"/>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5">
                    <a:lumMod val="75000"/>
                  </a:schemeClr>
                </a:solidFill>
                <a:effectLst/>
                <a:latin typeface="source code pro"/>
              </a:rPr>
              <a:t>   &lt;</a:t>
            </a:r>
            <a:r>
              <a:rPr kumimoji="0" lang="en-US" altLang="en-US" sz="2000" b="0" i="0" u="none" strike="noStrike" cap="none" normalizeH="0" baseline="0" dirty="0" err="1">
                <a:ln>
                  <a:noFill/>
                </a:ln>
                <a:solidFill>
                  <a:schemeClr val="accent5">
                    <a:lumMod val="75000"/>
                  </a:schemeClr>
                </a:solidFill>
                <a:effectLst/>
                <a:latin typeface="source code pro"/>
              </a:rPr>
              <a:t>artifactId</a:t>
            </a:r>
            <a:r>
              <a:rPr kumimoji="0" lang="en-US" altLang="en-US" sz="2000" b="0" i="0" u="none" strike="noStrike" cap="none" normalizeH="0" baseline="0" dirty="0">
                <a:ln>
                  <a:noFill/>
                </a:ln>
                <a:solidFill>
                  <a:schemeClr val="accent5">
                    <a:lumMod val="75000"/>
                  </a:schemeClr>
                </a:solidFill>
                <a:effectLst/>
                <a:latin typeface="source code pro"/>
              </a:rPr>
              <a:t>&gt;spring-boot-starter-web&lt;/</a:t>
            </a:r>
            <a:r>
              <a:rPr kumimoji="0" lang="en-US" altLang="en-US" sz="2000" b="0" i="0" u="none" strike="noStrike" cap="none" normalizeH="0" baseline="0" dirty="0" err="1">
                <a:ln>
                  <a:noFill/>
                </a:ln>
                <a:solidFill>
                  <a:schemeClr val="accent5">
                    <a:lumMod val="75000"/>
                  </a:schemeClr>
                </a:solidFill>
                <a:effectLst/>
                <a:latin typeface="source code pro"/>
              </a:rPr>
              <a:t>artifactId</a:t>
            </a:r>
            <a:r>
              <a:rPr kumimoji="0" lang="en-US" altLang="en-US" sz="2000" b="0" i="0" u="none" strike="noStrike" cap="none" normalizeH="0" baseline="0" dirty="0">
                <a:ln>
                  <a:noFill/>
                </a:ln>
                <a:solidFill>
                  <a:schemeClr val="accent5">
                    <a:lumMod val="75000"/>
                  </a:schemeClr>
                </a:solidFill>
                <a:effectLst/>
                <a:latin typeface="source code pro"/>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5">
                    <a:lumMod val="75000"/>
                  </a:schemeClr>
                </a:solidFill>
                <a:effectLst/>
                <a:latin typeface="source code pro"/>
              </a:rPr>
              <a:t>&lt;/dependency&gt;</a:t>
            </a:r>
            <a:r>
              <a:rPr kumimoji="0" lang="en-US" altLang="en-US" sz="1600" b="0" i="0" u="none" strike="noStrike" cap="none" normalizeH="0" baseline="0" dirty="0">
                <a:ln>
                  <a:noFill/>
                </a:ln>
                <a:solidFill>
                  <a:schemeClr val="accent5">
                    <a:lumMod val="75000"/>
                  </a:schemeClr>
                </a:solidFill>
                <a:effectLst/>
              </a:rPr>
              <a:t> </a:t>
            </a:r>
            <a:endParaRPr kumimoji="0" lang="en-US" altLang="en-US" sz="4400" b="0" i="0" u="none" strike="noStrike" cap="none" normalizeH="0" baseline="0" dirty="0">
              <a:ln>
                <a:noFill/>
              </a:ln>
              <a:solidFill>
                <a:schemeClr val="accent5">
                  <a:lumMod val="75000"/>
                </a:schemeClr>
              </a:solidFill>
              <a:effectLst/>
              <a:latin typeface="Arial" panose="020B0604020202020204" pitchFamily="34" charset="0"/>
            </a:endParaRPr>
          </a:p>
        </p:txBody>
      </p:sp>
    </p:spTree>
    <p:extLst>
      <p:ext uri="{BB962C8B-B14F-4D97-AF65-F5344CB8AC3E}">
        <p14:creationId xmlns:p14="http://schemas.microsoft.com/office/powerpoint/2010/main" val="117237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B0CC-6E6C-46B1-B6CE-DBADE06AAFCB}"/>
              </a:ext>
            </a:extLst>
          </p:cNvPr>
          <p:cNvSpPr>
            <a:spLocks noGrp="1"/>
          </p:cNvSpPr>
          <p:nvPr>
            <p:ph type="title"/>
          </p:nvPr>
        </p:nvSpPr>
        <p:spPr>
          <a:xfrm>
            <a:off x="838200" y="365126"/>
            <a:ext cx="10515600" cy="792466"/>
          </a:xfrm>
        </p:spPr>
        <p:txBody>
          <a:bodyPr>
            <a:normAutofit/>
          </a:bodyPr>
          <a:lstStyle/>
          <a:p>
            <a:r>
              <a:rPr lang="en-US" sz="4000" dirty="0"/>
              <a:t>Spring Boot Starter Project Options</a:t>
            </a:r>
          </a:p>
        </p:txBody>
      </p:sp>
      <p:sp>
        <p:nvSpPr>
          <p:cNvPr id="3" name="Content Placeholder 2">
            <a:extLst>
              <a:ext uri="{FF2B5EF4-FFF2-40B4-BE49-F238E27FC236}">
                <a16:creationId xmlns:a16="http://schemas.microsoft.com/office/drawing/2014/main" id="{F15A81AB-87CF-445C-8A7B-BE06B6EB431A}"/>
              </a:ext>
            </a:extLst>
          </p:cNvPr>
          <p:cNvSpPr>
            <a:spLocks noGrp="1"/>
          </p:cNvSpPr>
          <p:nvPr>
            <p:ph idx="1"/>
          </p:nvPr>
        </p:nvSpPr>
        <p:spPr>
          <a:xfrm>
            <a:off x="838200" y="1284051"/>
            <a:ext cx="10515600" cy="4892912"/>
          </a:xfrm>
        </p:spPr>
        <p:txBody>
          <a:bodyPr>
            <a:normAutofit fontScale="92500" lnSpcReduction="10000"/>
          </a:bodyPr>
          <a:lstStyle/>
          <a:p>
            <a:r>
              <a:rPr lang="en-US" dirty="0"/>
              <a:t>spring-boot-starter-web-services - SOAP Web Services</a:t>
            </a:r>
          </a:p>
          <a:p>
            <a:r>
              <a:rPr lang="en-US" b="1" dirty="0"/>
              <a:t>spring-boot-starter-web - Web &amp; RESTful applications</a:t>
            </a:r>
          </a:p>
          <a:p>
            <a:r>
              <a:rPr lang="en-US" dirty="0"/>
              <a:t>spring-boot-starter-test - Unit testing and Integration Testing</a:t>
            </a:r>
          </a:p>
          <a:p>
            <a:r>
              <a:rPr lang="en-US" dirty="0"/>
              <a:t>spring-boot-starter-</a:t>
            </a:r>
            <a:r>
              <a:rPr lang="en-US" dirty="0" err="1"/>
              <a:t>jdbc</a:t>
            </a:r>
            <a:r>
              <a:rPr lang="en-US" dirty="0"/>
              <a:t> - Traditional JDBC</a:t>
            </a:r>
          </a:p>
          <a:p>
            <a:r>
              <a:rPr lang="en-US" dirty="0"/>
              <a:t>spring-boot-starter-</a:t>
            </a:r>
            <a:r>
              <a:rPr lang="en-US" dirty="0" err="1"/>
              <a:t>hateoas</a:t>
            </a:r>
            <a:r>
              <a:rPr lang="en-US" dirty="0"/>
              <a:t> - Add HATEOAS features to your services</a:t>
            </a:r>
          </a:p>
          <a:p>
            <a:r>
              <a:rPr lang="en-US" b="1" dirty="0"/>
              <a:t>spring-boot-starter-security - Authentication and Authorization using Spring Security</a:t>
            </a:r>
          </a:p>
          <a:p>
            <a:r>
              <a:rPr lang="en-US" b="1" dirty="0"/>
              <a:t>spring-boot-starter-data-</a:t>
            </a:r>
            <a:r>
              <a:rPr lang="en-US" b="1" dirty="0" err="1"/>
              <a:t>jpa</a:t>
            </a:r>
            <a:r>
              <a:rPr lang="en-US" b="1" dirty="0"/>
              <a:t> - Spring Data JPA with Hibernate</a:t>
            </a:r>
          </a:p>
          <a:p>
            <a:r>
              <a:rPr lang="en-US" dirty="0"/>
              <a:t>spring-boot-starter-cache - Enabling Spring Framework’s caching support</a:t>
            </a:r>
          </a:p>
          <a:p>
            <a:r>
              <a:rPr lang="en-US" dirty="0"/>
              <a:t>spring-boot-starter-data-rest - Expose Simple REST Services using Spring Data REST</a:t>
            </a:r>
          </a:p>
        </p:txBody>
      </p:sp>
    </p:spTree>
    <p:extLst>
      <p:ext uri="{BB962C8B-B14F-4D97-AF65-F5344CB8AC3E}">
        <p14:creationId xmlns:p14="http://schemas.microsoft.com/office/powerpoint/2010/main" val="97641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6712-88B3-DC47-B1A0-A612527659D7}"/>
              </a:ext>
            </a:extLst>
          </p:cNvPr>
          <p:cNvSpPr>
            <a:spLocks noGrp="1"/>
          </p:cNvSpPr>
          <p:nvPr>
            <p:ph type="title"/>
          </p:nvPr>
        </p:nvSpPr>
        <p:spPr>
          <a:xfrm>
            <a:off x="838200" y="365125"/>
            <a:ext cx="10515600" cy="880745"/>
          </a:xfrm>
        </p:spPr>
        <p:txBody>
          <a:bodyPr>
            <a:noAutofit/>
          </a:bodyPr>
          <a:lstStyle/>
          <a:p>
            <a:r>
              <a:rPr lang="en-US" sz="3600" dirty="0"/>
              <a:t>Auto Configuration &amp; Property Default Value example</a:t>
            </a:r>
            <a:endParaRPr lang="en-TH" sz="3600" dirty="0"/>
          </a:p>
        </p:txBody>
      </p:sp>
      <p:sp>
        <p:nvSpPr>
          <p:cNvPr id="3" name="Content Placeholder 2">
            <a:extLst>
              <a:ext uri="{FF2B5EF4-FFF2-40B4-BE49-F238E27FC236}">
                <a16:creationId xmlns:a16="http://schemas.microsoft.com/office/drawing/2014/main" id="{1BAEFD4F-F451-8B44-7787-91E7A58EBAE0}"/>
              </a:ext>
            </a:extLst>
          </p:cNvPr>
          <p:cNvSpPr>
            <a:spLocks noGrp="1"/>
          </p:cNvSpPr>
          <p:nvPr>
            <p:ph idx="1"/>
          </p:nvPr>
        </p:nvSpPr>
        <p:spPr>
          <a:xfrm>
            <a:off x="838200" y="1245870"/>
            <a:ext cx="6097905" cy="4986219"/>
          </a:xfrm>
        </p:spPr>
        <p:txBody>
          <a:bodyPr>
            <a:normAutofit fontScale="85000" lnSpcReduction="20000"/>
          </a:bodyPr>
          <a:lstStyle/>
          <a:p>
            <a:pPr marL="514350" indent="-514350">
              <a:buAutoNum type="arabicParenR"/>
            </a:pPr>
            <a:r>
              <a:rPr lang="en-TH" dirty="0"/>
              <a:t>Add com.h2database dependency to classicmodels-service project &amp; reload maven</a:t>
            </a:r>
          </a:p>
          <a:p>
            <a:pPr marL="514350" indent="-514350">
              <a:buAutoNum type="arabicParenR"/>
            </a:pPr>
            <a:r>
              <a:rPr lang="en-US" dirty="0"/>
              <a:t>C</a:t>
            </a:r>
            <a:r>
              <a:rPr lang="en-TH" dirty="0"/>
              <a:t>omment all properties in application.properties</a:t>
            </a:r>
          </a:p>
          <a:p>
            <a:pPr marL="514350" indent="-514350">
              <a:buAutoNum type="arabicParenR"/>
            </a:pPr>
            <a:endParaRPr lang="en-TH" dirty="0"/>
          </a:p>
          <a:p>
            <a:pPr marL="514350" indent="-514350">
              <a:buAutoNum type="arabicParenR"/>
            </a:pPr>
            <a:endParaRPr lang="en-TH" dirty="0"/>
          </a:p>
          <a:p>
            <a:pPr marL="514350" indent="-514350">
              <a:buAutoNum type="arabicParenR"/>
            </a:pPr>
            <a:endParaRPr lang="en-TH" dirty="0"/>
          </a:p>
          <a:p>
            <a:pPr marL="514350" indent="-514350">
              <a:buAutoNum type="arabicParenR"/>
            </a:pPr>
            <a:endParaRPr lang="en-TH" dirty="0"/>
          </a:p>
          <a:p>
            <a:pPr marL="514350" indent="-514350">
              <a:buAutoNum type="arabicParenR"/>
            </a:pPr>
            <a:r>
              <a:rPr lang="en-TH" dirty="0"/>
              <a:t>Run/Test all end-point with postman</a:t>
            </a:r>
          </a:p>
          <a:p>
            <a:pPr lvl="1"/>
            <a:r>
              <a:rPr lang="en-TH" dirty="0"/>
              <a:t>/api/offices		POST</a:t>
            </a:r>
          </a:p>
          <a:p>
            <a:pPr lvl="1"/>
            <a:r>
              <a:rPr lang="en-TH" dirty="0"/>
              <a:t>/api/offices		GET</a:t>
            </a:r>
          </a:p>
          <a:p>
            <a:pPr lvl="1"/>
            <a:r>
              <a:rPr lang="en-TH" dirty="0"/>
              <a:t>/api/offices/{id}		GET</a:t>
            </a:r>
          </a:p>
          <a:p>
            <a:pPr lvl="1"/>
            <a:r>
              <a:rPr lang="en-TH" dirty="0"/>
              <a:t>/api/offices/{id}		PUT</a:t>
            </a:r>
          </a:p>
          <a:p>
            <a:pPr lvl="1"/>
            <a:r>
              <a:rPr lang="en-TH" dirty="0"/>
              <a:t>/api/offices/{id}		DELETE</a:t>
            </a:r>
          </a:p>
          <a:p>
            <a:pPr lvl="1"/>
            <a:endParaRPr lang="en-TH" dirty="0"/>
          </a:p>
          <a:p>
            <a:pPr marL="0" indent="0">
              <a:buNone/>
            </a:pPr>
            <a:endParaRPr lang="en-TH" dirty="0"/>
          </a:p>
          <a:p>
            <a:pPr marL="0" indent="0">
              <a:buNone/>
            </a:pPr>
            <a:endParaRPr lang="en-TH" dirty="0"/>
          </a:p>
        </p:txBody>
      </p:sp>
      <p:sp>
        <p:nvSpPr>
          <p:cNvPr id="5" name="TextBox 4">
            <a:extLst>
              <a:ext uri="{FF2B5EF4-FFF2-40B4-BE49-F238E27FC236}">
                <a16:creationId xmlns:a16="http://schemas.microsoft.com/office/drawing/2014/main" id="{A6FFF492-E202-9518-D884-683902213D90}"/>
              </a:ext>
            </a:extLst>
          </p:cNvPr>
          <p:cNvSpPr txBox="1"/>
          <p:nvPr/>
        </p:nvSpPr>
        <p:spPr>
          <a:xfrm>
            <a:off x="6936105" y="2274838"/>
            <a:ext cx="4026217" cy="1754326"/>
          </a:xfrm>
          <a:prstGeom prst="rect">
            <a:avLst/>
          </a:prstGeom>
          <a:noFill/>
          <a:ln>
            <a:solidFill>
              <a:schemeClr val="accent1">
                <a:lumMod val="75000"/>
              </a:schemeClr>
            </a:solidFill>
          </a:ln>
        </p:spPr>
        <p:txBody>
          <a:bodyPr wrap="square">
            <a:spAutoFit/>
          </a:bodyPr>
          <a:lstStyle/>
          <a:p>
            <a:r>
              <a:rPr lang="en-US" dirty="0">
                <a:solidFill>
                  <a:srgbClr val="080808"/>
                </a:solidFill>
                <a:effectLst/>
              </a:rPr>
              <a:t>&lt;</a:t>
            </a:r>
            <a:r>
              <a:rPr lang="en-US" dirty="0">
                <a:solidFill>
                  <a:srgbClr val="0033B3"/>
                </a:solidFill>
                <a:effectLst/>
              </a:rPr>
              <a:t>dependency</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err="1">
                <a:solidFill>
                  <a:srgbClr val="0033B3"/>
                </a:solidFill>
                <a:effectLst/>
              </a:rPr>
              <a:t>groupId</a:t>
            </a:r>
            <a:r>
              <a:rPr lang="en-US" dirty="0">
                <a:solidFill>
                  <a:srgbClr val="080808"/>
                </a:solidFill>
                <a:effectLst/>
              </a:rPr>
              <a:t>&gt;com.h2database&lt;/</a:t>
            </a:r>
            <a:r>
              <a:rPr lang="en-US" dirty="0" err="1">
                <a:solidFill>
                  <a:srgbClr val="0033B3"/>
                </a:solidFill>
                <a:effectLst/>
              </a:rPr>
              <a:t>groupId</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err="1">
                <a:solidFill>
                  <a:srgbClr val="0033B3"/>
                </a:solidFill>
                <a:effectLst/>
              </a:rPr>
              <a:t>artifactId</a:t>
            </a:r>
            <a:r>
              <a:rPr lang="en-US" dirty="0">
                <a:solidFill>
                  <a:srgbClr val="080808"/>
                </a:solidFill>
                <a:effectLst/>
              </a:rPr>
              <a:t>&gt;h2&lt;/</a:t>
            </a:r>
            <a:r>
              <a:rPr lang="en-US" dirty="0" err="1">
                <a:solidFill>
                  <a:srgbClr val="0033B3"/>
                </a:solidFill>
                <a:effectLst/>
              </a:rPr>
              <a:t>artifactId</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a:solidFill>
                  <a:srgbClr val="0033B3"/>
                </a:solidFill>
                <a:effectLst/>
              </a:rPr>
              <a:t>version</a:t>
            </a:r>
            <a:r>
              <a:rPr lang="en-US" dirty="0">
                <a:solidFill>
                  <a:srgbClr val="080808"/>
                </a:solidFill>
                <a:effectLst/>
              </a:rPr>
              <a:t>&gt;2.2.224&lt;/</a:t>
            </a:r>
            <a:r>
              <a:rPr lang="en-US" dirty="0">
                <a:solidFill>
                  <a:srgbClr val="0033B3"/>
                </a:solidFill>
                <a:effectLst/>
              </a:rPr>
              <a:t>version</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a:solidFill>
                  <a:srgbClr val="0033B3"/>
                </a:solidFill>
                <a:effectLst/>
              </a:rPr>
              <a:t>scope</a:t>
            </a:r>
            <a:r>
              <a:rPr lang="en-US" dirty="0">
                <a:solidFill>
                  <a:srgbClr val="080808"/>
                </a:solidFill>
                <a:effectLst/>
              </a:rPr>
              <a:t>&gt;runtime&lt;/</a:t>
            </a:r>
            <a:r>
              <a:rPr lang="en-US" dirty="0">
                <a:solidFill>
                  <a:srgbClr val="0033B3"/>
                </a:solidFill>
                <a:effectLst/>
              </a:rPr>
              <a:t>scope</a:t>
            </a:r>
            <a:r>
              <a:rPr lang="en-US" dirty="0">
                <a:solidFill>
                  <a:srgbClr val="080808"/>
                </a:solidFill>
                <a:effectLst/>
              </a:rPr>
              <a:t>&gt;</a:t>
            </a:r>
            <a:br>
              <a:rPr lang="en-US" dirty="0">
                <a:solidFill>
                  <a:srgbClr val="080808"/>
                </a:solidFill>
                <a:effectLst/>
              </a:rPr>
            </a:br>
            <a:r>
              <a:rPr lang="en-US" dirty="0">
                <a:solidFill>
                  <a:srgbClr val="080808"/>
                </a:solidFill>
                <a:effectLst/>
              </a:rPr>
              <a:t>&lt;/</a:t>
            </a:r>
            <a:r>
              <a:rPr lang="en-US" dirty="0">
                <a:solidFill>
                  <a:srgbClr val="0033B3"/>
                </a:solidFill>
                <a:effectLst/>
              </a:rPr>
              <a:t>dependency</a:t>
            </a:r>
            <a:r>
              <a:rPr lang="en-US" dirty="0">
                <a:solidFill>
                  <a:srgbClr val="080808"/>
                </a:solidFill>
                <a:effectLst/>
              </a:rPr>
              <a:t>&gt;</a:t>
            </a:r>
          </a:p>
        </p:txBody>
      </p:sp>
      <p:sp>
        <p:nvSpPr>
          <p:cNvPr id="9" name="TextBox 8">
            <a:extLst>
              <a:ext uri="{FF2B5EF4-FFF2-40B4-BE49-F238E27FC236}">
                <a16:creationId xmlns:a16="http://schemas.microsoft.com/office/drawing/2014/main" id="{5A0A6DD9-1CB6-6B8A-3039-029A5DE4A5AE}"/>
              </a:ext>
            </a:extLst>
          </p:cNvPr>
          <p:cNvSpPr txBox="1"/>
          <p:nvPr/>
        </p:nvSpPr>
        <p:spPr>
          <a:xfrm>
            <a:off x="1443514" y="2828835"/>
            <a:ext cx="5163026" cy="1200329"/>
          </a:xfrm>
          <a:prstGeom prst="rect">
            <a:avLst/>
          </a:prstGeom>
          <a:noFill/>
          <a:ln>
            <a:solidFill>
              <a:schemeClr val="accent1">
                <a:lumMod val="75000"/>
              </a:schemeClr>
            </a:solidFill>
          </a:ln>
        </p:spPr>
        <p:txBody>
          <a:bodyPr wrap="square">
            <a:spAutoFit/>
          </a:bodyPr>
          <a:lstStyle/>
          <a:p>
            <a:r>
              <a:rPr lang="en-US" i="1" dirty="0">
                <a:solidFill>
                  <a:srgbClr val="8C8C8C"/>
                </a:solidFill>
                <a:effectLst/>
              </a:rPr>
              <a:t>#</a:t>
            </a:r>
            <a:r>
              <a:rPr lang="en-US" i="1" dirty="0" err="1">
                <a:solidFill>
                  <a:srgbClr val="8C8C8C"/>
                </a:solidFill>
                <a:effectLst/>
              </a:rPr>
              <a:t>spring.datasource.driver</a:t>
            </a:r>
            <a:r>
              <a:rPr lang="en-US" i="1" dirty="0">
                <a:solidFill>
                  <a:srgbClr val="8C8C8C"/>
                </a:solidFill>
                <a:effectLst/>
              </a:rPr>
              <a:t>-class-name=</a:t>
            </a:r>
            <a:r>
              <a:rPr lang="en-US" i="1" dirty="0" err="1">
                <a:solidFill>
                  <a:srgbClr val="8C8C8C"/>
                </a:solidFill>
                <a:effectLst/>
              </a:rPr>
              <a:t>com.mysql</a:t>
            </a:r>
            <a:r>
              <a:rPr lang="en-US" i="1" dirty="0">
                <a:solidFill>
                  <a:srgbClr val="8C8C8C"/>
                </a:solidFill>
                <a:effectLst/>
              </a:rPr>
              <a:t>.</a:t>
            </a:r>
            <a:br>
              <a:rPr lang="en-US" i="1" dirty="0">
                <a:solidFill>
                  <a:srgbClr val="8C8C8C"/>
                </a:solidFill>
                <a:effectLst/>
              </a:rPr>
            </a:br>
            <a:r>
              <a:rPr lang="en-US" i="1" dirty="0">
                <a:solidFill>
                  <a:srgbClr val="8C8C8C"/>
                </a:solidFill>
                <a:effectLst/>
              </a:rPr>
              <a:t>#</a:t>
            </a:r>
            <a:r>
              <a:rPr lang="en-US" i="1" dirty="0" err="1">
                <a:solidFill>
                  <a:srgbClr val="8C8C8C"/>
                </a:solidFill>
                <a:effectLst/>
              </a:rPr>
              <a:t>spring.datasource.username</a:t>
            </a:r>
            <a:r>
              <a:rPr lang="en-US" i="1" dirty="0">
                <a:solidFill>
                  <a:srgbClr val="8C8C8C"/>
                </a:solidFill>
                <a:effectLst/>
              </a:rPr>
              <a:t>=root</a:t>
            </a:r>
            <a:br>
              <a:rPr lang="en-US" i="1" dirty="0">
                <a:solidFill>
                  <a:srgbClr val="8C8C8C"/>
                </a:solidFill>
                <a:effectLst/>
              </a:rPr>
            </a:br>
            <a:r>
              <a:rPr lang="en-US" i="1" dirty="0">
                <a:solidFill>
                  <a:srgbClr val="8C8C8C"/>
                </a:solidFill>
                <a:effectLst/>
              </a:rPr>
              <a:t>#</a:t>
            </a:r>
            <a:r>
              <a:rPr lang="en-US" i="1" dirty="0" err="1">
                <a:solidFill>
                  <a:srgbClr val="8C8C8C"/>
                </a:solidFill>
                <a:effectLst/>
              </a:rPr>
              <a:t>spring.datasource.password</a:t>
            </a:r>
            <a:r>
              <a:rPr lang="en-US" i="1" dirty="0">
                <a:solidFill>
                  <a:srgbClr val="8C8C8C"/>
                </a:solidFill>
                <a:effectLst/>
              </a:rPr>
              <a:t>=143900</a:t>
            </a:r>
            <a:br>
              <a:rPr lang="en-US" i="1" dirty="0">
                <a:solidFill>
                  <a:srgbClr val="8C8C8C"/>
                </a:solidFill>
                <a:effectLst/>
              </a:rPr>
            </a:br>
            <a:r>
              <a:rPr lang="en-US" i="1" dirty="0">
                <a:solidFill>
                  <a:srgbClr val="8C8C8C"/>
                </a:solidFill>
                <a:effectLst/>
              </a:rPr>
              <a:t>#</a:t>
            </a:r>
            <a:r>
              <a:rPr lang="en-US" i="1" dirty="0" err="1">
                <a:solidFill>
                  <a:srgbClr val="8C8C8C"/>
                </a:solidFill>
                <a:effectLst/>
              </a:rPr>
              <a:t>spring.datasource.url</a:t>
            </a:r>
            <a:r>
              <a:rPr lang="en-US" i="1" dirty="0">
                <a:solidFill>
                  <a:srgbClr val="8C8C8C"/>
                </a:solidFill>
                <a:effectLst/>
              </a:rPr>
              <a:t>=</a:t>
            </a:r>
            <a:r>
              <a:rPr lang="en-US" i="1" dirty="0" err="1">
                <a:solidFill>
                  <a:srgbClr val="8C8C8C"/>
                </a:solidFill>
                <a:effectLst/>
              </a:rPr>
              <a:t>jdbc:mysql</a:t>
            </a:r>
            <a:r>
              <a:rPr lang="en-US" i="1" dirty="0">
                <a:solidFill>
                  <a:srgbClr val="8C8C8C"/>
                </a:solidFill>
                <a:effectLst/>
              </a:rPr>
              <a:t>://localhost:</a:t>
            </a:r>
            <a:endParaRPr lang="en-US" dirty="0">
              <a:solidFill>
                <a:srgbClr val="080808"/>
              </a:solidFill>
              <a:effectLst/>
            </a:endParaRPr>
          </a:p>
        </p:txBody>
      </p:sp>
    </p:spTree>
    <p:extLst>
      <p:ext uri="{BB962C8B-B14F-4D97-AF65-F5344CB8AC3E}">
        <p14:creationId xmlns:p14="http://schemas.microsoft.com/office/powerpoint/2010/main" val="151370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C079A-80BD-4D41-B26F-5A87389C697D}"/>
              </a:ext>
            </a:extLst>
          </p:cNvPr>
          <p:cNvSpPr>
            <a:spLocks noGrp="1"/>
          </p:cNvSpPr>
          <p:nvPr>
            <p:ph type="title"/>
          </p:nvPr>
        </p:nvSpPr>
        <p:spPr/>
        <p:txBody>
          <a:bodyPr/>
          <a:lstStyle/>
          <a:p>
            <a:r>
              <a:rPr lang="en-US" dirty="0"/>
              <a:t>Creating Spring Boot Projects</a:t>
            </a:r>
          </a:p>
        </p:txBody>
      </p:sp>
      <p:sp>
        <p:nvSpPr>
          <p:cNvPr id="3" name="Content Placeholder 2">
            <a:extLst>
              <a:ext uri="{FF2B5EF4-FFF2-40B4-BE49-F238E27FC236}">
                <a16:creationId xmlns:a16="http://schemas.microsoft.com/office/drawing/2014/main" id="{546C9541-692E-418B-9126-75B40B6E194C}"/>
              </a:ext>
            </a:extLst>
          </p:cNvPr>
          <p:cNvSpPr>
            <a:spLocks noGrp="1"/>
          </p:cNvSpPr>
          <p:nvPr>
            <p:ph idx="1"/>
          </p:nvPr>
        </p:nvSpPr>
        <p:spPr>
          <a:xfrm>
            <a:off x="838200" y="1825625"/>
            <a:ext cx="10515600" cy="3164664"/>
          </a:xfrm>
        </p:spPr>
        <p:txBody>
          <a:bodyPr>
            <a:normAutofit fontScale="92500" lnSpcReduction="10000"/>
          </a:bodyPr>
          <a:lstStyle/>
          <a:p>
            <a:pPr>
              <a:lnSpc>
                <a:spcPct val="110000"/>
              </a:lnSpc>
              <a:spcBef>
                <a:spcPts val="600"/>
              </a:spcBef>
            </a:pPr>
            <a:r>
              <a:rPr lang="en-US" dirty="0"/>
              <a:t>Using Spring </a:t>
            </a:r>
            <a:r>
              <a:rPr lang="en-US" dirty="0" err="1"/>
              <a:t>Initializr</a:t>
            </a:r>
            <a:endParaRPr lang="en-US" dirty="0"/>
          </a:p>
          <a:p>
            <a:pPr lvl="1">
              <a:lnSpc>
                <a:spcPct val="110000"/>
              </a:lnSpc>
              <a:spcBef>
                <a:spcPts val="600"/>
              </a:spcBef>
            </a:pPr>
            <a:r>
              <a:rPr lang="en-US" dirty="0"/>
              <a:t>A great web to bootstrap your Spring Boot projects.</a:t>
            </a:r>
          </a:p>
          <a:p>
            <a:pPr lvl="1">
              <a:lnSpc>
                <a:spcPct val="110000"/>
              </a:lnSpc>
              <a:spcBef>
                <a:spcPts val="600"/>
              </a:spcBef>
            </a:pPr>
            <a:r>
              <a:rPr lang="en-US" dirty="0">
                <a:hlinkClick r:id="rId2"/>
              </a:rPr>
              <a:t>https://start.spring.io</a:t>
            </a:r>
            <a:endParaRPr lang="en-US" dirty="0"/>
          </a:p>
          <a:p>
            <a:pPr>
              <a:lnSpc>
                <a:spcPct val="110000"/>
              </a:lnSpc>
              <a:spcBef>
                <a:spcPts val="600"/>
              </a:spcBef>
            </a:pPr>
            <a:r>
              <a:rPr lang="en-US" dirty="0"/>
              <a:t>Using the Spring Tool Suite (STS)</a:t>
            </a:r>
          </a:p>
          <a:p>
            <a:pPr lvl="1">
              <a:lnSpc>
                <a:spcPct val="110000"/>
              </a:lnSpc>
              <a:spcBef>
                <a:spcPts val="600"/>
              </a:spcBef>
            </a:pPr>
            <a:r>
              <a:rPr lang="en-US" dirty="0"/>
              <a:t>The Spring Tool Suite (STS: https://spring.io/tools/sts) is an extension of the Eclipse IDE with lots of Spring framework related plugins.</a:t>
            </a:r>
          </a:p>
          <a:p>
            <a:pPr>
              <a:lnSpc>
                <a:spcPct val="110000"/>
              </a:lnSpc>
              <a:spcBef>
                <a:spcPts val="600"/>
              </a:spcBef>
            </a:pPr>
            <a:r>
              <a:rPr lang="en-US" dirty="0"/>
              <a:t>Using IDE Bundled tool.</a:t>
            </a:r>
          </a:p>
        </p:txBody>
      </p:sp>
      <p:sp>
        <p:nvSpPr>
          <p:cNvPr id="4" name="TextBox 3">
            <a:extLst>
              <a:ext uri="{FF2B5EF4-FFF2-40B4-BE49-F238E27FC236}">
                <a16:creationId xmlns:a16="http://schemas.microsoft.com/office/drawing/2014/main" id="{1F00AD94-5A7E-4069-8F72-6C433FE90E62}"/>
              </a:ext>
            </a:extLst>
          </p:cNvPr>
          <p:cNvSpPr txBox="1"/>
          <p:nvPr/>
        </p:nvSpPr>
        <p:spPr>
          <a:xfrm>
            <a:off x="8064231" y="4994815"/>
            <a:ext cx="2918298" cy="923330"/>
          </a:xfrm>
          <a:prstGeom prst="rect">
            <a:avLst/>
          </a:prstGeom>
          <a:solidFill>
            <a:schemeClr val="accent4">
              <a:lumMod val="20000"/>
              <a:lumOff val="80000"/>
            </a:schemeClr>
          </a:solidFill>
          <a:ln>
            <a:solidFill>
              <a:schemeClr val="accent2">
                <a:lumMod val="75000"/>
              </a:schemeClr>
            </a:solidFill>
          </a:ln>
        </p:spPr>
        <p:txBody>
          <a:bodyPr wrap="square" rtlCol="0">
            <a:spAutoFit/>
          </a:bodyPr>
          <a:lstStyle/>
          <a:p>
            <a:r>
              <a:rPr lang="en-US" dirty="0"/>
              <a:t>Maven Wrapper:</a:t>
            </a:r>
          </a:p>
          <a:p>
            <a:r>
              <a:rPr lang="en-US" dirty="0"/>
              <a:t>     </a:t>
            </a:r>
            <a:r>
              <a:rPr lang="en-US" dirty="0" err="1"/>
              <a:t>mvnw</a:t>
            </a:r>
            <a:r>
              <a:rPr lang="en-US" dirty="0"/>
              <a:t> </a:t>
            </a:r>
            <a:r>
              <a:rPr lang="en-US" dirty="0" err="1"/>
              <a:t>dependency:tree</a:t>
            </a:r>
            <a:r>
              <a:rPr lang="en-US" dirty="0"/>
              <a:t> </a:t>
            </a:r>
          </a:p>
          <a:p>
            <a:r>
              <a:rPr lang="en-US" dirty="0"/>
              <a:t>     </a:t>
            </a:r>
            <a:r>
              <a:rPr lang="en-US" dirty="0" err="1"/>
              <a:t>mvnw</a:t>
            </a:r>
            <a:r>
              <a:rPr lang="en-US" dirty="0"/>
              <a:t> </a:t>
            </a:r>
            <a:r>
              <a:rPr lang="en-US" dirty="0" err="1"/>
              <a:t>spring-boot:run</a:t>
            </a:r>
            <a:endParaRPr lang="en-US" dirty="0"/>
          </a:p>
        </p:txBody>
      </p:sp>
    </p:spTree>
    <p:extLst>
      <p:ext uri="{BB962C8B-B14F-4D97-AF65-F5344CB8AC3E}">
        <p14:creationId xmlns:p14="http://schemas.microsoft.com/office/powerpoint/2010/main" val="3000326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0410C17F5A364EA5A8AD1A4B6522EC" ma:contentTypeVersion="4" ma:contentTypeDescription="Create a new document." ma:contentTypeScope="" ma:versionID="0885f6627582344df8744ddfc81deee2">
  <xsd:schema xmlns:xsd="http://www.w3.org/2001/XMLSchema" xmlns:xs="http://www.w3.org/2001/XMLSchema" xmlns:p="http://schemas.microsoft.com/office/2006/metadata/properties" xmlns:ns2="2213a2d8-5d90-4f26-b7c5-2ccc5ea45986" targetNamespace="http://schemas.microsoft.com/office/2006/metadata/properties" ma:root="true" ma:fieldsID="a5ace047f1bd64502eab47abf6bc2eaf" ns2:_="">
    <xsd:import namespace="2213a2d8-5d90-4f26-b7c5-2ccc5ea4598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3a2d8-5d90-4f26-b7c5-2ccc5ea459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EFE0FC-4B99-44D0-B493-313CB69A100D}"/>
</file>

<file path=customXml/itemProps2.xml><?xml version="1.0" encoding="utf-8"?>
<ds:datastoreItem xmlns:ds="http://schemas.openxmlformats.org/officeDocument/2006/customXml" ds:itemID="{B897D5CF-0ADF-423A-B47D-A5BAF29AB6EF}"/>
</file>

<file path=customXml/itemProps3.xml><?xml version="1.0" encoding="utf-8"?>
<ds:datastoreItem xmlns:ds="http://schemas.openxmlformats.org/officeDocument/2006/customXml" ds:itemID="{65864677-D4EB-4262-B3B0-B00704C9A88A}"/>
</file>

<file path=docProps/app.xml><?xml version="1.0" encoding="utf-8"?>
<Properties xmlns="http://schemas.openxmlformats.org/officeDocument/2006/extended-properties" xmlns:vt="http://schemas.openxmlformats.org/officeDocument/2006/docPropsVTypes">
  <TotalTime>7272</TotalTime>
  <Words>2809</Words>
  <Application>Microsoft Macintosh PowerPoint</Application>
  <PresentationFormat>Widescreen</PresentationFormat>
  <Paragraphs>277</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Calibri Light</vt:lpstr>
      <vt:lpstr>Courier New</vt:lpstr>
      <vt:lpstr>Fira Code Medium</vt:lpstr>
      <vt:lpstr>Helvetica</vt:lpstr>
      <vt:lpstr>inter-regular</vt:lpstr>
      <vt:lpstr>Nunito</vt:lpstr>
      <vt:lpstr>Open Sans</vt:lpstr>
      <vt:lpstr>source code pro</vt:lpstr>
      <vt:lpstr>Office Theme</vt:lpstr>
      <vt:lpstr>Spring Boot Overview + Introduction to  Auto Configuration &amp; Spring Data JPA</vt:lpstr>
      <vt:lpstr>What is Spring Boot?</vt:lpstr>
      <vt:lpstr>Spring Boot Features</vt:lpstr>
      <vt:lpstr>Why should we use Spring Boot Framework?</vt:lpstr>
      <vt:lpstr>Spring Boot: Auto Configuration</vt:lpstr>
      <vt:lpstr>Spring Boot: Starter Projects</vt:lpstr>
      <vt:lpstr>Spring Boot Starter Project Options</vt:lpstr>
      <vt:lpstr>Auto Configuration &amp; Property Default Value example</vt:lpstr>
      <vt:lpstr>Creating Spring Boot Projects</vt:lpstr>
      <vt:lpstr>Spring Boot Architecture</vt:lpstr>
      <vt:lpstr>Spring Boot Layers</vt:lpstr>
      <vt:lpstr>Spring Boot Flow Architecture</vt:lpstr>
      <vt:lpstr>Spring Framework Annotations</vt:lpstr>
      <vt:lpstr>1) Spring Web Annotations</vt:lpstr>
      <vt:lpstr>Spring Web Annotation example</vt:lpstr>
      <vt:lpstr>Practice</vt:lpstr>
      <vt:lpstr>REST API URI Naming Conventions and Best Practices</vt:lpstr>
      <vt:lpstr>Excercise</vt:lpstr>
      <vt:lpstr>Spring Core annotations</vt:lpstr>
      <vt:lpstr>@Autowired</vt:lpstr>
      <vt:lpstr>Spring Boot Annotations</vt:lpstr>
      <vt:lpstr>Spring Bean Annotations</vt:lpstr>
      <vt:lpstr>Spring Boot Application Properties</vt:lpstr>
      <vt:lpstr>Spring Web MVC</vt:lpstr>
      <vt:lpstr>The DispatcherServlet and  Flow of Spring Web MVC</vt:lpstr>
      <vt:lpstr>Defining a Controller</vt:lpstr>
      <vt:lpstr>Spring Boot Controller example</vt:lpstr>
      <vt:lpstr>Spring View Technology</vt:lpstr>
      <vt:lpstr>Thymeleaf Template Engine example</vt:lpstr>
      <vt:lpstr>Spring Data JPA</vt:lpstr>
      <vt:lpstr>Basic Spring Data JPA Flow</vt:lpstr>
      <vt:lpstr>JPA Repository Example</vt:lpstr>
      <vt:lpstr>Jpa Repository default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Spring Boot</dc:title>
  <dc:creator>pichet limvajiranan</dc:creator>
  <cp:lastModifiedBy>pichet limvajiranan</cp:lastModifiedBy>
  <cp:revision>188</cp:revision>
  <dcterms:created xsi:type="dcterms:W3CDTF">2022-01-23T06:11:28Z</dcterms:created>
  <dcterms:modified xsi:type="dcterms:W3CDTF">2024-01-23T05:01:38Z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0x010100B30410C17F5A364EA5A8AD1A4B6522EC</vt:lpwstr>
  </property>
</Properties>
</file>