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9" r:id="rId3"/>
    <p:sldId id="262" r:id="rId4"/>
    <p:sldId id="257" r:id="rId5"/>
    <p:sldId id="266" r:id="rId6"/>
    <p:sldId id="310" r:id="rId7"/>
    <p:sldId id="311" r:id="rId8"/>
    <p:sldId id="312" r:id="rId9"/>
    <p:sldId id="314" r:id="rId10"/>
    <p:sldId id="313" r:id="rId11"/>
    <p:sldId id="315" r:id="rId12"/>
    <p:sldId id="317" r:id="rId13"/>
    <p:sldId id="316" r:id="rId14"/>
    <p:sldId id="318" r:id="rId15"/>
    <p:sldId id="319" r:id="rId16"/>
    <p:sldId id="320" r:id="rId17"/>
    <p:sldId id="281" r:id="rId18"/>
  </p:sldIdLst>
  <p:sldSz cx="9144000" cy="5143500" type="screen16x9"/>
  <p:notesSz cx="6858000" cy="9144000"/>
  <p:embeddedFontLst>
    <p:embeddedFont>
      <p:font typeface="Catamaran Light" panose="020B0604020202020204" charset="0"/>
      <p:regular r:id="rId20"/>
      <p:bold r:id="rId21"/>
    </p:embeddedFont>
    <p:embeddedFont>
      <p:font typeface="Livvic" pitchFamily="2" charset="0"/>
      <p:regular r:id="rId22"/>
      <p:bold r:id="rId23"/>
      <p:italic r:id="rId24"/>
      <p:boldItalic r:id="rId25"/>
    </p:embeddedFont>
    <p:embeddedFont>
      <p:font typeface="Nunito Light" pitchFamily="2" charset="0"/>
      <p:regular r:id="rId26"/>
      <p: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06">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A8637F-0A0F-475D-A146-A1EE5EAF297A}">
  <a:tblStyle styleId="{49A8637F-0A0F-475D-A146-A1EE5EAF29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43" y="394"/>
      </p:cViewPr>
      <p:guideLst>
        <p:guide orient="horz" pos="60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2a420aca26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2a420aca26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F8E6CE01-7260-557C-0645-BBD22C50BBD3}"/>
            </a:ext>
          </a:extLst>
        </p:cNvPr>
        <p:cNvGrpSpPr/>
        <p:nvPr/>
      </p:nvGrpSpPr>
      <p:grpSpPr>
        <a:xfrm>
          <a:off x="0" y="0"/>
          <a:ext cx="0" cy="0"/>
          <a:chOff x="0" y="0"/>
          <a:chExt cx="0" cy="0"/>
        </a:xfrm>
      </p:grpSpPr>
      <p:sp>
        <p:nvSpPr>
          <p:cNvPr id="268" name="Google Shape;268;g32a420aca26_0_1172:notes">
            <a:extLst>
              <a:ext uri="{FF2B5EF4-FFF2-40B4-BE49-F238E27FC236}">
                <a16:creationId xmlns:a16="http://schemas.microsoft.com/office/drawing/2014/main" id="{DBA29C06-09FE-7546-3A5D-28553F9C99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2a420aca26_0_1172:notes">
            <a:extLst>
              <a:ext uri="{FF2B5EF4-FFF2-40B4-BE49-F238E27FC236}">
                <a16:creationId xmlns:a16="http://schemas.microsoft.com/office/drawing/2014/main" id="{5D6A1820-039A-9F9C-1280-3976DB462E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2489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109843DA-4E7A-7CE4-0BC9-D3CF51A6ED69}"/>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DB7D683C-B2CB-CE3B-0FBF-40309AB1F4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A7410991-9157-04AD-4990-E7AF2A7204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1875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9FCD33C6-CD8A-F7D0-E149-89312A2807BB}"/>
            </a:ext>
          </a:extLst>
        </p:cNvPr>
        <p:cNvGrpSpPr/>
        <p:nvPr/>
      </p:nvGrpSpPr>
      <p:grpSpPr>
        <a:xfrm>
          <a:off x="0" y="0"/>
          <a:ext cx="0" cy="0"/>
          <a:chOff x="0" y="0"/>
          <a:chExt cx="0" cy="0"/>
        </a:xfrm>
      </p:grpSpPr>
      <p:sp>
        <p:nvSpPr>
          <p:cNvPr id="268" name="Google Shape;268;g32a420aca26_0_1172:notes">
            <a:extLst>
              <a:ext uri="{FF2B5EF4-FFF2-40B4-BE49-F238E27FC236}">
                <a16:creationId xmlns:a16="http://schemas.microsoft.com/office/drawing/2014/main" id="{036D9BCC-8A66-3118-B6E1-3897A1169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2a420aca26_0_1172:notes">
            <a:extLst>
              <a:ext uri="{FF2B5EF4-FFF2-40B4-BE49-F238E27FC236}">
                <a16:creationId xmlns:a16="http://schemas.microsoft.com/office/drawing/2014/main" id="{911CF9C5-0FDA-C5C3-8683-5C418FF716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962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F4C9E58F-F19E-EC2F-B9D6-802752099AAD}"/>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0595D6D0-CDF2-A0DA-EBA9-6B71766496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020F6805-DC7E-739B-B32F-B2251E2BFB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226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E879E237-547E-F34B-1BD2-B4AEA7F1F017}"/>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2BFCAFC6-AC0E-F2A2-49A0-3AF4B5B0F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09686776-E196-ECFC-98C3-800D07679A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5196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a:extLst>
            <a:ext uri="{FF2B5EF4-FFF2-40B4-BE49-F238E27FC236}">
              <a16:creationId xmlns:a16="http://schemas.microsoft.com/office/drawing/2014/main" id="{279B38F9-E231-D79C-3339-FB7227B502A3}"/>
            </a:ext>
          </a:extLst>
        </p:cNvPr>
        <p:cNvGrpSpPr/>
        <p:nvPr/>
      </p:nvGrpSpPr>
      <p:grpSpPr>
        <a:xfrm>
          <a:off x="0" y="0"/>
          <a:ext cx="0" cy="0"/>
          <a:chOff x="0" y="0"/>
          <a:chExt cx="0" cy="0"/>
        </a:xfrm>
      </p:grpSpPr>
      <p:sp>
        <p:nvSpPr>
          <p:cNvPr id="268" name="Google Shape;268;g32a420aca26_0_1172:notes">
            <a:extLst>
              <a:ext uri="{FF2B5EF4-FFF2-40B4-BE49-F238E27FC236}">
                <a16:creationId xmlns:a16="http://schemas.microsoft.com/office/drawing/2014/main" id="{CBDD62FA-77BB-712F-B421-E840FBF987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2a420aca26_0_1172:notes">
            <a:extLst>
              <a:ext uri="{FF2B5EF4-FFF2-40B4-BE49-F238E27FC236}">
                <a16:creationId xmlns:a16="http://schemas.microsoft.com/office/drawing/2014/main" id="{99DD19F6-26A5-CA9F-F22D-58AE794714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79248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1C02536A-75B9-7C75-9E5B-B5F73941BA04}"/>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B845620B-287B-23B5-3BD8-D56EA7F9E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55501A39-F71C-1B48-CBC2-7A42BE601F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751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g32a420aca26_0_1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32a420aca26_0_14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2a420aca26_0_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2a420aca26_0_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a420aca26_0_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a420aca26_0_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2a420aca2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2a420aca26_0_1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32a420aca26_0_1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62DBBD48-8119-99CF-BA68-2ABF5D604A52}"/>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96C8E1CA-F28D-14D9-F480-DC169EEC3E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717010D1-27CD-F240-4641-84852A87CB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93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0872CBEE-3223-D435-6FD2-4B2B45FD1839}"/>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F4800E00-02C9-A7FC-4910-5F0795854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138CAB2B-1251-A03F-6782-EE47627653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6750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6D8CFBD5-7AB9-E20E-A8B0-A0D1EFFDD2CA}"/>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7D03877C-95F9-FDF8-103A-09C6E394F1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908B6B7B-0831-03CA-DDFE-B62F88A3A1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451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465D1845-0C90-3232-081C-A05C06323288}"/>
            </a:ext>
          </a:extLst>
        </p:cNvPr>
        <p:cNvGrpSpPr/>
        <p:nvPr/>
      </p:nvGrpSpPr>
      <p:grpSpPr>
        <a:xfrm>
          <a:off x="0" y="0"/>
          <a:ext cx="0" cy="0"/>
          <a:chOff x="0" y="0"/>
          <a:chExt cx="0" cy="0"/>
        </a:xfrm>
      </p:grpSpPr>
      <p:sp>
        <p:nvSpPr>
          <p:cNvPr id="163" name="Google Shape;163;g32a420aca26_0_393:notes">
            <a:extLst>
              <a:ext uri="{FF2B5EF4-FFF2-40B4-BE49-F238E27FC236}">
                <a16:creationId xmlns:a16="http://schemas.microsoft.com/office/drawing/2014/main" id="{B1658914-12D5-CFED-023A-6DD66F02C0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2a420aca26_0_393:notes">
            <a:extLst>
              <a:ext uri="{FF2B5EF4-FFF2-40B4-BE49-F238E27FC236}">
                <a16:creationId xmlns:a16="http://schemas.microsoft.com/office/drawing/2014/main" id="{BE8F8DA7-E32E-36A2-25F5-88DA7097BD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852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Clr>
                <a:srgbClr val="434343"/>
              </a:buClr>
              <a:buSzPts val="4800"/>
              <a:buNone/>
              <a:defRPr sz="4800">
                <a:solidFill>
                  <a:srgbClr val="434343"/>
                </a:solidFill>
              </a:defRPr>
            </a:lvl2pPr>
            <a:lvl3pPr lvl="2">
              <a:spcBef>
                <a:spcPts val="0"/>
              </a:spcBef>
              <a:spcAft>
                <a:spcPts val="0"/>
              </a:spcAft>
              <a:buClr>
                <a:srgbClr val="434343"/>
              </a:buClr>
              <a:buSzPts val="4800"/>
              <a:buNone/>
              <a:defRPr sz="4800">
                <a:solidFill>
                  <a:srgbClr val="434343"/>
                </a:solidFill>
              </a:defRPr>
            </a:lvl3pPr>
            <a:lvl4pPr lvl="3">
              <a:spcBef>
                <a:spcPts val="0"/>
              </a:spcBef>
              <a:spcAft>
                <a:spcPts val="0"/>
              </a:spcAft>
              <a:buClr>
                <a:srgbClr val="434343"/>
              </a:buClr>
              <a:buSzPts val="4800"/>
              <a:buNone/>
              <a:defRPr sz="4800">
                <a:solidFill>
                  <a:srgbClr val="434343"/>
                </a:solidFill>
              </a:defRPr>
            </a:lvl4pPr>
            <a:lvl5pPr lvl="4">
              <a:spcBef>
                <a:spcPts val="0"/>
              </a:spcBef>
              <a:spcAft>
                <a:spcPts val="0"/>
              </a:spcAft>
              <a:buClr>
                <a:srgbClr val="434343"/>
              </a:buClr>
              <a:buSzPts val="4800"/>
              <a:buNone/>
              <a:defRPr sz="4800">
                <a:solidFill>
                  <a:srgbClr val="434343"/>
                </a:solidFill>
              </a:defRPr>
            </a:lvl5pPr>
            <a:lvl6pPr lvl="5">
              <a:spcBef>
                <a:spcPts val="0"/>
              </a:spcBef>
              <a:spcAft>
                <a:spcPts val="0"/>
              </a:spcAft>
              <a:buClr>
                <a:srgbClr val="434343"/>
              </a:buClr>
              <a:buSzPts val="4800"/>
              <a:buNone/>
              <a:defRPr sz="4800">
                <a:solidFill>
                  <a:srgbClr val="434343"/>
                </a:solidFill>
              </a:defRPr>
            </a:lvl6pPr>
            <a:lvl7pPr lvl="6">
              <a:spcBef>
                <a:spcPts val="0"/>
              </a:spcBef>
              <a:spcAft>
                <a:spcPts val="0"/>
              </a:spcAft>
              <a:buClr>
                <a:srgbClr val="434343"/>
              </a:buClr>
              <a:buSzPts val="4800"/>
              <a:buNone/>
              <a:defRPr sz="4800">
                <a:solidFill>
                  <a:srgbClr val="434343"/>
                </a:solidFill>
              </a:defRPr>
            </a:lvl7pPr>
            <a:lvl8pPr lvl="7">
              <a:spcBef>
                <a:spcPts val="0"/>
              </a:spcBef>
              <a:spcAft>
                <a:spcPts val="0"/>
              </a:spcAft>
              <a:buClr>
                <a:srgbClr val="434343"/>
              </a:buClr>
              <a:buSzPts val="4800"/>
              <a:buNone/>
              <a:defRPr sz="4800">
                <a:solidFill>
                  <a:srgbClr val="434343"/>
                </a:solidFill>
              </a:defRPr>
            </a:lvl8pPr>
            <a:lvl9pPr lvl="8">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000000"/>
              </a:buClr>
              <a:buSzPts val="1200"/>
              <a:buNone/>
              <a:defRPr>
                <a:solidFill>
                  <a:srgbClr val="000000"/>
                </a:solidFill>
              </a:defRPr>
            </a:lvl1pPr>
            <a:lvl2pPr lvl="1">
              <a:lnSpc>
                <a:spcPct val="100000"/>
              </a:lnSpc>
              <a:spcBef>
                <a:spcPts val="0"/>
              </a:spcBef>
              <a:spcAft>
                <a:spcPts val="0"/>
              </a:spcAft>
              <a:buClr>
                <a:srgbClr val="434343"/>
              </a:buClr>
              <a:buSzPts val="2800"/>
              <a:buNone/>
              <a:defRPr sz="2800">
                <a:solidFill>
                  <a:srgbClr val="434343"/>
                </a:solidFill>
              </a:defRPr>
            </a:lvl2pPr>
            <a:lvl3pPr lvl="2">
              <a:lnSpc>
                <a:spcPct val="100000"/>
              </a:lnSpc>
              <a:spcBef>
                <a:spcPts val="0"/>
              </a:spcBef>
              <a:spcAft>
                <a:spcPts val="0"/>
              </a:spcAft>
              <a:buClr>
                <a:srgbClr val="434343"/>
              </a:buClr>
              <a:buSzPts val="2800"/>
              <a:buNone/>
              <a:defRPr sz="2800">
                <a:solidFill>
                  <a:srgbClr val="434343"/>
                </a:solidFill>
              </a:defRPr>
            </a:lvl3pPr>
            <a:lvl4pPr lvl="3">
              <a:lnSpc>
                <a:spcPct val="100000"/>
              </a:lnSpc>
              <a:spcBef>
                <a:spcPts val="0"/>
              </a:spcBef>
              <a:spcAft>
                <a:spcPts val="0"/>
              </a:spcAft>
              <a:buClr>
                <a:srgbClr val="434343"/>
              </a:buClr>
              <a:buSzPts val="2800"/>
              <a:buNone/>
              <a:defRPr sz="2800">
                <a:solidFill>
                  <a:srgbClr val="434343"/>
                </a:solidFill>
              </a:defRPr>
            </a:lvl4pPr>
            <a:lvl5pPr lvl="4">
              <a:lnSpc>
                <a:spcPct val="100000"/>
              </a:lnSpc>
              <a:spcBef>
                <a:spcPts val="0"/>
              </a:spcBef>
              <a:spcAft>
                <a:spcPts val="0"/>
              </a:spcAft>
              <a:buClr>
                <a:srgbClr val="434343"/>
              </a:buClr>
              <a:buSzPts val="2800"/>
              <a:buNone/>
              <a:defRPr sz="2800">
                <a:solidFill>
                  <a:srgbClr val="434343"/>
                </a:solidFill>
              </a:defRPr>
            </a:lvl5pPr>
            <a:lvl6pPr lvl="5">
              <a:lnSpc>
                <a:spcPct val="100000"/>
              </a:lnSpc>
              <a:spcBef>
                <a:spcPts val="0"/>
              </a:spcBef>
              <a:spcAft>
                <a:spcPts val="0"/>
              </a:spcAft>
              <a:buClr>
                <a:srgbClr val="434343"/>
              </a:buClr>
              <a:buSzPts val="2800"/>
              <a:buNone/>
              <a:defRPr sz="2800">
                <a:solidFill>
                  <a:srgbClr val="434343"/>
                </a:solidFill>
              </a:defRPr>
            </a:lvl6pPr>
            <a:lvl7pPr lvl="6">
              <a:lnSpc>
                <a:spcPct val="100000"/>
              </a:lnSpc>
              <a:spcBef>
                <a:spcPts val="0"/>
              </a:spcBef>
              <a:spcAft>
                <a:spcPts val="0"/>
              </a:spcAft>
              <a:buClr>
                <a:srgbClr val="434343"/>
              </a:buClr>
              <a:buSzPts val="2800"/>
              <a:buNone/>
              <a:defRPr sz="2800">
                <a:solidFill>
                  <a:srgbClr val="434343"/>
                </a:solidFill>
              </a:defRPr>
            </a:lvl7pPr>
            <a:lvl8pPr lvl="7">
              <a:lnSpc>
                <a:spcPct val="100000"/>
              </a:lnSpc>
              <a:spcBef>
                <a:spcPts val="0"/>
              </a:spcBef>
              <a:spcAft>
                <a:spcPts val="0"/>
              </a:spcAft>
              <a:buClr>
                <a:srgbClr val="434343"/>
              </a:buClr>
              <a:buSzPts val="2800"/>
              <a:buNone/>
              <a:defRPr sz="2800">
                <a:solidFill>
                  <a:srgbClr val="434343"/>
                </a:solidFill>
              </a:defRPr>
            </a:lvl8pPr>
            <a:lvl9pPr lvl="8">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a:spcBef>
                <a:spcPts val="0"/>
              </a:spcBef>
              <a:spcAft>
                <a:spcPts val="0"/>
              </a:spcAft>
              <a:buSzPts val="2800"/>
              <a:buNone/>
              <a:defRPr/>
            </a:lvl1pPr>
            <a:lvl2pPr lvl="1" algn="r">
              <a:spcBef>
                <a:spcPts val="0"/>
              </a:spcBef>
              <a:spcAft>
                <a:spcPts val="0"/>
              </a:spcAft>
              <a:buClr>
                <a:srgbClr val="000000"/>
              </a:buClr>
              <a:buSzPts val="1600"/>
              <a:buNone/>
              <a:defRPr sz="1600">
                <a:solidFill>
                  <a:srgbClr val="000000"/>
                </a:solidFill>
              </a:defRPr>
            </a:lvl2pPr>
            <a:lvl3pPr lvl="2" algn="r">
              <a:spcBef>
                <a:spcPts val="0"/>
              </a:spcBef>
              <a:spcAft>
                <a:spcPts val="0"/>
              </a:spcAft>
              <a:buClr>
                <a:srgbClr val="000000"/>
              </a:buClr>
              <a:buSzPts val="1600"/>
              <a:buNone/>
              <a:defRPr sz="1600">
                <a:solidFill>
                  <a:srgbClr val="000000"/>
                </a:solidFill>
              </a:defRPr>
            </a:lvl3pPr>
            <a:lvl4pPr lvl="3" algn="r">
              <a:spcBef>
                <a:spcPts val="0"/>
              </a:spcBef>
              <a:spcAft>
                <a:spcPts val="0"/>
              </a:spcAft>
              <a:buClr>
                <a:srgbClr val="000000"/>
              </a:buClr>
              <a:buSzPts val="1600"/>
              <a:buNone/>
              <a:defRPr sz="1600">
                <a:solidFill>
                  <a:srgbClr val="000000"/>
                </a:solidFill>
              </a:defRPr>
            </a:lvl4pPr>
            <a:lvl5pPr lvl="4" algn="r">
              <a:spcBef>
                <a:spcPts val="0"/>
              </a:spcBef>
              <a:spcAft>
                <a:spcPts val="0"/>
              </a:spcAft>
              <a:buClr>
                <a:srgbClr val="000000"/>
              </a:buClr>
              <a:buSzPts val="1600"/>
              <a:buNone/>
              <a:defRPr sz="1600">
                <a:solidFill>
                  <a:srgbClr val="000000"/>
                </a:solidFill>
              </a:defRPr>
            </a:lvl5pPr>
            <a:lvl6pPr lvl="5" algn="r">
              <a:spcBef>
                <a:spcPts val="0"/>
              </a:spcBef>
              <a:spcAft>
                <a:spcPts val="0"/>
              </a:spcAft>
              <a:buClr>
                <a:srgbClr val="000000"/>
              </a:buClr>
              <a:buSzPts val="1600"/>
              <a:buNone/>
              <a:defRPr sz="1600">
                <a:solidFill>
                  <a:srgbClr val="000000"/>
                </a:solidFill>
              </a:defRPr>
            </a:lvl6pPr>
            <a:lvl7pPr lvl="6" algn="r">
              <a:spcBef>
                <a:spcPts val="0"/>
              </a:spcBef>
              <a:spcAft>
                <a:spcPts val="0"/>
              </a:spcAft>
              <a:buClr>
                <a:srgbClr val="000000"/>
              </a:buClr>
              <a:buSzPts val="1600"/>
              <a:buNone/>
              <a:defRPr sz="1600">
                <a:solidFill>
                  <a:srgbClr val="000000"/>
                </a:solidFill>
              </a:defRPr>
            </a:lvl7pPr>
            <a:lvl8pPr lvl="7" algn="r">
              <a:spcBef>
                <a:spcPts val="0"/>
              </a:spcBef>
              <a:spcAft>
                <a:spcPts val="0"/>
              </a:spcAft>
              <a:buClr>
                <a:srgbClr val="000000"/>
              </a:buClr>
              <a:buSzPts val="1600"/>
              <a:buNone/>
              <a:defRPr sz="1600">
                <a:solidFill>
                  <a:srgbClr val="000000"/>
                </a:solidFill>
              </a:defRPr>
            </a:lvl8pPr>
            <a:lvl9pPr lvl="8" algn="r">
              <a:spcBef>
                <a:spcPts val="0"/>
              </a:spcBef>
              <a:spcAft>
                <a:spcPts val="0"/>
              </a:spcAft>
              <a:buClr>
                <a:srgbClr val="000000"/>
              </a:buClr>
              <a:buSzPts val="1600"/>
              <a:buNone/>
              <a:defRPr sz="1600">
                <a:solidFill>
                  <a:srgbClr val="000000"/>
                </a:solidFill>
              </a:defRPr>
            </a:lvl9pPr>
          </a:lstStyle>
          <a:p>
            <a:endParaRPr/>
          </a:p>
        </p:txBody>
      </p:sp>
      <p:sp>
        <p:nvSpPr>
          <p:cNvPr id="65" name="Google Shape;65;p16"/>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a:lvl1pPr>
            <a:lvl2pPr lvl="1" algn="r">
              <a:lnSpc>
                <a:spcPct val="100000"/>
              </a:lnSpc>
              <a:spcBef>
                <a:spcPts val="0"/>
              </a:spcBef>
              <a:spcAft>
                <a:spcPts val="0"/>
              </a:spcAft>
              <a:buSzPts val="1200"/>
              <a:buNone/>
              <a:defRPr/>
            </a:lvl2pPr>
            <a:lvl3pPr lvl="2" algn="r">
              <a:lnSpc>
                <a:spcPct val="100000"/>
              </a:lnSpc>
              <a:spcBef>
                <a:spcPts val="0"/>
              </a:spcBef>
              <a:spcAft>
                <a:spcPts val="0"/>
              </a:spcAft>
              <a:buSzPts val="1200"/>
              <a:buNone/>
              <a:defRPr/>
            </a:lvl3pPr>
            <a:lvl4pPr lvl="3" algn="r">
              <a:lnSpc>
                <a:spcPct val="100000"/>
              </a:lnSpc>
              <a:spcBef>
                <a:spcPts val="0"/>
              </a:spcBef>
              <a:spcAft>
                <a:spcPts val="0"/>
              </a:spcAft>
              <a:buSzPts val="1200"/>
              <a:buNone/>
              <a:defRPr/>
            </a:lvl4pPr>
            <a:lvl5pPr lvl="4" algn="r">
              <a:lnSpc>
                <a:spcPct val="100000"/>
              </a:lnSpc>
              <a:spcBef>
                <a:spcPts val="0"/>
              </a:spcBef>
              <a:spcAft>
                <a:spcPts val="0"/>
              </a:spcAft>
              <a:buSzPts val="1200"/>
              <a:buNone/>
              <a:defRPr/>
            </a:lvl5pPr>
            <a:lvl6pPr lvl="5" algn="r">
              <a:lnSpc>
                <a:spcPct val="100000"/>
              </a:lnSpc>
              <a:spcBef>
                <a:spcPts val="0"/>
              </a:spcBef>
              <a:spcAft>
                <a:spcPts val="0"/>
              </a:spcAft>
              <a:buSzPts val="1200"/>
              <a:buNone/>
              <a:defRPr/>
            </a:lvl6pPr>
            <a:lvl7pPr lvl="6" algn="r">
              <a:lnSpc>
                <a:spcPct val="100000"/>
              </a:lnSpc>
              <a:spcBef>
                <a:spcPts val="0"/>
              </a:spcBef>
              <a:spcAft>
                <a:spcPts val="0"/>
              </a:spcAft>
              <a:buSzPts val="1200"/>
              <a:buNone/>
              <a:defRPr/>
            </a:lvl7pPr>
            <a:lvl8pPr lvl="7" algn="r">
              <a:lnSpc>
                <a:spcPct val="100000"/>
              </a:lnSpc>
              <a:spcBef>
                <a:spcPts val="0"/>
              </a:spcBef>
              <a:spcAft>
                <a:spcPts val="0"/>
              </a:spcAft>
              <a:buSzPts val="1200"/>
              <a:buNone/>
              <a:defRPr/>
            </a:lvl8pPr>
            <a:lvl9pPr lvl="8" algn="r">
              <a:lnSpc>
                <a:spcPct val="100000"/>
              </a:lnSpc>
              <a:spcBef>
                <a:spcPts val="0"/>
              </a:spcBef>
              <a:spcAft>
                <a:spcPts val="0"/>
              </a:spcAft>
              <a:buSzPts val="1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5553850" y="1313850"/>
            <a:ext cx="2630400" cy="1080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7"/>
          <p:cNvSpPr txBox="1">
            <a:spLocks noGrp="1"/>
          </p:cNvSpPr>
          <p:nvPr>
            <p:ph type="subTitle" idx="1"/>
          </p:nvPr>
        </p:nvSpPr>
        <p:spPr>
          <a:xfrm>
            <a:off x="5553975" y="2317950"/>
            <a:ext cx="2630400" cy="1080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4_2_1_1">
    <p:spTree>
      <p:nvGrpSpPr>
        <p:cNvPr id="1" name="Shape 75"/>
        <p:cNvGrpSpPr/>
        <p:nvPr/>
      </p:nvGrpSpPr>
      <p:grpSpPr>
        <a:xfrm>
          <a:off x="0" y="0"/>
          <a:ext cx="0" cy="0"/>
          <a:chOff x="0" y="0"/>
          <a:chExt cx="0" cy="0"/>
        </a:xfrm>
      </p:grpSpPr>
      <p:sp>
        <p:nvSpPr>
          <p:cNvPr id="76" name="Google Shape;76;p20"/>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Clr>
                <a:srgbClr val="FFFFFF"/>
              </a:buClr>
              <a:buSzPts val="1600"/>
              <a:buNone/>
              <a:defRPr sz="1600">
                <a:solidFill>
                  <a:srgbClr val="FFFFFF"/>
                </a:solidFill>
              </a:defRPr>
            </a:lvl2pPr>
            <a:lvl3pPr lvl="2">
              <a:spcBef>
                <a:spcPts val="0"/>
              </a:spcBef>
              <a:spcAft>
                <a:spcPts val="0"/>
              </a:spcAft>
              <a:buClr>
                <a:srgbClr val="FFFFFF"/>
              </a:buClr>
              <a:buSzPts val="1600"/>
              <a:buNone/>
              <a:defRPr sz="1600">
                <a:solidFill>
                  <a:srgbClr val="FFFFFF"/>
                </a:solidFill>
              </a:defRPr>
            </a:lvl3pPr>
            <a:lvl4pPr lvl="3">
              <a:spcBef>
                <a:spcPts val="0"/>
              </a:spcBef>
              <a:spcAft>
                <a:spcPts val="0"/>
              </a:spcAft>
              <a:buClr>
                <a:srgbClr val="FFFFFF"/>
              </a:buClr>
              <a:buSzPts val="1600"/>
              <a:buNone/>
              <a:defRPr sz="1600">
                <a:solidFill>
                  <a:srgbClr val="FFFFFF"/>
                </a:solidFill>
              </a:defRPr>
            </a:lvl4pPr>
            <a:lvl5pPr lvl="4">
              <a:spcBef>
                <a:spcPts val="0"/>
              </a:spcBef>
              <a:spcAft>
                <a:spcPts val="0"/>
              </a:spcAft>
              <a:buClr>
                <a:srgbClr val="FFFFFF"/>
              </a:buClr>
              <a:buSzPts val="1600"/>
              <a:buNone/>
              <a:defRPr sz="1600">
                <a:solidFill>
                  <a:srgbClr val="FFFFFF"/>
                </a:solidFill>
              </a:defRPr>
            </a:lvl5pPr>
            <a:lvl6pPr lvl="5">
              <a:spcBef>
                <a:spcPts val="0"/>
              </a:spcBef>
              <a:spcAft>
                <a:spcPts val="0"/>
              </a:spcAft>
              <a:buClr>
                <a:srgbClr val="FFFFFF"/>
              </a:buClr>
              <a:buSzPts val="1600"/>
              <a:buNone/>
              <a:defRPr sz="1600">
                <a:solidFill>
                  <a:srgbClr val="FFFFFF"/>
                </a:solidFill>
              </a:defRPr>
            </a:lvl6pPr>
            <a:lvl7pPr lvl="6">
              <a:spcBef>
                <a:spcPts val="0"/>
              </a:spcBef>
              <a:spcAft>
                <a:spcPts val="0"/>
              </a:spcAft>
              <a:buClr>
                <a:srgbClr val="FFFFFF"/>
              </a:buClr>
              <a:buSzPts val="1600"/>
              <a:buNone/>
              <a:defRPr sz="1600">
                <a:solidFill>
                  <a:srgbClr val="FFFFFF"/>
                </a:solidFill>
              </a:defRPr>
            </a:lvl7pPr>
            <a:lvl8pPr lvl="7">
              <a:spcBef>
                <a:spcPts val="0"/>
              </a:spcBef>
              <a:spcAft>
                <a:spcPts val="0"/>
              </a:spcAft>
              <a:buClr>
                <a:srgbClr val="FFFFFF"/>
              </a:buClr>
              <a:buSzPts val="1600"/>
              <a:buNone/>
              <a:defRPr sz="1600">
                <a:solidFill>
                  <a:srgbClr val="FFFFFF"/>
                </a:solidFill>
              </a:defRPr>
            </a:lvl8pPr>
            <a:lvl9pPr lvl="8">
              <a:spcBef>
                <a:spcPts val="0"/>
              </a:spcBef>
              <a:spcAft>
                <a:spcPts val="0"/>
              </a:spcAft>
              <a:buClr>
                <a:srgbClr val="FFFFFF"/>
              </a:buClr>
              <a:buSzPts val="1600"/>
              <a:buNone/>
              <a:defRPr sz="1600">
                <a:solidFill>
                  <a:srgbClr val="FFFFFF"/>
                </a:solidFill>
              </a:defRPr>
            </a:lvl9pPr>
          </a:lstStyle>
          <a:p>
            <a:endParaRPr/>
          </a:p>
        </p:txBody>
      </p:sp>
      <p:sp>
        <p:nvSpPr>
          <p:cNvPr id="77" name="Google Shape;77;p20"/>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Clr>
                <a:srgbClr val="FFFFFF"/>
              </a:buClr>
              <a:buSzPts val="1200"/>
              <a:buNone/>
              <a:defRPr>
                <a:solidFill>
                  <a:srgbClr val="FFFFFF"/>
                </a:solidFill>
              </a:defRPr>
            </a:lvl2pPr>
            <a:lvl3pPr lvl="2">
              <a:lnSpc>
                <a:spcPct val="100000"/>
              </a:lnSpc>
              <a:spcBef>
                <a:spcPts val="0"/>
              </a:spcBef>
              <a:spcAft>
                <a:spcPts val="0"/>
              </a:spcAft>
              <a:buClr>
                <a:srgbClr val="FFFFFF"/>
              </a:buClr>
              <a:buSzPts val="1200"/>
              <a:buNone/>
              <a:defRPr>
                <a:solidFill>
                  <a:srgbClr val="FFFFFF"/>
                </a:solidFill>
              </a:defRPr>
            </a:lvl3pPr>
            <a:lvl4pPr lvl="3">
              <a:lnSpc>
                <a:spcPct val="100000"/>
              </a:lnSpc>
              <a:spcBef>
                <a:spcPts val="0"/>
              </a:spcBef>
              <a:spcAft>
                <a:spcPts val="0"/>
              </a:spcAft>
              <a:buClr>
                <a:srgbClr val="FFFFFF"/>
              </a:buClr>
              <a:buSzPts val="1200"/>
              <a:buNone/>
              <a:defRPr>
                <a:solidFill>
                  <a:srgbClr val="FFFFFF"/>
                </a:solidFill>
              </a:defRPr>
            </a:lvl4pPr>
            <a:lvl5pPr lvl="4">
              <a:lnSpc>
                <a:spcPct val="100000"/>
              </a:lnSpc>
              <a:spcBef>
                <a:spcPts val="0"/>
              </a:spcBef>
              <a:spcAft>
                <a:spcPts val="0"/>
              </a:spcAft>
              <a:buClr>
                <a:srgbClr val="FFFFFF"/>
              </a:buClr>
              <a:buSzPts val="1200"/>
              <a:buNone/>
              <a:defRPr>
                <a:solidFill>
                  <a:srgbClr val="FFFFFF"/>
                </a:solidFill>
              </a:defRPr>
            </a:lvl5pPr>
            <a:lvl6pPr lvl="5">
              <a:lnSpc>
                <a:spcPct val="100000"/>
              </a:lnSpc>
              <a:spcBef>
                <a:spcPts val="0"/>
              </a:spcBef>
              <a:spcAft>
                <a:spcPts val="0"/>
              </a:spcAft>
              <a:buClr>
                <a:srgbClr val="FFFFFF"/>
              </a:buClr>
              <a:buSzPts val="1200"/>
              <a:buNone/>
              <a:defRPr>
                <a:solidFill>
                  <a:srgbClr val="FFFFFF"/>
                </a:solidFill>
              </a:defRPr>
            </a:lvl6pPr>
            <a:lvl7pPr lvl="6">
              <a:lnSpc>
                <a:spcPct val="100000"/>
              </a:lnSpc>
              <a:spcBef>
                <a:spcPts val="0"/>
              </a:spcBef>
              <a:spcAft>
                <a:spcPts val="0"/>
              </a:spcAft>
              <a:buClr>
                <a:srgbClr val="FFFFFF"/>
              </a:buClr>
              <a:buSzPts val="1200"/>
              <a:buNone/>
              <a:defRPr>
                <a:solidFill>
                  <a:srgbClr val="FFFFFF"/>
                </a:solidFill>
              </a:defRPr>
            </a:lvl7pPr>
            <a:lvl8pPr lvl="7">
              <a:lnSpc>
                <a:spcPct val="100000"/>
              </a:lnSpc>
              <a:spcBef>
                <a:spcPts val="0"/>
              </a:spcBef>
              <a:spcAft>
                <a:spcPts val="0"/>
              </a:spcAft>
              <a:buClr>
                <a:srgbClr val="FFFFFF"/>
              </a:buClr>
              <a:buSzPts val="1200"/>
              <a:buNone/>
              <a:defRPr>
                <a:solidFill>
                  <a:srgbClr val="FFFFFF"/>
                </a:solidFill>
              </a:defRPr>
            </a:lvl8pPr>
            <a:lvl9pPr lvl="8">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34"/>
        <p:cNvGrpSpPr/>
        <p:nvPr/>
      </p:nvGrpSpPr>
      <p:grpSpPr>
        <a:xfrm>
          <a:off x="0" y="0"/>
          <a:ext cx="0" cy="0"/>
          <a:chOff x="0" y="0"/>
          <a:chExt cx="0" cy="0"/>
        </a:xfrm>
      </p:grpSpPr>
      <p:sp>
        <p:nvSpPr>
          <p:cNvPr id="135" name="Google Shape;135;p29"/>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a:spcBef>
                <a:spcPts val="0"/>
              </a:spcBef>
              <a:spcAft>
                <a:spcPts val="0"/>
              </a:spcAft>
              <a:buSzPts val="2800"/>
              <a:buNone/>
              <a:defRPr/>
            </a:lvl1pPr>
            <a:lvl2pPr lvl="1">
              <a:spcBef>
                <a:spcPts val="0"/>
              </a:spcBef>
              <a:spcAft>
                <a:spcPts val="0"/>
              </a:spcAft>
              <a:buClr>
                <a:srgbClr val="FFFFFF"/>
              </a:buClr>
              <a:buSzPts val="1600"/>
              <a:buNone/>
              <a:defRPr sz="1600">
                <a:solidFill>
                  <a:srgbClr val="FFFFFF"/>
                </a:solidFill>
              </a:defRPr>
            </a:lvl2pPr>
            <a:lvl3pPr lvl="2">
              <a:spcBef>
                <a:spcPts val="0"/>
              </a:spcBef>
              <a:spcAft>
                <a:spcPts val="0"/>
              </a:spcAft>
              <a:buClr>
                <a:srgbClr val="FFFFFF"/>
              </a:buClr>
              <a:buSzPts val="1600"/>
              <a:buNone/>
              <a:defRPr sz="1600">
                <a:solidFill>
                  <a:srgbClr val="FFFFFF"/>
                </a:solidFill>
              </a:defRPr>
            </a:lvl3pPr>
            <a:lvl4pPr lvl="3">
              <a:spcBef>
                <a:spcPts val="0"/>
              </a:spcBef>
              <a:spcAft>
                <a:spcPts val="0"/>
              </a:spcAft>
              <a:buClr>
                <a:srgbClr val="FFFFFF"/>
              </a:buClr>
              <a:buSzPts val="1600"/>
              <a:buNone/>
              <a:defRPr sz="1600">
                <a:solidFill>
                  <a:srgbClr val="FFFFFF"/>
                </a:solidFill>
              </a:defRPr>
            </a:lvl4pPr>
            <a:lvl5pPr lvl="4">
              <a:spcBef>
                <a:spcPts val="0"/>
              </a:spcBef>
              <a:spcAft>
                <a:spcPts val="0"/>
              </a:spcAft>
              <a:buClr>
                <a:srgbClr val="FFFFFF"/>
              </a:buClr>
              <a:buSzPts val="1600"/>
              <a:buNone/>
              <a:defRPr sz="1600">
                <a:solidFill>
                  <a:srgbClr val="FFFFFF"/>
                </a:solidFill>
              </a:defRPr>
            </a:lvl5pPr>
            <a:lvl6pPr lvl="5">
              <a:spcBef>
                <a:spcPts val="0"/>
              </a:spcBef>
              <a:spcAft>
                <a:spcPts val="0"/>
              </a:spcAft>
              <a:buClr>
                <a:srgbClr val="FFFFFF"/>
              </a:buClr>
              <a:buSzPts val="1600"/>
              <a:buNone/>
              <a:defRPr sz="1600">
                <a:solidFill>
                  <a:srgbClr val="FFFFFF"/>
                </a:solidFill>
              </a:defRPr>
            </a:lvl6pPr>
            <a:lvl7pPr lvl="6">
              <a:spcBef>
                <a:spcPts val="0"/>
              </a:spcBef>
              <a:spcAft>
                <a:spcPts val="0"/>
              </a:spcAft>
              <a:buClr>
                <a:srgbClr val="FFFFFF"/>
              </a:buClr>
              <a:buSzPts val="1600"/>
              <a:buNone/>
              <a:defRPr sz="1600">
                <a:solidFill>
                  <a:srgbClr val="FFFFFF"/>
                </a:solidFill>
              </a:defRPr>
            </a:lvl7pPr>
            <a:lvl8pPr lvl="7">
              <a:spcBef>
                <a:spcPts val="0"/>
              </a:spcBef>
              <a:spcAft>
                <a:spcPts val="0"/>
              </a:spcAft>
              <a:buClr>
                <a:srgbClr val="FFFFFF"/>
              </a:buClr>
              <a:buSzPts val="1600"/>
              <a:buNone/>
              <a:defRPr sz="1600">
                <a:solidFill>
                  <a:srgbClr val="FFFFFF"/>
                </a:solidFill>
              </a:defRPr>
            </a:lvl8pPr>
            <a:lvl9pPr lvl="8">
              <a:spcBef>
                <a:spcPts val="0"/>
              </a:spcBef>
              <a:spcAft>
                <a:spcPts val="0"/>
              </a:spcAft>
              <a:buClr>
                <a:srgbClr val="FFFFFF"/>
              </a:buClr>
              <a:buSzPts val="1600"/>
              <a:buNone/>
              <a:defRPr sz="1600">
                <a:solidFill>
                  <a:srgbClr val="FFFFFF"/>
                </a:solidFill>
              </a:defRPr>
            </a:lvl9pPr>
          </a:lstStyle>
          <a:p>
            <a:endParaRPr/>
          </a:p>
        </p:txBody>
      </p:sp>
      <p:sp>
        <p:nvSpPr>
          <p:cNvPr id="136" name="Google Shape;136;p29"/>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nSpc>
                <a:spcPct val="100000"/>
              </a:lnSpc>
              <a:spcBef>
                <a:spcPts val="0"/>
              </a:spcBef>
              <a:spcAft>
                <a:spcPts val="0"/>
              </a:spcAft>
              <a:buClr>
                <a:srgbClr val="FFFFFF"/>
              </a:buClr>
              <a:buSzPts val="1200"/>
              <a:buNone/>
              <a:defRPr>
                <a:solidFill>
                  <a:srgbClr val="FFFFFF"/>
                </a:solidFill>
              </a:defRPr>
            </a:lvl2pPr>
            <a:lvl3pPr lvl="2">
              <a:lnSpc>
                <a:spcPct val="100000"/>
              </a:lnSpc>
              <a:spcBef>
                <a:spcPts val="0"/>
              </a:spcBef>
              <a:spcAft>
                <a:spcPts val="0"/>
              </a:spcAft>
              <a:buClr>
                <a:srgbClr val="FFFFFF"/>
              </a:buClr>
              <a:buSzPts val="1200"/>
              <a:buNone/>
              <a:defRPr>
                <a:solidFill>
                  <a:srgbClr val="FFFFFF"/>
                </a:solidFill>
              </a:defRPr>
            </a:lvl3pPr>
            <a:lvl4pPr lvl="3">
              <a:lnSpc>
                <a:spcPct val="100000"/>
              </a:lnSpc>
              <a:spcBef>
                <a:spcPts val="0"/>
              </a:spcBef>
              <a:spcAft>
                <a:spcPts val="0"/>
              </a:spcAft>
              <a:buClr>
                <a:srgbClr val="FFFFFF"/>
              </a:buClr>
              <a:buSzPts val="1200"/>
              <a:buNone/>
              <a:defRPr>
                <a:solidFill>
                  <a:srgbClr val="FFFFFF"/>
                </a:solidFill>
              </a:defRPr>
            </a:lvl4pPr>
            <a:lvl5pPr lvl="4">
              <a:lnSpc>
                <a:spcPct val="100000"/>
              </a:lnSpc>
              <a:spcBef>
                <a:spcPts val="0"/>
              </a:spcBef>
              <a:spcAft>
                <a:spcPts val="0"/>
              </a:spcAft>
              <a:buClr>
                <a:srgbClr val="FFFFFF"/>
              </a:buClr>
              <a:buSzPts val="1200"/>
              <a:buNone/>
              <a:defRPr>
                <a:solidFill>
                  <a:srgbClr val="FFFFFF"/>
                </a:solidFill>
              </a:defRPr>
            </a:lvl5pPr>
            <a:lvl6pPr lvl="5">
              <a:lnSpc>
                <a:spcPct val="100000"/>
              </a:lnSpc>
              <a:spcBef>
                <a:spcPts val="0"/>
              </a:spcBef>
              <a:spcAft>
                <a:spcPts val="0"/>
              </a:spcAft>
              <a:buClr>
                <a:srgbClr val="FFFFFF"/>
              </a:buClr>
              <a:buSzPts val="1200"/>
              <a:buNone/>
              <a:defRPr>
                <a:solidFill>
                  <a:srgbClr val="FFFFFF"/>
                </a:solidFill>
              </a:defRPr>
            </a:lvl6pPr>
            <a:lvl7pPr lvl="6">
              <a:lnSpc>
                <a:spcPct val="100000"/>
              </a:lnSpc>
              <a:spcBef>
                <a:spcPts val="0"/>
              </a:spcBef>
              <a:spcAft>
                <a:spcPts val="0"/>
              </a:spcAft>
              <a:buClr>
                <a:srgbClr val="FFFFFF"/>
              </a:buClr>
              <a:buSzPts val="1200"/>
              <a:buNone/>
              <a:defRPr>
                <a:solidFill>
                  <a:srgbClr val="FFFFFF"/>
                </a:solidFill>
              </a:defRPr>
            </a:lvl7pPr>
            <a:lvl8pPr lvl="7">
              <a:lnSpc>
                <a:spcPct val="100000"/>
              </a:lnSpc>
              <a:spcBef>
                <a:spcPts val="0"/>
              </a:spcBef>
              <a:spcAft>
                <a:spcPts val="0"/>
              </a:spcAft>
              <a:buClr>
                <a:srgbClr val="FFFFFF"/>
              </a:buClr>
              <a:buSzPts val="1200"/>
              <a:buNone/>
              <a:defRPr>
                <a:solidFill>
                  <a:srgbClr val="FFFFFF"/>
                </a:solidFill>
              </a:defRPr>
            </a:lvl8pPr>
            <a:lvl9pPr lvl="8">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
        <p:cNvGrpSpPr/>
        <p:nvPr/>
      </p:nvGrpSpPr>
      <p:grpSpPr>
        <a:xfrm>
          <a:off x="0" y="0"/>
          <a:ext cx="0" cy="0"/>
          <a:chOff x="0" y="0"/>
          <a:chExt cx="0" cy="0"/>
        </a:xfrm>
      </p:grpSpPr>
      <p:sp>
        <p:nvSpPr>
          <p:cNvPr id="138" name="Google Shape;138;p30"/>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0"/>
          <p:cNvSpPr/>
          <p:nvPr/>
        </p:nvSpPr>
        <p:spPr>
          <a:xfrm rot="-5400000" flipH="1">
            <a:off x="7474475" y="3397650"/>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0"/>
        <p:cNvGrpSpPr/>
        <p:nvPr/>
      </p:nvGrpSpPr>
      <p:grpSpPr>
        <a:xfrm>
          <a:off x="0" y="0"/>
          <a:ext cx="0" cy="0"/>
          <a:chOff x="0" y="0"/>
          <a:chExt cx="0" cy="0"/>
        </a:xfrm>
      </p:grpSpPr>
      <p:sp>
        <p:nvSpPr>
          <p:cNvPr id="141" name="Google Shape;141;p31"/>
          <p:cNvSpPr/>
          <p:nvPr/>
        </p:nvSpPr>
        <p:spPr>
          <a:xfrm>
            <a:off x="0" y="1577400"/>
            <a:ext cx="3621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7"/>
          <p:cNvSpPr txBox="1">
            <a:spLocks noGrp="1"/>
          </p:cNvSpPr>
          <p:nvPr>
            <p:ph type="subTitle" idx="1"/>
          </p:nvPr>
        </p:nvSpPr>
        <p:spPr>
          <a:xfrm>
            <a:off x="720000" y="1576450"/>
            <a:ext cx="4294800" cy="22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200"/>
              <a:buFont typeface="Nunito Light"/>
              <a:buChar char="○"/>
              <a:defRPr/>
            </a:lvl5pPr>
            <a:lvl6pPr lvl="5" algn="ctr" rtl="0">
              <a:lnSpc>
                <a:spcPct val="100000"/>
              </a:lnSpc>
              <a:spcBef>
                <a:spcPts val="1600"/>
              </a:spcBef>
              <a:spcAft>
                <a:spcPts val="0"/>
              </a:spcAft>
              <a:buClr>
                <a:srgbClr val="999999"/>
              </a:buClr>
              <a:buSzPts val="12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3200250" y="1742750"/>
            <a:ext cx="27432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2135550" y="1599688"/>
            <a:ext cx="4872900" cy="118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55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2" name="Google Shape;32;p9"/>
          <p:cNvSpPr txBox="1">
            <a:spLocks noGrp="1"/>
          </p:cNvSpPr>
          <p:nvPr>
            <p:ph type="subTitle" idx="1"/>
          </p:nvPr>
        </p:nvSpPr>
        <p:spPr>
          <a:xfrm>
            <a:off x="2135550" y="2872713"/>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
        <p:cNvGrpSpPr/>
        <p:nvPr/>
      </p:nvGrpSpPr>
      <p:grpSpPr>
        <a:xfrm>
          <a:off x="0" y="0"/>
          <a:ext cx="0" cy="0"/>
          <a:chOff x="0" y="0"/>
          <a:chExt cx="0" cy="0"/>
        </a:xfrm>
      </p:grpSpPr>
      <p:sp>
        <p:nvSpPr>
          <p:cNvPr id="34" name="Google Shape;34;p10"/>
          <p:cNvSpPr>
            <a:spLocks noGrp="1"/>
          </p:cNvSpPr>
          <p:nvPr>
            <p:ph type="pic" idx="2"/>
          </p:nvPr>
        </p:nvSpPr>
        <p:spPr>
          <a:xfrm>
            <a:off x="-3301" y="0"/>
            <a:ext cx="9150600" cy="5143500"/>
          </a:xfrm>
          <a:prstGeom prst="rect">
            <a:avLst/>
          </a:prstGeom>
          <a:noFill/>
          <a:ln>
            <a:noFill/>
          </a:ln>
        </p:spPr>
      </p:sp>
      <p:sp>
        <p:nvSpPr>
          <p:cNvPr id="35" name="Google Shape;35;p10"/>
          <p:cNvSpPr txBox="1">
            <a:spLocks noGrp="1"/>
          </p:cNvSpPr>
          <p:nvPr>
            <p:ph type="title"/>
          </p:nvPr>
        </p:nvSpPr>
        <p:spPr>
          <a:xfrm>
            <a:off x="720000" y="4010225"/>
            <a:ext cx="7704000" cy="5769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400"/>
              <a:buNone/>
              <a:defRPr sz="2400">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401413"/>
            <a:ext cx="6576000" cy="16500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148188"/>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0"/>
        <p:cNvGrpSpPr/>
        <p:nvPr/>
      </p:nvGrpSpPr>
      <p:grpSpPr>
        <a:xfrm>
          <a:off x="0" y="0"/>
          <a:ext cx="0" cy="0"/>
          <a:chOff x="0" y="0"/>
          <a:chExt cx="0" cy="0"/>
        </a:xfrm>
      </p:grpSpPr>
      <p:sp>
        <p:nvSpPr>
          <p:cNvPr id="61" name="Google Shape;61;p15"/>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000000"/>
              </a:buClr>
              <a:buSzPts val="2800"/>
              <a:buNone/>
              <a:defRPr/>
            </a:lvl1pPr>
            <a:lvl2pPr lvl="1">
              <a:spcBef>
                <a:spcPts val="0"/>
              </a:spcBef>
              <a:spcAft>
                <a:spcPts val="0"/>
              </a:spcAft>
              <a:buClr>
                <a:srgbClr val="000000"/>
              </a:buClr>
              <a:buSzPts val="3000"/>
              <a:buNone/>
              <a:defRPr>
                <a:solidFill>
                  <a:srgbClr val="000000"/>
                </a:solidFill>
              </a:defRPr>
            </a:lvl2pPr>
            <a:lvl3pPr lvl="2">
              <a:spcBef>
                <a:spcPts val="0"/>
              </a:spcBef>
              <a:spcAft>
                <a:spcPts val="0"/>
              </a:spcAft>
              <a:buClr>
                <a:srgbClr val="000000"/>
              </a:buClr>
              <a:buSzPts val="3000"/>
              <a:buNone/>
              <a:defRPr>
                <a:solidFill>
                  <a:srgbClr val="000000"/>
                </a:solidFill>
              </a:defRPr>
            </a:lvl3pPr>
            <a:lvl4pPr lvl="3">
              <a:spcBef>
                <a:spcPts val="0"/>
              </a:spcBef>
              <a:spcAft>
                <a:spcPts val="0"/>
              </a:spcAft>
              <a:buClr>
                <a:srgbClr val="000000"/>
              </a:buClr>
              <a:buSzPts val="3000"/>
              <a:buNone/>
              <a:defRPr>
                <a:solidFill>
                  <a:srgbClr val="000000"/>
                </a:solidFill>
              </a:defRPr>
            </a:lvl4pPr>
            <a:lvl5pPr lvl="4">
              <a:spcBef>
                <a:spcPts val="0"/>
              </a:spcBef>
              <a:spcAft>
                <a:spcPts val="0"/>
              </a:spcAft>
              <a:buClr>
                <a:srgbClr val="000000"/>
              </a:buClr>
              <a:buSzPts val="3000"/>
              <a:buNone/>
              <a:defRPr>
                <a:solidFill>
                  <a:srgbClr val="000000"/>
                </a:solidFill>
              </a:defRPr>
            </a:lvl5pPr>
            <a:lvl6pPr lvl="5">
              <a:spcBef>
                <a:spcPts val="0"/>
              </a:spcBef>
              <a:spcAft>
                <a:spcPts val="0"/>
              </a:spcAft>
              <a:buClr>
                <a:srgbClr val="000000"/>
              </a:buClr>
              <a:buSzPts val="3000"/>
              <a:buNone/>
              <a:defRPr>
                <a:solidFill>
                  <a:srgbClr val="000000"/>
                </a:solidFill>
              </a:defRPr>
            </a:lvl6pPr>
            <a:lvl7pPr lvl="6">
              <a:spcBef>
                <a:spcPts val="0"/>
              </a:spcBef>
              <a:spcAft>
                <a:spcPts val="0"/>
              </a:spcAft>
              <a:buClr>
                <a:srgbClr val="000000"/>
              </a:buClr>
              <a:buSzPts val="3000"/>
              <a:buNone/>
              <a:defRPr>
                <a:solidFill>
                  <a:srgbClr val="000000"/>
                </a:solidFill>
              </a:defRPr>
            </a:lvl7pPr>
            <a:lvl8pPr lvl="7">
              <a:spcBef>
                <a:spcPts val="0"/>
              </a:spcBef>
              <a:spcAft>
                <a:spcPts val="0"/>
              </a:spcAft>
              <a:buClr>
                <a:srgbClr val="000000"/>
              </a:buClr>
              <a:buSzPts val="3000"/>
              <a:buNone/>
              <a:defRPr>
                <a:solidFill>
                  <a:srgbClr val="000000"/>
                </a:solidFill>
              </a:defRPr>
            </a:lvl8pPr>
            <a:lvl9pPr lvl="8">
              <a:spcBef>
                <a:spcPts val="0"/>
              </a:spcBef>
              <a:spcAft>
                <a:spcPts val="0"/>
              </a:spcAft>
              <a:buClr>
                <a:srgbClr val="000000"/>
              </a:buClr>
              <a:buSzPts val="3000"/>
              <a:buNone/>
              <a:defRPr>
                <a:solidFill>
                  <a:srgbClr val="000000"/>
                </a:solidFill>
              </a:defRPr>
            </a:lvl9pPr>
          </a:lstStyle>
          <a:p>
            <a:endParaRPr/>
          </a:p>
        </p:txBody>
      </p:sp>
      <p:sp>
        <p:nvSpPr>
          <p:cNvPr id="62" name="Google Shape;62;p15"/>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200"/>
              <a:buNone/>
              <a:defRPr>
                <a:solidFill>
                  <a:srgbClr val="434343"/>
                </a:solidFill>
              </a:defRPr>
            </a:lvl1pPr>
            <a:lvl2pPr lvl="1">
              <a:lnSpc>
                <a:spcPct val="100000"/>
              </a:lnSpc>
              <a:spcBef>
                <a:spcPts val="0"/>
              </a:spcBef>
              <a:spcAft>
                <a:spcPts val="0"/>
              </a:spcAft>
              <a:buClr>
                <a:srgbClr val="000000"/>
              </a:buClr>
              <a:buSzPts val="2800"/>
              <a:buNone/>
              <a:defRPr sz="2800">
                <a:solidFill>
                  <a:srgbClr val="000000"/>
                </a:solidFill>
              </a:defRPr>
            </a:lvl2pPr>
            <a:lvl3pPr lvl="2">
              <a:lnSpc>
                <a:spcPct val="100000"/>
              </a:lnSpc>
              <a:spcBef>
                <a:spcPts val="0"/>
              </a:spcBef>
              <a:spcAft>
                <a:spcPts val="0"/>
              </a:spcAft>
              <a:buClr>
                <a:srgbClr val="000000"/>
              </a:buClr>
              <a:buSzPts val="2800"/>
              <a:buNone/>
              <a:defRPr sz="2800">
                <a:solidFill>
                  <a:srgbClr val="000000"/>
                </a:solidFill>
              </a:defRPr>
            </a:lvl3pPr>
            <a:lvl4pPr lvl="3">
              <a:lnSpc>
                <a:spcPct val="100000"/>
              </a:lnSpc>
              <a:spcBef>
                <a:spcPts val="0"/>
              </a:spcBef>
              <a:spcAft>
                <a:spcPts val="0"/>
              </a:spcAft>
              <a:buClr>
                <a:srgbClr val="000000"/>
              </a:buClr>
              <a:buSzPts val="2800"/>
              <a:buNone/>
              <a:defRPr sz="2800">
                <a:solidFill>
                  <a:srgbClr val="000000"/>
                </a:solidFill>
              </a:defRPr>
            </a:lvl4pPr>
            <a:lvl5pPr lvl="4">
              <a:lnSpc>
                <a:spcPct val="100000"/>
              </a:lnSpc>
              <a:spcBef>
                <a:spcPts val="0"/>
              </a:spcBef>
              <a:spcAft>
                <a:spcPts val="0"/>
              </a:spcAft>
              <a:buClr>
                <a:srgbClr val="000000"/>
              </a:buClr>
              <a:buSzPts val="2800"/>
              <a:buNone/>
              <a:defRPr sz="2800">
                <a:solidFill>
                  <a:srgbClr val="000000"/>
                </a:solidFill>
              </a:defRPr>
            </a:lvl5pPr>
            <a:lvl6pPr lvl="5">
              <a:lnSpc>
                <a:spcPct val="100000"/>
              </a:lnSpc>
              <a:spcBef>
                <a:spcPts val="0"/>
              </a:spcBef>
              <a:spcAft>
                <a:spcPts val="0"/>
              </a:spcAft>
              <a:buClr>
                <a:srgbClr val="000000"/>
              </a:buClr>
              <a:buSzPts val="2800"/>
              <a:buNone/>
              <a:defRPr sz="2800">
                <a:solidFill>
                  <a:srgbClr val="000000"/>
                </a:solidFill>
              </a:defRPr>
            </a:lvl6pPr>
            <a:lvl7pPr lvl="6">
              <a:lnSpc>
                <a:spcPct val="100000"/>
              </a:lnSpc>
              <a:spcBef>
                <a:spcPts val="0"/>
              </a:spcBef>
              <a:spcAft>
                <a:spcPts val="0"/>
              </a:spcAft>
              <a:buClr>
                <a:srgbClr val="000000"/>
              </a:buClr>
              <a:buSzPts val="2800"/>
              <a:buNone/>
              <a:defRPr sz="2800">
                <a:solidFill>
                  <a:srgbClr val="000000"/>
                </a:solidFill>
              </a:defRPr>
            </a:lvl7pPr>
            <a:lvl8pPr lvl="7">
              <a:lnSpc>
                <a:spcPct val="100000"/>
              </a:lnSpc>
              <a:spcBef>
                <a:spcPts val="0"/>
              </a:spcBef>
              <a:spcAft>
                <a:spcPts val="0"/>
              </a:spcAft>
              <a:buClr>
                <a:srgbClr val="000000"/>
              </a:buClr>
              <a:buSzPts val="2800"/>
              <a:buNone/>
              <a:defRPr sz="2800">
                <a:solidFill>
                  <a:srgbClr val="000000"/>
                </a:solidFill>
              </a:defRPr>
            </a:lvl8pPr>
            <a:lvl9pPr lvl="8">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a:lnSpc>
                <a:spcPct val="100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a:lnSpc>
                <a:spcPct val="100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61" r:id="rId9"/>
    <p:sldLayoutId id="2147483662" r:id="rId10"/>
    <p:sldLayoutId id="2147483663" r:id="rId11"/>
    <p:sldLayoutId id="2147483666" r:id="rId12"/>
    <p:sldLayoutId id="2147483675" r:id="rId13"/>
    <p:sldLayoutId id="2147483676" r:id="rId14"/>
    <p:sldLayoutId id="214748367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pic>
        <p:nvPicPr>
          <p:cNvPr id="157" name="Google Shape;157;p36"/>
          <p:cNvPicPr preferRelativeResize="0"/>
          <p:nvPr/>
        </p:nvPicPr>
        <p:blipFill>
          <a:blip r:embed="rId3"/>
          <a:srcRect/>
          <a:stretch/>
        </p:blipFill>
        <p:spPr>
          <a:xfrm>
            <a:off x="2951869" y="595716"/>
            <a:ext cx="6929408" cy="4432514"/>
          </a:xfrm>
          <a:prstGeom prst="rect">
            <a:avLst/>
          </a:prstGeom>
          <a:noFill/>
          <a:ln>
            <a:noFill/>
          </a:ln>
        </p:spPr>
      </p:pic>
      <p:sp>
        <p:nvSpPr>
          <p:cNvPr id="158" name="Google Shape;158;p36"/>
          <p:cNvSpPr/>
          <p:nvPr/>
        </p:nvSpPr>
        <p:spPr>
          <a:xfrm rot="5400000">
            <a:off x="1475085" y="-217945"/>
            <a:ext cx="3358798" cy="5579390"/>
          </a:xfrm>
          <a:prstGeom prst="rect">
            <a:avLst/>
          </a:prstGeom>
          <a:solidFill>
            <a:srgbClr val="908269">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6"/>
          <p:cNvSpPr txBox="1">
            <a:spLocks noGrp="1"/>
          </p:cNvSpPr>
          <p:nvPr>
            <p:ph type="subTitle" idx="1"/>
          </p:nvPr>
        </p:nvSpPr>
        <p:spPr>
          <a:xfrm>
            <a:off x="475046" y="2323064"/>
            <a:ext cx="3229627" cy="717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solidFill>
                  <a:schemeClr val="lt1"/>
                </a:solidFill>
              </a:rPr>
              <a:t>Exploring Passenger Survival and Building Predictive Models with Random Forest</a:t>
            </a:r>
            <a:endParaRPr lang="id-ID" b="1" dirty="0">
              <a:solidFill>
                <a:schemeClr val="lt1"/>
              </a:solidFill>
            </a:endParaRPr>
          </a:p>
        </p:txBody>
      </p:sp>
      <p:sp>
        <p:nvSpPr>
          <p:cNvPr id="160" name="Google Shape;160;p36"/>
          <p:cNvSpPr txBox="1">
            <a:spLocks noGrp="1"/>
          </p:cNvSpPr>
          <p:nvPr>
            <p:ph type="ctrTitle"/>
          </p:nvPr>
        </p:nvSpPr>
        <p:spPr>
          <a:xfrm>
            <a:off x="475046" y="755154"/>
            <a:ext cx="5424406" cy="178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bg1"/>
                </a:solidFill>
              </a:rPr>
              <a:t>Survival Insights: Exploratory Data Analysis on Titanic Passengers</a:t>
            </a:r>
            <a:endParaRPr sz="3200" dirty="0">
              <a:solidFill>
                <a:schemeClr val="bg1"/>
              </a:solidFill>
              <a:latin typeface="Livvic"/>
              <a:ea typeface="Livvic"/>
              <a:cs typeface="Livvic"/>
              <a:sym typeface="Livvic"/>
            </a:endParaRPr>
          </a:p>
        </p:txBody>
      </p:sp>
      <p:sp>
        <p:nvSpPr>
          <p:cNvPr id="161" name="Google Shape;161;p36"/>
          <p:cNvSpPr/>
          <p:nvPr/>
        </p:nvSpPr>
        <p:spPr>
          <a:xfrm rot="-5400000" flipH="1">
            <a:off x="7367636" y="2461199"/>
            <a:ext cx="3358800" cy="2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F414BC80-09D4-7341-73EA-68600D07577C}"/>
              </a:ext>
            </a:extLst>
          </p:cNvPr>
          <p:cNvPicPr>
            <a:picLocks noChangeAspect="1"/>
          </p:cNvPicPr>
          <p:nvPr/>
        </p:nvPicPr>
        <p:blipFill>
          <a:blip r:embed="rId4"/>
          <a:stretch>
            <a:fillRect/>
          </a:stretch>
        </p:blipFill>
        <p:spPr>
          <a:xfrm>
            <a:off x="7491369" y="115268"/>
            <a:ext cx="1445117" cy="437487"/>
          </a:xfrm>
          <a:prstGeom prst="rect">
            <a:avLst/>
          </a:prstGeom>
        </p:spPr>
      </p:pic>
      <p:sp>
        <p:nvSpPr>
          <p:cNvPr id="4" name="Google Shape;159;p36">
            <a:extLst>
              <a:ext uri="{FF2B5EF4-FFF2-40B4-BE49-F238E27FC236}">
                <a16:creationId xmlns:a16="http://schemas.microsoft.com/office/drawing/2014/main" id="{9378F89A-BECD-DBA8-B2F3-08A84FF4D90C}"/>
              </a:ext>
            </a:extLst>
          </p:cNvPr>
          <p:cNvSpPr txBox="1">
            <a:spLocks/>
          </p:cNvSpPr>
          <p:nvPr/>
        </p:nvSpPr>
        <p:spPr>
          <a:xfrm>
            <a:off x="475046" y="2793023"/>
            <a:ext cx="3229627" cy="717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000000"/>
              </a:buClr>
              <a:buSzPts val="1200"/>
              <a:buFont typeface="Catamaran Light"/>
              <a:buNone/>
              <a:defRPr sz="1200" b="0" i="0" u="none" strike="noStrike" cap="none">
                <a:solidFill>
                  <a:srgbClr val="000000"/>
                </a:solidFill>
                <a:latin typeface="Catamaran Light"/>
                <a:ea typeface="Catamaran Light"/>
                <a:cs typeface="Catamaran Light"/>
                <a:sym typeface="Catamaran Light"/>
              </a:defRPr>
            </a:lvl1pPr>
            <a:lvl2pPr marL="914400" marR="0" lvl="1"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2pPr>
            <a:lvl3pPr marL="1371600" marR="0" lvl="2"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3pPr>
            <a:lvl4pPr marL="1828800" marR="0" lvl="3"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4pPr>
            <a:lvl5pPr marL="2286000" marR="0" lvl="4"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5pPr>
            <a:lvl6pPr marL="2743200" marR="0" lvl="5"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6pPr>
            <a:lvl7pPr marL="3200400" marR="0" lvl="6"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7pPr>
            <a:lvl8pPr marL="3657600" marR="0" lvl="7"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8pPr>
            <a:lvl9pPr marL="4114800" marR="0" lvl="8" indent="-304800" algn="l" rtl="0">
              <a:lnSpc>
                <a:spcPct val="100000"/>
              </a:lnSpc>
              <a:spcBef>
                <a:spcPts val="0"/>
              </a:spcBef>
              <a:spcAft>
                <a:spcPts val="0"/>
              </a:spcAft>
              <a:buClr>
                <a:srgbClr val="434343"/>
              </a:buClr>
              <a:buSzPts val="2800"/>
              <a:buFont typeface="Catamaran Light"/>
              <a:buNone/>
              <a:defRPr sz="2800" b="0" i="0" u="none" strike="noStrike" cap="none">
                <a:solidFill>
                  <a:srgbClr val="434343"/>
                </a:solidFill>
                <a:latin typeface="Catamaran Light"/>
                <a:ea typeface="Catamaran Light"/>
                <a:cs typeface="Catamaran Light"/>
                <a:sym typeface="Catamaran Light"/>
              </a:defRPr>
            </a:lvl9pPr>
          </a:lstStyle>
          <a:p>
            <a:pPr marL="0" indent="0"/>
            <a:r>
              <a:rPr lang="en-US" dirty="0">
                <a:solidFill>
                  <a:schemeClr val="lt1"/>
                </a:solidFill>
              </a:rPr>
              <a:t>Ezra Satria Bagas </a:t>
            </a:r>
            <a:r>
              <a:rPr lang="en-US" dirty="0" err="1">
                <a:solidFill>
                  <a:schemeClr val="lt1"/>
                </a:solidFill>
              </a:rPr>
              <a:t>Airlangga</a:t>
            </a:r>
            <a:endParaRPr lang="id-ID"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Shape 270">
          <a:extLst>
            <a:ext uri="{FF2B5EF4-FFF2-40B4-BE49-F238E27FC236}">
              <a16:creationId xmlns:a16="http://schemas.microsoft.com/office/drawing/2014/main" id="{9D5ED819-7884-D50E-4A64-4D9A98908C39}"/>
            </a:ext>
          </a:extLst>
        </p:cNvPr>
        <p:cNvGrpSpPr/>
        <p:nvPr/>
      </p:nvGrpSpPr>
      <p:grpSpPr>
        <a:xfrm>
          <a:off x="0" y="0"/>
          <a:ext cx="0" cy="0"/>
          <a:chOff x="0" y="0"/>
          <a:chExt cx="0" cy="0"/>
        </a:xfrm>
      </p:grpSpPr>
      <p:sp>
        <p:nvSpPr>
          <p:cNvPr id="271" name="Google Shape;271;p46">
            <a:extLst>
              <a:ext uri="{FF2B5EF4-FFF2-40B4-BE49-F238E27FC236}">
                <a16:creationId xmlns:a16="http://schemas.microsoft.com/office/drawing/2014/main" id="{2229FE8B-24A0-0B1C-29E4-8C58FFB17B36}"/>
              </a:ext>
            </a:extLst>
          </p:cNvPr>
          <p:cNvSpPr/>
          <p:nvPr/>
        </p:nvSpPr>
        <p:spPr>
          <a:xfrm rot="-5400000" flipH="1">
            <a:off x="3281200" y="-725975"/>
            <a:ext cx="2581500" cy="6159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a:extLst>
              <a:ext uri="{FF2B5EF4-FFF2-40B4-BE49-F238E27FC236}">
                <a16:creationId xmlns:a16="http://schemas.microsoft.com/office/drawing/2014/main" id="{36BD7D72-9582-BA10-2D2C-2F14BF5D92CB}"/>
              </a:ext>
            </a:extLst>
          </p:cNvPr>
          <p:cNvSpPr txBox="1">
            <a:spLocks noGrp="1"/>
          </p:cNvSpPr>
          <p:nvPr>
            <p:ph type="title"/>
          </p:nvPr>
        </p:nvSpPr>
        <p:spPr>
          <a:xfrm>
            <a:off x="2523844" y="1780825"/>
            <a:ext cx="383937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Modeling and Evaluation</a:t>
            </a:r>
            <a:endParaRPr dirty="0">
              <a:solidFill>
                <a:schemeClr val="lt1"/>
              </a:solidFill>
            </a:endParaRPr>
          </a:p>
        </p:txBody>
      </p:sp>
      <p:sp>
        <p:nvSpPr>
          <p:cNvPr id="273" name="Google Shape;273;p46">
            <a:extLst>
              <a:ext uri="{FF2B5EF4-FFF2-40B4-BE49-F238E27FC236}">
                <a16:creationId xmlns:a16="http://schemas.microsoft.com/office/drawing/2014/main" id="{59EE8CCC-EF5C-6C0A-B032-EB877FD9D5C3}"/>
              </a:ext>
            </a:extLst>
          </p:cNvPr>
          <p:cNvSpPr/>
          <p:nvPr/>
        </p:nvSpPr>
        <p:spPr>
          <a:xfrm rot="-5400000" flipH="1">
            <a:off x="593250" y="3993775"/>
            <a:ext cx="556500" cy="1743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blue text on a black background&#10;&#10;AI-generated content may be incorrect.">
            <a:extLst>
              <a:ext uri="{FF2B5EF4-FFF2-40B4-BE49-F238E27FC236}">
                <a16:creationId xmlns:a16="http://schemas.microsoft.com/office/drawing/2014/main" id="{D93A910A-BCF6-F0B8-9019-8B6161125FE2}"/>
              </a:ext>
            </a:extLst>
          </p:cNvPr>
          <p:cNvPicPr>
            <a:picLocks noChangeAspect="1"/>
          </p:cNvPicPr>
          <p:nvPr/>
        </p:nvPicPr>
        <p:blipFill>
          <a:blip r:embed="rId4"/>
          <a:stretch>
            <a:fillRect/>
          </a:stretch>
        </p:blipFill>
        <p:spPr>
          <a:xfrm>
            <a:off x="7491369" y="115268"/>
            <a:ext cx="1445117" cy="437487"/>
          </a:xfrm>
          <a:prstGeom prst="rect">
            <a:avLst/>
          </a:prstGeom>
        </p:spPr>
      </p:pic>
    </p:spTree>
    <p:extLst>
      <p:ext uri="{BB962C8B-B14F-4D97-AF65-F5344CB8AC3E}">
        <p14:creationId xmlns:p14="http://schemas.microsoft.com/office/powerpoint/2010/main" val="97117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0015D0EC-F781-6689-4463-BFB97909AA7F}"/>
            </a:ext>
          </a:extLst>
        </p:cNvPr>
        <p:cNvGrpSpPr/>
        <p:nvPr/>
      </p:nvGrpSpPr>
      <p:grpSpPr>
        <a:xfrm>
          <a:off x="0" y="0"/>
          <a:ext cx="0" cy="0"/>
          <a:chOff x="0" y="0"/>
          <a:chExt cx="0" cy="0"/>
        </a:xfrm>
      </p:grpSpPr>
      <p:sp>
        <p:nvSpPr>
          <p:cNvPr id="169" name="Google Shape;169;p37">
            <a:extLst>
              <a:ext uri="{FF2B5EF4-FFF2-40B4-BE49-F238E27FC236}">
                <a16:creationId xmlns:a16="http://schemas.microsoft.com/office/drawing/2014/main" id="{4CAF368B-94B1-5928-FE0E-6908819B75A7}"/>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7">
            <a:extLst>
              <a:ext uri="{FF2B5EF4-FFF2-40B4-BE49-F238E27FC236}">
                <a16:creationId xmlns:a16="http://schemas.microsoft.com/office/drawing/2014/main" id="{643AAF20-0966-E8B3-2D0B-4CF07F7AEE83}"/>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Modeling Using Random Forest</a:t>
            </a:r>
            <a:endParaRPr dirty="0"/>
          </a:p>
        </p:txBody>
      </p:sp>
      <p:sp>
        <p:nvSpPr>
          <p:cNvPr id="167" name="Google Shape;167;p37">
            <a:extLst>
              <a:ext uri="{FF2B5EF4-FFF2-40B4-BE49-F238E27FC236}">
                <a16:creationId xmlns:a16="http://schemas.microsoft.com/office/drawing/2014/main" id="{83E4D017-284F-69D8-7AA6-0609F28CC87E}"/>
              </a:ext>
            </a:extLst>
          </p:cNvPr>
          <p:cNvSpPr txBox="1">
            <a:spLocks noGrp="1"/>
          </p:cNvSpPr>
          <p:nvPr>
            <p:ph type="subTitle" idx="4294967295"/>
          </p:nvPr>
        </p:nvSpPr>
        <p:spPr>
          <a:xfrm flipH="1">
            <a:off x="5622442" y="1507455"/>
            <a:ext cx="3450087" cy="3689193"/>
          </a:xfrm>
          <a:prstGeom prst="rect">
            <a:avLst/>
          </a:prstGeom>
        </p:spPr>
        <p:txBody>
          <a:bodyPr spcFirstLastPara="1" wrap="square" lIns="91425" tIns="91425" rIns="91425" bIns="91425" anchor="t" anchorCtr="0">
            <a:noAutofit/>
          </a:bodyPr>
          <a:lstStyle/>
          <a:p>
            <a:pPr marL="171450" indent="-171450" algn="just">
              <a:lnSpc>
                <a:spcPct val="115000"/>
              </a:lnSpc>
            </a:pPr>
            <a:r>
              <a:rPr lang="en-US" dirty="0"/>
              <a:t>The Random Forest model achieves an accuracy of 82%.</a:t>
            </a:r>
          </a:p>
          <a:p>
            <a:pPr marL="171450" indent="-171450" algn="just">
              <a:lnSpc>
                <a:spcPct val="115000"/>
              </a:lnSpc>
            </a:pPr>
            <a:r>
              <a:rPr lang="en-US" dirty="0"/>
              <a:t>Performance for the "survived" class is excellent (precision: 0.89, f1-score: 0.84). The recall is high for the "not survived" class (0.85), indicating that the model is quite reliable in capturing these cases.</a:t>
            </a:r>
          </a:p>
          <a:p>
            <a:pPr marL="171450" indent="-171450" algn="just">
              <a:lnSpc>
                <a:spcPct val="115000"/>
              </a:lnSpc>
            </a:pPr>
            <a:r>
              <a:rPr lang="en-US" dirty="0"/>
              <a:t>Confusion Matrix:</a:t>
            </a:r>
          </a:p>
          <a:p>
            <a:pPr marL="171450" indent="-171450" algn="just">
              <a:lnSpc>
                <a:spcPct val="115000"/>
              </a:lnSpc>
              <a:buFont typeface="Courier New" panose="02070309020205020404" pitchFamily="49" charset="0"/>
              <a:buChar char="o"/>
            </a:pPr>
            <a:r>
              <a:rPr lang="en-US" dirty="0"/>
              <a:t>33 true negatives (correctly predicted not survived)</a:t>
            </a:r>
          </a:p>
          <a:p>
            <a:pPr marL="171450" indent="-171450" algn="just">
              <a:lnSpc>
                <a:spcPct val="115000"/>
              </a:lnSpc>
              <a:buFont typeface="Courier New" panose="02070309020205020404" pitchFamily="49" charset="0"/>
              <a:buChar char="o"/>
            </a:pPr>
            <a:r>
              <a:rPr lang="en-US" dirty="0"/>
              <a:t>49 true positives (correctly predicted survived)</a:t>
            </a:r>
          </a:p>
          <a:p>
            <a:pPr marL="171450" indent="-171450" algn="just">
              <a:lnSpc>
                <a:spcPct val="115000"/>
              </a:lnSpc>
              <a:buFont typeface="Courier New" panose="02070309020205020404" pitchFamily="49" charset="0"/>
              <a:buChar char="o"/>
            </a:pPr>
            <a:r>
              <a:rPr lang="en-US" dirty="0"/>
              <a:t>6 false positives (incorrectly predicted survived)</a:t>
            </a:r>
          </a:p>
          <a:p>
            <a:pPr marL="171450" indent="-171450" algn="just">
              <a:lnSpc>
                <a:spcPct val="115000"/>
              </a:lnSpc>
              <a:buFont typeface="Courier New" panose="02070309020205020404" pitchFamily="49" charset="0"/>
              <a:buChar char="o"/>
            </a:pPr>
            <a:r>
              <a:rPr lang="en-US" dirty="0"/>
              <a:t>12 false negatives (incorrectly predicted not survived)</a:t>
            </a:r>
          </a:p>
        </p:txBody>
      </p:sp>
      <p:sp>
        <p:nvSpPr>
          <p:cNvPr id="168" name="Google Shape;168;p37">
            <a:extLst>
              <a:ext uri="{FF2B5EF4-FFF2-40B4-BE49-F238E27FC236}">
                <a16:creationId xmlns:a16="http://schemas.microsoft.com/office/drawing/2014/main" id="{F40F8976-C24C-23DE-5B32-22B494ECC83B}"/>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665307BD-7576-C582-0408-83C8BC78D21F}"/>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4" name="Picture 3">
            <a:extLst>
              <a:ext uri="{FF2B5EF4-FFF2-40B4-BE49-F238E27FC236}">
                <a16:creationId xmlns:a16="http://schemas.microsoft.com/office/drawing/2014/main" id="{264A3426-EE1D-907F-2F5B-B4B3B60C5BFD}"/>
              </a:ext>
            </a:extLst>
          </p:cNvPr>
          <p:cNvPicPr>
            <a:picLocks noChangeAspect="1"/>
          </p:cNvPicPr>
          <p:nvPr/>
        </p:nvPicPr>
        <p:blipFill>
          <a:blip r:embed="rId4"/>
          <a:stretch>
            <a:fillRect/>
          </a:stretch>
        </p:blipFill>
        <p:spPr>
          <a:xfrm>
            <a:off x="149511" y="1507455"/>
            <a:ext cx="3107256" cy="2459117"/>
          </a:xfrm>
          <a:prstGeom prst="rect">
            <a:avLst/>
          </a:prstGeom>
        </p:spPr>
      </p:pic>
      <p:pic>
        <p:nvPicPr>
          <p:cNvPr id="7" name="Picture 6" descr="A blue squares with white text&#10;&#10;AI-generated content may be incorrect.">
            <a:extLst>
              <a:ext uri="{FF2B5EF4-FFF2-40B4-BE49-F238E27FC236}">
                <a16:creationId xmlns:a16="http://schemas.microsoft.com/office/drawing/2014/main" id="{F031082A-493F-A8D3-6A42-42B5535A291E}"/>
              </a:ext>
            </a:extLst>
          </p:cNvPr>
          <p:cNvPicPr>
            <a:picLocks noChangeAspect="1"/>
          </p:cNvPicPr>
          <p:nvPr/>
        </p:nvPicPr>
        <p:blipFill>
          <a:blip r:embed="rId5"/>
          <a:stretch>
            <a:fillRect/>
          </a:stretch>
        </p:blipFill>
        <p:spPr>
          <a:xfrm>
            <a:off x="2805830" y="3048426"/>
            <a:ext cx="2738572" cy="2148222"/>
          </a:xfrm>
          <a:prstGeom prst="rect">
            <a:avLst/>
          </a:prstGeom>
        </p:spPr>
      </p:pic>
      <p:sp>
        <p:nvSpPr>
          <p:cNvPr id="13" name="TextBox 12">
            <a:extLst>
              <a:ext uri="{FF2B5EF4-FFF2-40B4-BE49-F238E27FC236}">
                <a16:creationId xmlns:a16="http://schemas.microsoft.com/office/drawing/2014/main" id="{7D351C8A-5115-1448-5329-C7346FB9F3A4}"/>
              </a:ext>
            </a:extLst>
          </p:cNvPr>
          <p:cNvSpPr txBox="1"/>
          <p:nvPr/>
        </p:nvSpPr>
        <p:spPr>
          <a:xfrm>
            <a:off x="3334807" y="1507455"/>
            <a:ext cx="2209595" cy="1578894"/>
          </a:xfrm>
          <a:prstGeom prst="rect">
            <a:avLst/>
          </a:prstGeom>
          <a:noFill/>
        </p:spPr>
        <p:txBody>
          <a:bodyPr wrap="square">
            <a:spAutoFit/>
          </a:bodyPr>
          <a:lstStyle/>
          <a:p>
            <a:pPr marL="0" lvl="0" indent="0" algn="just" rtl="0">
              <a:lnSpc>
                <a:spcPct val="115000"/>
              </a:lnSpc>
              <a:spcBef>
                <a:spcPts val="0"/>
              </a:spcBef>
              <a:spcAft>
                <a:spcPts val="0"/>
              </a:spcAft>
              <a:buNone/>
            </a:pPr>
            <a:r>
              <a:rPr lang="en-US" sz="1200" dirty="0">
                <a:solidFill>
                  <a:srgbClr val="434343"/>
                </a:solidFill>
                <a:latin typeface="Catamaran Light" panose="020B0604020202020204" charset="0"/>
                <a:cs typeface="Catamaran Light" panose="020B0604020202020204" charset="0"/>
              </a:rPr>
              <a:t>The Random Forest model is used to predict the survival of Titanic passengers. Evaluation is performed using test data with accuracy, precision, recall, f1-score, and confusion matrix as metrics.</a:t>
            </a:r>
          </a:p>
        </p:txBody>
      </p:sp>
    </p:spTree>
    <p:extLst>
      <p:ext uri="{BB962C8B-B14F-4D97-AF65-F5344CB8AC3E}">
        <p14:creationId xmlns:p14="http://schemas.microsoft.com/office/powerpoint/2010/main" val="231788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Shape 270">
          <a:extLst>
            <a:ext uri="{FF2B5EF4-FFF2-40B4-BE49-F238E27FC236}">
              <a16:creationId xmlns:a16="http://schemas.microsoft.com/office/drawing/2014/main" id="{BDE86EE5-649A-22B8-6788-858D920DCD9D}"/>
            </a:ext>
          </a:extLst>
        </p:cNvPr>
        <p:cNvGrpSpPr/>
        <p:nvPr/>
      </p:nvGrpSpPr>
      <p:grpSpPr>
        <a:xfrm>
          <a:off x="0" y="0"/>
          <a:ext cx="0" cy="0"/>
          <a:chOff x="0" y="0"/>
          <a:chExt cx="0" cy="0"/>
        </a:xfrm>
      </p:grpSpPr>
      <p:sp>
        <p:nvSpPr>
          <p:cNvPr id="271" name="Google Shape;271;p46">
            <a:extLst>
              <a:ext uri="{FF2B5EF4-FFF2-40B4-BE49-F238E27FC236}">
                <a16:creationId xmlns:a16="http://schemas.microsoft.com/office/drawing/2014/main" id="{B3C07953-3948-A8A6-B4DF-EA317FD3E1D5}"/>
              </a:ext>
            </a:extLst>
          </p:cNvPr>
          <p:cNvSpPr/>
          <p:nvPr/>
        </p:nvSpPr>
        <p:spPr>
          <a:xfrm rot="-5400000" flipH="1">
            <a:off x="3281200" y="-725975"/>
            <a:ext cx="2581500" cy="6159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a:extLst>
              <a:ext uri="{FF2B5EF4-FFF2-40B4-BE49-F238E27FC236}">
                <a16:creationId xmlns:a16="http://schemas.microsoft.com/office/drawing/2014/main" id="{CE9DC945-853A-0A02-691F-17146682B4C3}"/>
              </a:ext>
            </a:extLst>
          </p:cNvPr>
          <p:cNvSpPr txBox="1">
            <a:spLocks noGrp="1"/>
          </p:cNvSpPr>
          <p:nvPr>
            <p:ph type="title"/>
          </p:nvPr>
        </p:nvSpPr>
        <p:spPr>
          <a:xfrm>
            <a:off x="2523844" y="1780825"/>
            <a:ext cx="383937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Exploratory Data Analyst</a:t>
            </a:r>
            <a:endParaRPr dirty="0">
              <a:solidFill>
                <a:schemeClr val="lt1"/>
              </a:solidFill>
            </a:endParaRPr>
          </a:p>
        </p:txBody>
      </p:sp>
      <p:sp>
        <p:nvSpPr>
          <p:cNvPr id="273" name="Google Shape;273;p46">
            <a:extLst>
              <a:ext uri="{FF2B5EF4-FFF2-40B4-BE49-F238E27FC236}">
                <a16:creationId xmlns:a16="http://schemas.microsoft.com/office/drawing/2014/main" id="{8E891C14-40E6-5574-5D21-DF916C8AA39E}"/>
              </a:ext>
            </a:extLst>
          </p:cNvPr>
          <p:cNvSpPr/>
          <p:nvPr/>
        </p:nvSpPr>
        <p:spPr>
          <a:xfrm rot="-5400000" flipH="1">
            <a:off x="593250" y="3993775"/>
            <a:ext cx="556500" cy="1743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blue text on a black background&#10;&#10;AI-generated content may be incorrect.">
            <a:extLst>
              <a:ext uri="{FF2B5EF4-FFF2-40B4-BE49-F238E27FC236}">
                <a16:creationId xmlns:a16="http://schemas.microsoft.com/office/drawing/2014/main" id="{33F905CA-7F25-F90B-6101-FD56558B7811}"/>
              </a:ext>
            </a:extLst>
          </p:cNvPr>
          <p:cNvPicPr>
            <a:picLocks noChangeAspect="1"/>
          </p:cNvPicPr>
          <p:nvPr/>
        </p:nvPicPr>
        <p:blipFill>
          <a:blip r:embed="rId4"/>
          <a:stretch>
            <a:fillRect/>
          </a:stretch>
        </p:blipFill>
        <p:spPr>
          <a:xfrm>
            <a:off x="7491369" y="115268"/>
            <a:ext cx="1445117" cy="437487"/>
          </a:xfrm>
          <a:prstGeom prst="rect">
            <a:avLst/>
          </a:prstGeom>
        </p:spPr>
      </p:pic>
    </p:spTree>
    <p:extLst>
      <p:ext uri="{BB962C8B-B14F-4D97-AF65-F5344CB8AC3E}">
        <p14:creationId xmlns:p14="http://schemas.microsoft.com/office/powerpoint/2010/main" val="3689785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91B3B6E3-3106-BD2B-7560-8BABC86BAE9D}"/>
            </a:ext>
          </a:extLst>
        </p:cNvPr>
        <p:cNvGrpSpPr/>
        <p:nvPr/>
      </p:nvGrpSpPr>
      <p:grpSpPr>
        <a:xfrm>
          <a:off x="0" y="0"/>
          <a:ext cx="0" cy="0"/>
          <a:chOff x="0" y="0"/>
          <a:chExt cx="0" cy="0"/>
        </a:xfrm>
      </p:grpSpPr>
      <p:sp>
        <p:nvSpPr>
          <p:cNvPr id="169" name="Google Shape;169;p37">
            <a:extLst>
              <a:ext uri="{FF2B5EF4-FFF2-40B4-BE49-F238E27FC236}">
                <a16:creationId xmlns:a16="http://schemas.microsoft.com/office/drawing/2014/main" id="{4F2CDC63-5870-3858-C44B-9FE4A3E81A51}"/>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7">
            <a:extLst>
              <a:ext uri="{FF2B5EF4-FFF2-40B4-BE49-F238E27FC236}">
                <a16:creationId xmlns:a16="http://schemas.microsoft.com/office/drawing/2014/main" id="{646EEADA-2256-4730-292F-73A9810DE9D0}"/>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Feature Importance</a:t>
            </a:r>
            <a:endParaRPr dirty="0"/>
          </a:p>
        </p:txBody>
      </p:sp>
      <p:sp>
        <p:nvSpPr>
          <p:cNvPr id="167" name="Google Shape;167;p37">
            <a:extLst>
              <a:ext uri="{FF2B5EF4-FFF2-40B4-BE49-F238E27FC236}">
                <a16:creationId xmlns:a16="http://schemas.microsoft.com/office/drawing/2014/main" id="{73C316E2-10B5-15D6-6CD0-7F5FF4706681}"/>
              </a:ext>
            </a:extLst>
          </p:cNvPr>
          <p:cNvSpPr txBox="1">
            <a:spLocks noGrp="1"/>
          </p:cNvSpPr>
          <p:nvPr>
            <p:ph type="subTitle" idx="4294967295"/>
          </p:nvPr>
        </p:nvSpPr>
        <p:spPr>
          <a:xfrm flipH="1">
            <a:off x="5649237" y="1594718"/>
            <a:ext cx="3345252" cy="3689193"/>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The feature importance plot indicates that sex plays a significantly larger role in the model's prediction compared to age. This aligns with historical context, females were prioritized for rescue ("women and children first") and shows that the model has successfully learned this pattern from the data.</a:t>
            </a:r>
          </a:p>
        </p:txBody>
      </p:sp>
      <p:sp>
        <p:nvSpPr>
          <p:cNvPr id="168" name="Google Shape;168;p37">
            <a:extLst>
              <a:ext uri="{FF2B5EF4-FFF2-40B4-BE49-F238E27FC236}">
                <a16:creationId xmlns:a16="http://schemas.microsoft.com/office/drawing/2014/main" id="{AAA1BD92-156D-B445-2BCE-DF963937785D}"/>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999F0E16-DCF3-CC1D-5E2B-E51BBDBFEF01}"/>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6146" name="Picture 2">
            <a:extLst>
              <a:ext uri="{FF2B5EF4-FFF2-40B4-BE49-F238E27FC236}">
                <a16:creationId xmlns:a16="http://schemas.microsoft.com/office/drawing/2014/main" id="{EC10E1F4-FA3C-1871-F5FD-6F865EB3B4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511" y="1138499"/>
            <a:ext cx="514350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740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52213477-63FD-7425-C08F-3A2F347A2CEC}"/>
            </a:ext>
          </a:extLst>
        </p:cNvPr>
        <p:cNvGrpSpPr/>
        <p:nvPr/>
      </p:nvGrpSpPr>
      <p:grpSpPr>
        <a:xfrm>
          <a:off x="0" y="0"/>
          <a:ext cx="0" cy="0"/>
          <a:chOff x="0" y="0"/>
          <a:chExt cx="0" cy="0"/>
        </a:xfrm>
      </p:grpSpPr>
      <p:sp>
        <p:nvSpPr>
          <p:cNvPr id="169" name="Google Shape;169;p37">
            <a:extLst>
              <a:ext uri="{FF2B5EF4-FFF2-40B4-BE49-F238E27FC236}">
                <a16:creationId xmlns:a16="http://schemas.microsoft.com/office/drawing/2014/main" id="{945C6042-D5CF-81E5-F9D2-EC8DDE426396}"/>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7">
            <a:extLst>
              <a:ext uri="{FF2B5EF4-FFF2-40B4-BE49-F238E27FC236}">
                <a16:creationId xmlns:a16="http://schemas.microsoft.com/office/drawing/2014/main" id="{98DDF0C2-6F99-6770-DFD7-3258839E9AD1}"/>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Visualization</a:t>
            </a:r>
            <a:endParaRPr dirty="0"/>
          </a:p>
        </p:txBody>
      </p:sp>
      <p:sp>
        <p:nvSpPr>
          <p:cNvPr id="167" name="Google Shape;167;p37">
            <a:extLst>
              <a:ext uri="{FF2B5EF4-FFF2-40B4-BE49-F238E27FC236}">
                <a16:creationId xmlns:a16="http://schemas.microsoft.com/office/drawing/2014/main" id="{40AFB4F9-56CD-F3B7-D4B3-5E2F98AD00DD}"/>
              </a:ext>
            </a:extLst>
          </p:cNvPr>
          <p:cNvSpPr txBox="1">
            <a:spLocks noGrp="1"/>
          </p:cNvSpPr>
          <p:nvPr>
            <p:ph type="subTitle" idx="4294967295"/>
          </p:nvPr>
        </p:nvSpPr>
        <p:spPr>
          <a:xfrm flipH="1">
            <a:off x="200414" y="3539387"/>
            <a:ext cx="6325645" cy="3074355"/>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The histogram of passenger age distribution, segmented by survival status, shows distinguishable patterns:</a:t>
            </a:r>
          </a:p>
          <a:p>
            <a:pPr marL="171450" indent="-171450" algn="just">
              <a:lnSpc>
                <a:spcPct val="115000"/>
              </a:lnSpc>
            </a:pPr>
            <a:r>
              <a:rPr lang="en-US" dirty="0"/>
              <a:t>Survivors tend to be younger.</a:t>
            </a:r>
          </a:p>
          <a:p>
            <a:pPr marL="171450" indent="-171450" algn="just">
              <a:lnSpc>
                <a:spcPct val="115000"/>
              </a:lnSpc>
            </a:pPr>
            <a:r>
              <a:rPr lang="en-US" dirty="0"/>
              <a:t>Older passengers are more represented in the group that did not survive.</a:t>
            </a:r>
          </a:p>
          <a:p>
            <a:pPr marL="171450" indent="-171450" algn="just">
              <a:lnSpc>
                <a:spcPct val="115000"/>
              </a:lnSpc>
            </a:pPr>
            <a:r>
              <a:rPr lang="en-US" dirty="0"/>
              <a:t>This supports the idea that while age has some influence on survival probability, its effect is secondary compared to the gender feature.</a:t>
            </a:r>
          </a:p>
        </p:txBody>
      </p:sp>
      <p:sp>
        <p:nvSpPr>
          <p:cNvPr id="168" name="Google Shape;168;p37">
            <a:extLst>
              <a:ext uri="{FF2B5EF4-FFF2-40B4-BE49-F238E27FC236}">
                <a16:creationId xmlns:a16="http://schemas.microsoft.com/office/drawing/2014/main" id="{341E84A0-4CA8-55D2-9B1F-AA02C497D6AC}"/>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DDF1F8B7-0ED3-C23B-6759-B34ABA2E62B6}"/>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8194" name="Picture 2">
            <a:extLst>
              <a:ext uri="{FF2B5EF4-FFF2-40B4-BE49-F238E27FC236}">
                <a16:creationId xmlns:a16="http://schemas.microsoft.com/office/drawing/2014/main" id="{A50C2633-5295-1CB4-FBF6-64C9B03C2F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85" y="1035901"/>
            <a:ext cx="8855901" cy="242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742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Shape 270">
          <a:extLst>
            <a:ext uri="{FF2B5EF4-FFF2-40B4-BE49-F238E27FC236}">
              <a16:creationId xmlns:a16="http://schemas.microsoft.com/office/drawing/2014/main" id="{DC091FF5-7475-B411-7571-61A3C3FA037E}"/>
            </a:ext>
          </a:extLst>
        </p:cNvPr>
        <p:cNvGrpSpPr/>
        <p:nvPr/>
      </p:nvGrpSpPr>
      <p:grpSpPr>
        <a:xfrm>
          <a:off x="0" y="0"/>
          <a:ext cx="0" cy="0"/>
          <a:chOff x="0" y="0"/>
          <a:chExt cx="0" cy="0"/>
        </a:xfrm>
      </p:grpSpPr>
      <p:sp>
        <p:nvSpPr>
          <p:cNvPr id="271" name="Google Shape;271;p46">
            <a:extLst>
              <a:ext uri="{FF2B5EF4-FFF2-40B4-BE49-F238E27FC236}">
                <a16:creationId xmlns:a16="http://schemas.microsoft.com/office/drawing/2014/main" id="{D649477C-352C-BD26-0EC4-A389AA858D89}"/>
              </a:ext>
            </a:extLst>
          </p:cNvPr>
          <p:cNvSpPr/>
          <p:nvPr/>
        </p:nvSpPr>
        <p:spPr>
          <a:xfrm rot="-5400000" flipH="1">
            <a:off x="3281200" y="-725975"/>
            <a:ext cx="2581500" cy="6159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a:extLst>
              <a:ext uri="{FF2B5EF4-FFF2-40B4-BE49-F238E27FC236}">
                <a16:creationId xmlns:a16="http://schemas.microsoft.com/office/drawing/2014/main" id="{152051CE-3D92-8346-69E1-F005E5628EED}"/>
              </a:ext>
            </a:extLst>
          </p:cNvPr>
          <p:cNvSpPr txBox="1">
            <a:spLocks noGrp="1"/>
          </p:cNvSpPr>
          <p:nvPr>
            <p:ph type="title"/>
          </p:nvPr>
        </p:nvSpPr>
        <p:spPr>
          <a:xfrm>
            <a:off x="2523844" y="1780825"/>
            <a:ext cx="383937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Conclusion</a:t>
            </a:r>
            <a:endParaRPr dirty="0">
              <a:solidFill>
                <a:schemeClr val="lt1"/>
              </a:solidFill>
            </a:endParaRPr>
          </a:p>
        </p:txBody>
      </p:sp>
      <p:sp>
        <p:nvSpPr>
          <p:cNvPr id="273" name="Google Shape;273;p46">
            <a:extLst>
              <a:ext uri="{FF2B5EF4-FFF2-40B4-BE49-F238E27FC236}">
                <a16:creationId xmlns:a16="http://schemas.microsoft.com/office/drawing/2014/main" id="{87C9DD7D-A838-36F4-A502-972B51AF809C}"/>
              </a:ext>
            </a:extLst>
          </p:cNvPr>
          <p:cNvSpPr/>
          <p:nvPr/>
        </p:nvSpPr>
        <p:spPr>
          <a:xfrm rot="-5400000" flipH="1">
            <a:off x="593250" y="3993775"/>
            <a:ext cx="556500" cy="1743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blue text on a black background&#10;&#10;AI-generated content may be incorrect.">
            <a:extLst>
              <a:ext uri="{FF2B5EF4-FFF2-40B4-BE49-F238E27FC236}">
                <a16:creationId xmlns:a16="http://schemas.microsoft.com/office/drawing/2014/main" id="{E2676FCD-9763-7248-3D8E-17270136BEC2}"/>
              </a:ext>
            </a:extLst>
          </p:cNvPr>
          <p:cNvPicPr>
            <a:picLocks noChangeAspect="1"/>
          </p:cNvPicPr>
          <p:nvPr/>
        </p:nvPicPr>
        <p:blipFill>
          <a:blip r:embed="rId4"/>
          <a:stretch>
            <a:fillRect/>
          </a:stretch>
        </p:blipFill>
        <p:spPr>
          <a:xfrm>
            <a:off x="7491369" y="115268"/>
            <a:ext cx="1445117" cy="437487"/>
          </a:xfrm>
          <a:prstGeom prst="rect">
            <a:avLst/>
          </a:prstGeom>
        </p:spPr>
      </p:pic>
    </p:spTree>
    <p:extLst>
      <p:ext uri="{BB962C8B-B14F-4D97-AF65-F5344CB8AC3E}">
        <p14:creationId xmlns:p14="http://schemas.microsoft.com/office/powerpoint/2010/main" val="4287620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044EF5C8-9316-4149-A49F-69E2C49AE47D}"/>
            </a:ext>
          </a:extLst>
        </p:cNvPr>
        <p:cNvGrpSpPr/>
        <p:nvPr/>
      </p:nvGrpSpPr>
      <p:grpSpPr>
        <a:xfrm>
          <a:off x="0" y="0"/>
          <a:ext cx="0" cy="0"/>
          <a:chOff x="0" y="0"/>
          <a:chExt cx="0" cy="0"/>
        </a:xfrm>
      </p:grpSpPr>
      <p:sp>
        <p:nvSpPr>
          <p:cNvPr id="169" name="Google Shape;169;p37">
            <a:extLst>
              <a:ext uri="{FF2B5EF4-FFF2-40B4-BE49-F238E27FC236}">
                <a16:creationId xmlns:a16="http://schemas.microsoft.com/office/drawing/2014/main" id="{B291B06D-CE8C-9188-BFDD-BAF2FEA9BF6D}"/>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a:extLst>
              <a:ext uri="{FF2B5EF4-FFF2-40B4-BE49-F238E27FC236}">
                <a16:creationId xmlns:a16="http://schemas.microsoft.com/office/drawing/2014/main" id="{867E9020-325F-BCEA-08C4-C9636EEBC66E}"/>
              </a:ext>
            </a:extLst>
          </p:cNvPr>
          <p:cNvSpPr txBox="1">
            <a:spLocks noGrp="1"/>
          </p:cNvSpPr>
          <p:nvPr>
            <p:ph type="subTitle" idx="4294967295"/>
          </p:nvPr>
        </p:nvSpPr>
        <p:spPr>
          <a:xfrm flipH="1">
            <a:off x="504366" y="1034572"/>
            <a:ext cx="4295391" cy="3074355"/>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Throughout the exploratory data analysis and modeling process, several insights were gained:</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The dataset was successfully cleaned duplicates removed, missing values imputed, and outliers handled effectively.</a:t>
            </a:r>
          </a:p>
          <a:p>
            <a:pPr marL="171450" indent="-171450" algn="just">
              <a:lnSpc>
                <a:spcPct val="115000"/>
              </a:lnSpc>
            </a:pPr>
            <a:r>
              <a:rPr lang="en-US" dirty="0"/>
              <a:t>The Random Forest model performed well in classifying survival status using only two features.</a:t>
            </a:r>
          </a:p>
          <a:p>
            <a:pPr marL="171450" indent="-171450" algn="just">
              <a:lnSpc>
                <a:spcPct val="115000"/>
              </a:lnSpc>
            </a:pPr>
            <a:r>
              <a:rPr lang="en-US" dirty="0"/>
              <a:t>Among these, sex was the most influential feature in the model, followed by age.</a:t>
            </a:r>
          </a:p>
          <a:p>
            <a:pPr marL="171450" indent="-171450" algn="just">
              <a:lnSpc>
                <a:spcPct val="115000"/>
              </a:lnSpc>
            </a:pPr>
            <a:r>
              <a:rPr lang="en-US" dirty="0"/>
              <a:t>Visualizations and feature importance analysis further validated these conclusions, showing that female and younger passengers had higher chances of survival because females were prioritized for rescue (women and children first)</a:t>
            </a:r>
          </a:p>
          <a:p>
            <a:pPr marL="0" lvl="0" indent="0" algn="just" rtl="0">
              <a:lnSpc>
                <a:spcPct val="115000"/>
              </a:lnSpc>
              <a:spcBef>
                <a:spcPts val="0"/>
              </a:spcBef>
              <a:spcAft>
                <a:spcPts val="0"/>
              </a:spcAft>
              <a:buNone/>
            </a:pPr>
            <a:endParaRPr lang="en-US" dirty="0"/>
          </a:p>
          <a:p>
            <a:pPr marL="0" lvl="0" indent="0" algn="just" rtl="0">
              <a:lnSpc>
                <a:spcPct val="115000"/>
              </a:lnSpc>
              <a:spcBef>
                <a:spcPts val="0"/>
              </a:spcBef>
              <a:spcAft>
                <a:spcPts val="0"/>
              </a:spcAft>
              <a:buNone/>
            </a:pPr>
            <a:r>
              <a:rPr lang="en-US" dirty="0"/>
              <a:t>Overall, the preprocessing steps significantly enhanced the model's performance and provided meaningful insights into the Titanic dataset.</a:t>
            </a:r>
          </a:p>
        </p:txBody>
      </p:sp>
      <p:sp>
        <p:nvSpPr>
          <p:cNvPr id="168" name="Google Shape;168;p37">
            <a:extLst>
              <a:ext uri="{FF2B5EF4-FFF2-40B4-BE49-F238E27FC236}">
                <a16:creationId xmlns:a16="http://schemas.microsoft.com/office/drawing/2014/main" id="{BCC8A0A2-BD4E-142A-096C-8FF8887318B2}"/>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C1876E82-D460-6CEB-790C-1C73EB156F5F}"/>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9218" name="Picture 2" descr="RMS Titanic | Ship Wiki | Fandom">
            <a:extLst>
              <a:ext uri="{FF2B5EF4-FFF2-40B4-BE49-F238E27FC236}">
                <a16:creationId xmlns:a16="http://schemas.microsoft.com/office/drawing/2014/main" id="{75738BFB-4A7A-8A83-69C9-78DA0E25F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223" y="1132841"/>
            <a:ext cx="3837088" cy="3074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949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5"/>
        <p:cNvGrpSpPr/>
        <p:nvPr/>
      </p:nvGrpSpPr>
      <p:grpSpPr>
        <a:xfrm>
          <a:off x="0" y="0"/>
          <a:ext cx="0" cy="0"/>
          <a:chOff x="0" y="0"/>
          <a:chExt cx="0" cy="0"/>
        </a:xfrm>
      </p:grpSpPr>
      <p:pic>
        <p:nvPicPr>
          <p:cNvPr id="606" name="Google Shape;606;p61"/>
          <p:cNvPicPr preferRelativeResize="0"/>
          <p:nvPr/>
        </p:nvPicPr>
        <p:blipFill>
          <a:blip r:embed="rId3"/>
          <a:srcRect l="16172"/>
          <a:stretch/>
        </p:blipFill>
        <p:spPr>
          <a:xfrm>
            <a:off x="4407926" y="0"/>
            <a:ext cx="5656460" cy="5140666"/>
          </a:xfrm>
          <a:prstGeom prst="rect">
            <a:avLst/>
          </a:prstGeom>
          <a:noFill/>
          <a:ln>
            <a:noFill/>
          </a:ln>
        </p:spPr>
      </p:pic>
      <p:sp>
        <p:nvSpPr>
          <p:cNvPr id="607" name="Google Shape;607;p61"/>
          <p:cNvSpPr/>
          <p:nvPr/>
        </p:nvSpPr>
        <p:spPr>
          <a:xfrm rot="5400000">
            <a:off x="1318874" y="-50026"/>
            <a:ext cx="2388752" cy="5026500"/>
          </a:xfrm>
          <a:prstGeom prst="rect">
            <a:avLst/>
          </a:prstGeom>
          <a:solidFill>
            <a:srgbClr val="908269">
              <a:alpha val="617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61"/>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lt1"/>
                </a:solidFill>
              </a:rPr>
              <a:t>THANK YOU</a:t>
            </a:r>
            <a:endParaRPr sz="3000" dirty="0">
              <a:solidFill>
                <a:schemeClr val="lt1"/>
              </a:solidFill>
            </a:endParaRPr>
          </a:p>
        </p:txBody>
      </p:sp>
      <p:sp>
        <p:nvSpPr>
          <p:cNvPr id="2" name="Google Shape;167;p37">
            <a:extLst>
              <a:ext uri="{FF2B5EF4-FFF2-40B4-BE49-F238E27FC236}">
                <a16:creationId xmlns:a16="http://schemas.microsoft.com/office/drawing/2014/main" id="{16244FCB-F6C8-2ADE-3C85-B64D237E6DCC}"/>
              </a:ext>
            </a:extLst>
          </p:cNvPr>
          <p:cNvSpPr txBox="1">
            <a:spLocks/>
          </p:cNvSpPr>
          <p:nvPr/>
        </p:nvSpPr>
        <p:spPr>
          <a:xfrm flipH="1">
            <a:off x="661590" y="2534626"/>
            <a:ext cx="2758440" cy="9029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1pPr>
            <a:lvl2pPr marL="914400" marR="0" lvl="1"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2pPr>
            <a:lvl3pPr marL="1371600" marR="0" lvl="2"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3pPr>
            <a:lvl4pPr marL="1828800" marR="0" lvl="3"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4pPr>
            <a:lvl5pPr marL="2286000" marR="0" lvl="4"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5pPr>
            <a:lvl6pPr marL="2743200" marR="0" lvl="5"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6pPr>
            <a:lvl7pPr marL="3200400" marR="0" lvl="6"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7pPr>
            <a:lvl8pPr marL="3657600" marR="0" lvl="7" indent="-304800" algn="l" rtl="0">
              <a:lnSpc>
                <a:spcPct val="100000"/>
              </a:lnSpc>
              <a:spcBef>
                <a:spcPts val="1600"/>
              </a:spcBef>
              <a:spcAft>
                <a:spcPts val="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8pPr>
            <a:lvl9pPr marL="4114800" marR="0" lvl="8" indent="-304800" algn="l" rtl="0">
              <a:lnSpc>
                <a:spcPct val="100000"/>
              </a:lnSpc>
              <a:spcBef>
                <a:spcPts val="1600"/>
              </a:spcBef>
              <a:spcAft>
                <a:spcPts val="1600"/>
              </a:spcAft>
              <a:buClr>
                <a:schemeClr val="dk1"/>
              </a:buClr>
              <a:buSzPts val="1200"/>
              <a:buFont typeface="Catamaran Light"/>
              <a:buChar char="■"/>
              <a:defRPr sz="1200" b="0" i="0" u="none" strike="noStrike" cap="none">
                <a:solidFill>
                  <a:schemeClr val="dk1"/>
                </a:solidFill>
                <a:latin typeface="Catamaran Light"/>
                <a:ea typeface="Catamaran Light"/>
                <a:cs typeface="Catamaran Light"/>
                <a:sym typeface="Catamaran Light"/>
              </a:defRPr>
            </a:lvl9pPr>
          </a:lstStyle>
          <a:p>
            <a:pPr marL="0" indent="0" algn="ctr">
              <a:lnSpc>
                <a:spcPct val="115000"/>
              </a:lnSpc>
              <a:buFont typeface="Catamaran Light"/>
              <a:buNone/>
            </a:pPr>
            <a:r>
              <a:rPr lang="en-US" sz="1600" dirty="0"/>
              <a:t>Ezra Satria Bagas </a:t>
            </a:r>
            <a:r>
              <a:rPr lang="en-US" sz="1600" dirty="0" err="1"/>
              <a:t>Airlangga</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5"/>
        <p:cNvGrpSpPr/>
        <p:nvPr/>
      </p:nvGrpSpPr>
      <p:grpSpPr>
        <a:xfrm>
          <a:off x="0" y="0"/>
          <a:ext cx="0" cy="0"/>
          <a:chOff x="0" y="0"/>
          <a:chExt cx="0" cy="0"/>
        </a:xfrm>
      </p:grpSpPr>
      <p:pic>
        <p:nvPicPr>
          <p:cNvPr id="196" name="Google Shape;196;p39"/>
          <p:cNvPicPr preferRelativeResize="0"/>
          <p:nvPr/>
        </p:nvPicPr>
        <p:blipFill rotWithShape="1">
          <a:blip r:embed="rId3"/>
          <a:srcRect l="21106" r="21106"/>
          <a:stretch/>
        </p:blipFill>
        <p:spPr>
          <a:xfrm>
            <a:off x="5381627" y="994350"/>
            <a:ext cx="3762373" cy="5143500"/>
          </a:xfrm>
          <a:prstGeom prst="rect">
            <a:avLst/>
          </a:prstGeom>
          <a:noFill/>
          <a:ln>
            <a:noFill/>
          </a:ln>
        </p:spPr>
      </p:pic>
      <p:sp>
        <p:nvSpPr>
          <p:cNvPr id="198" name="Google Shape;198;p39"/>
          <p:cNvSpPr txBox="1">
            <a:spLocks noGrp="1"/>
          </p:cNvSpPr>
          <p:nvPr>
            <p:ph type="subTitle" idx="1"/>
          </p:nvPr>
        </p:nvSpPr>
        <p:spPr>
          <a:xfrm flipH="1">
            <a:off x="650900" y="2016439"/>
            <a:ext cx="4231308" cy="117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The RMS Titanic was the largest passenger ship of its time, which sank on its maiden voyage in 1912.This tragedy has inspired numerous studies aimed at understanding the factors behind passenger </a:t>
            </a:r>
            <a:r>
              <a:rPr lang="en-US" dirty="0" err="1"/>
              <a:t>survival.Using</a:t>
            </a:r>
            <a:r>
              <a:rPr lang="en-US" dirty="0"/>
              <a:t> a data science approach, this project conducts an exploratory analysis of Titanic passenger data to identify patterns based on age and </a:t>
            </a:r>
            <a:r>
              <a:rPr lang="en-US" dirty="0" err="1"/>
              <a:t>gender.In</a:t>
            </a:r>
            <a:r>
              <a:rPr lang="en-US" dirty="0"/>
              <a:t> addition, a predictive model using Random Forest is applied to reinforce the analytical findings.</a:t>
            </a:r>
            <a:endParaRPr lang="id-ID" dirty="0"/>
          </a:p>
        </p:txBody>
      </p:sp>
      <p:sp>
        <p:nvSpPr>
          <p:cNvPr id="199" name="Google Shape;199;p39"/>
          <p:cNvSpPr txBox="1">
            <a:spLocks noGrp="1"/>
          </p:cNvSpPr>
          <p:nvPr>
            <p:ph type="title"/>
          </p:nvPr>
        </p:nvSpPr>
        <p:spPr>
          <a:xfrm>
            <a:off x="822234" y="1294689"/>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Background</a:t>
            </a:r>
            <a:endParaRPr dirty="0"/>
          </a:p>
        </p:txBody>
      </p:sp>
      <p:sp>
        <p:nvSpPr>
          <p:cNvPr id="201" name="Google Shape;201;p39"/>
          <p:cNvSpPr/>
          <p:nvPr/>
        </p:nvSpPr>
        <p:spPr>
          <a:xfrm>
            <a:off x="0" y="1577400"/>
            <a:ext cx="3621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1;p39">
            <a:extLst>
              <a:ext uri="{FF2B5EF4-FFF2-40B4-BE49-F238E27FC236}">
                <a16:creationId xmlns:a16="http://schemas.microsoft.com/office/drawing/2014/main" id="{60EF47C8-514B-88C6-D334-1AC28BCD38D1}"/>
              </a:ext>
            </a:extLst>
          </p:cNvPr>
          <p:cNvSpPr/>
          <p:nvPr/>
        </p:nvSpPr>
        <p:spPr>
          <a:xfrm>
            <a:off x="5332626" y="1577400"/>
            <a:ext cx="51703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blue text on a black background&#10;&#10;AI-generated content may be incorrect.">
            <a:extLst>
              <a:ext uri="{FF2B5EF4-FFF2-40B4-BE49-F238E27FC236}">
                <a16:creationId xmlns:a16="http://schemas.microsoft.com/office/drawing/2014/main" id="{B9EA0CF9-84E3-A2EA-6DA8-C0133AFC6827}"/>
              </a:ext>
            </a:extLst>
          </p:cNvPr>
          <p:cNvPicPr>
            <a:picLocks noChangeAspect="1"/>
          </p:cNvPicPr>
          <p:nvPr/>
        </p:nvPicPr>
        <p:blipFill>
          <a:blip r:embed="rId4"/>
          <a:stretch>
            <a:fillRect/>
          </a:stretch>
        </p:blipFill>
        <p:spPr>
          <a:xfrm>
            <a:off x="7491369" y="115268"/>
            <a:ext cx="1445117" cy="43748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236"/>
        <p:cNvGrpSpPr/>
        <p:nvPr/>
      </p:nvGrpSpPr>
      <p:grpSpPr>
        <a:xfrm>
          <a:off x="0" y="0"/>
          <a:ext cx="0" cy="0"/>
          <a:chOff x="0" y="0"/>
          <a:chExt cx="0" cy="0"/>
        </a:xfrm>
      </p:grpSpPr>
      <p:sp>
        <p:nvSpPr>
          <p:cNvPr id="237" name="Google Shape;237;p42"/>
          <p:cNvSpPr/>
          <p:nvPr/>
        </p:nvSpPr>
        <p:spPr>
          <a:xfrm rot="-5400000">
            <a:off x="6448902" y="-604703"/>
            <a:ext cx="1057500" cy="417980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8" name="Google Shape;238;p42"/>
          <p:cNvPicPr preferRelativeResize="0"/>
          <p:nvPr/>
        </p:nvPicPr>
        <p:blipFill>
          <a:blip r:embed="rId3"/>
          <a:srcRect l="23212" r="23212"/>
          <a:stretch/>
        </p:blipFill>
        <p:spPr>
          <a:xfrm>
            <a:off x="331425" y="271375"/>
            <a:ext cx="4224899" cy="4506149"/>
          </a:xfrm>
          <a:prstGeom prst="rect">
            <a:avLst/>
          </a:prstGeom>
          <a:noFill/>
          <a:ln>
            <a:noFill/>
          </a:ln>
        </p:spPr>
      </p:pic>
      <p:sp>
        <p:nvSpPr>
          <p:cNvPr id="239" name="Google Shape;239;p42"/>
          <p:cNvSpPr txBox="1">
            <a:spLocks noGrp="1"/>
          </p:cNvSpPr>
          <p:nvPr>
            <p:ph type="ctrTitle"/>
          </p:nvPr>
        </p:nvSpPr>
        <p:spPr>
          <a:xfrm>
            <a:off x="4587678" y="-275573"/>
            <a:ext cx="3888952" cy="2054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800" dirty="0">
                <a:solidFill>
                  <a:schemeClr val="lt1"/>
                </a:solidFill>
              </a:rPr>
              <a:t>Project </a:t>
            </a:r>
            <a:r>
              <a:rPr lang="en" dirty="0">
                <a:solidFill>
                  <a:schemeClr val="lt1"/>
                </a:solidFill>
              </a:rPr>
              <a:t>Goals</a:t>
            </a:r>
            <a:endParaRPr sz="2800" dirty="0">
              <a:solidFill>
                <a:schemeClr val="lt1"/>
              </a:solidFill>
            </a:endParaRPr>
          </a:p>
        </p:txBody>
      </p:sp>
      <p:sp>
        <p:nvSpPr>
          <p:cNvPr id="240" name="Google Shape;240;p42"/>
          <p:cNvSpPr txBox="1">
            <a:spLocks noGrp="1"/>
          </p:cNvSpPr>
          <p:nvPr>
            <p:ph type="subTitle" idx="1"/>
          </p:nvPr>
        </p:nvSpPr>
        <p:spPr>
          <a:xfrm>
            <a:off x="4924949" y="2013950"/>
            <a:ext cx="4142606" cy="21731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This analysis was conducted to thoroughly understand the Titanic passenger data and identify the factors that influenced the likelihood of survival.</a:t>
            </a:r>
          </a:p>
          <a:p>
            <a:pPr marL="0" lvl="0" indent="0" algn="just" rtl="0">
              <a:spcBef>
                <a:spcPts val="0"/>
              </a:spcBef>
              <a:spcAft>
                <a:spcPts val="0"/>
              </a:spcAft>
              <a:buNone/>
            </a:pPr>
            <a:r>
              <a:rPr lang="en-US" dirty="0"/>
              <a:t>In addition, this project includes the application of a machine learning model to predict survival based on passenger characteristics.</a:t>
            </a:r>
          </a:p>
          <a:p>
            <a:pPr marL="0" lvl="0" indent="0" algn="just" rtl="0">
              <a:spcBef>
                <a:spcPts val="0"/>
              </a:spcBef>
              <a:spcAft>
                <a:spcPts val="0"/>
              </a:spcAft>
              <a:buNone/>
            </a:pPr>
            <a:endParaRPr lang="en-US" dirty="0"/>
          </a:p>
          <a:p>
            <a:pPr marL="171450" lvl="0" indent="-171450" algn="just" rtl="0">
              <a:spcBef>
                <a:spcPts val="0"/>
              </a:spcBef>
              <a:spcAft>
                <a:spcPts val="0"/>
              </a:spcAft>
              <a:buFont typeface="Arial" panose="020B0604020202020204" pitchFamily="34" charset="0"/>
              <a:buChar char="•"/>
            </a:pPr>
            <a:r>
              <a:rPr lang="en-US" dirty="0"/>
              <a:t>Understand the structure and characteristics of the Titanic dataset</a:t>
            </a:r>
          </a:p>
          <a:p>
            <a:pPr marL="171450" lvl="0" indent="-171450" algn="just" rtl="0">
              <a:spcBef>
                <a:spcPts val="0"/>
              </a:spcBef>
              <a:spcAft>
                <a:spcPts val="0"/>
              </a:spcAft>
              <a:buFont typeface="Arial" panose="020B0604020202020204" pitchFamily="34" charset="0"/>
              <a:buChar char="•"/>
            </a:pPr>
            <a:r>
              <a:rPr lang="en-US" dirty="0"/>
              <a:t>Handle missing values, particularly in the age feature</a:t>
            </a:r>
          </a:p>
          <a:p>
            <a:pPr marL="171450" lvl="0" indent="-171450" algn="just" rtl="0">
              <a:spcBef>
                <a:spcPts val="0"/>
              </a:spcBef>
              <a:spcAft>
                <a:spcPts val="0"/>
              </a:spcAft>
              <a:buFont typeface="Arial" panose="020B0604020202020204" pitchFamily="34" charset="0"/>
              <a:buChar char="•"/>
            </a:pPr>
            <a:r>
              <a:rPr lang="en-US" dirty="0"/>
              <a:t>Explore relationships between features such as age and gender with survival</a:t>
            </a:r>
          </a:p>
          <a:p>
            <a:pPr marL="171450" lvl="0" indent="-171450" algn="just" rtl="0">
              <a:spcBef>
                <a:spcPts val="0"/>
              </a:spcBef>
              <a:spcAft>
                <a:spcPts val="0"/>
              </a:spcAft>
              <a:buFont typeface="Arial" panose="020B0604020202020204" pitchFamily="34" charset="0"/>
              <a:buChar char="•"/>
            </a:pPr>
            <a:r>
              <a:rPr lang="en-US" dirty="0"/>
              <a:t>Identify patterns relevant to passenger survival</a:t>
            </a:r>
          </a:p>
          <a:p>
            <a:pPr marL="171450" lvl="0" indent="-171450" algn="just" rtl="0">
              <a:spcBef>
                <a:spcPts val="0"/>
              </a:spcBef>
              <a:spcAft>
                <a:spcPts val="0"/>
              </a:spcAft>
              <a:buFont typeface="Arial" panose="020B0604020202020204" pitchFamily="34" charset="0"/>
              <a:buChar char="•"/>
            </a:pPr>
            <a:r>
              <a:rPr lang="en-US" dirty="0"/>
              <a:t>Build a predictive model using Random Forest</a:t>
            </a:r>
            <a:endParaRPr lang="id-ID" dirty="0"/>
          </a:p>
        </p:txBody>
      </p:sp>
      <p:sp>
        <p:nvSpPr>
          <p:cNvPr id="241" name="Google Shape;241;p42"/>
          <p:cNvSpPr/>
          <p:nvPr/>
        </p:nvSpPr>
        <p:spPr>
          <a:xfrm rot="-5400000">
            <a:off x="6600" y="949850"/>
            <a:ext cx="1057500" cy="10707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547F83CC-1C2E-4C8A-FFCB-B3F2B1A5EDEE}"/>
              </a:ext>
            </a:extLst>
          </p:cNvPr>
          <p:cNvPicPr>
            <a:picLocks noChangeAspect="1"/>
          </p:cNvPicPr>
          <p:nvPr/>
        </p:nvPicPr>
        <p:blipFill>
          <a:blip r:embed="rId4"/>
          <a:stretch>
            <a:fillRect/>
          </a:stretch>
        </p:blipFill>
        <p:spPr>
          <a:xfrm>
            <a:off x="7491369" y="115268"/>
            <a:ext cx="1445117" cy="4374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7"/>
          <p:cNvSpPr txBox="1">
            <a:spLocks noGrp="1"/>
          </p:cNvSpPr>
          <p:nvPr>
            <p:ph type="ctrTitle"/>
          </p:nvPr>
        </p:nvSpPr>
        <p:spPr>
          <a:xfrm>
            <a:off x="1090800" y="548400"/>
            <a:ext cx="34812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Overview</a:t>
            </a:r>
            <a:endParaRPr dirty="0"/>
          </a:p>
        </p:txBody>
      </p:sp>
      <p:sp>
        <p:nvSpPr>
          <p:cNvPr id="167" name="Google Shape;167;p37"/>
          <p:cNvSpPr txBox="1">
            <a:spLocks noGrp="1"/>
          </p:cNvSpPr>
          <p:nvPr>
            <p:ph type="subTitle" idx="4294967295"/>
          </p:nvPr>
        </p:nvSpPr>
        <p:spPr>
          <a:xfrm flipH="1">
            <a:off x="5185774" y="1259712"/>
            <a:ext cx="3808717" cy="40242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The dataset used is a subset of the publicly available Titanic passenger data, which is commonly used in data science learning.</a:t>
            </a:r>
          </a:p>
          <a:p>
            <a:pPr marL="0" lvl="0" indent="0" algn="just" rtl="0">
              <a:lnSpc>
                <a:spcPct val="115000"/>
              </a:lnSpc>
              <a:spcBef>
                <a:spcPts val="0"/>
              </a:spcBef>
              <a:spcAft>
                <a:spcPts val="0"/>
              </a:spcAft>
              <a:buNone/>
            </a:pPr>
            <a:r>
              <a:rPr lang="en-US" dirty="0"/>
              <a:t>It contains key information such as survival status, gender, age, and passenger names.</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Dataset size: 500 rows (passengers)</a:t>
            </a:r>
          </a:p>
          <a:p>
            <a:pPr marL="171450" indent="-171450" algn="just">
              <a:lnSpc>
                <a:spcPct val="115000"/>
              </a:lnSpc>
            </a:pPr>
            <a:r>
              <a:rPr lang="en-US" dirty="0"/>
              <a:t>Key features:</a:t>
            </a:r>
          </a:p>
          <a:p>
            <a:pPr marL="346075" indent="-171450" algn="just">
              <a:lnSpc>
                <a:spcPct val="115000"/>
              </a:lnSpc>
              <a:buFont typeface="Courier New" panose="02070309020205020404" pitchFamily="49" charset="0"/>
              <a:buChar char="o"/>
            </a:pPr>
            <a:r>
              <a:rPr lang="en-US" dirty="0"/>
              <a:t>survived (0 = not survived, 1 = survived)</a:t>
            </a:r>
          </a:p>
          <a:p>
            <a:pPr marL="346075" indent="-171450" algn="just">
              <a:lnSpc>
                <a:spcPct val="115000"/>
              </a:lnSpc>
              <a:buFont typeface="Courier New" panose="02070309020205020404" pitchFamily="49" charset="0"/>
              <a:buChar char="o"/>
            </a:pPr>
            <a:r>
              <a:rPr lang="en-US" dirty="0"/>
              <a:t>sex (gender)</a:t>
            </a:r>
          </a:p>
          <a:p>
            <a:pPr marL="346075" indent="-171450" algn="just">
              <a:lnSpc>
                <a:spcPct val="115000"/>
              </a:lnSpc>
              <a:buFont typeface="Courier New" panose="02070309020205020404" pitchFamily="49" charset="0"/>
              <a:buChar char="o"/>
            </a:pPr>
            <a:r>
              <a:rPr lang="en-US" dirty="0"/>
              <a:t>age (age)</a:t>
            </a:r>
          </a:p>
          <a:p>
            <a:pPr marL="346075" indent="-171450" algn="just">
              <a:lnSpc>
                <a:spcPct val="115000"/>
              </a:lnSpc>
              <a:buFont typeface="Courier New" panose="02070309020205020404" pitchFamily="49" charset="0"/>
              <a:buChar char="o"/>
            </a:pPr>
            <a:r>
              <a:rPr lang="en-US" dirty="0"/>
              <a:t>name (full passenger name)</a:t>
            </a:r>
          </a:p>
        </p:txBody>
      </p:sp>
      <p:sp>
        <p:nvSpPr>
          <p:cNvPr id="168" name="Google Shape;168;p37"/>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p:cNvSpPr/>
          <p:nvPr/>
        </p:nvSpPr>
        <p:spPr>
          <a:xfrm rot="-5400000" flipH="1">
            <a:off x="7474475" y="3397650"/>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662BF310-E388-3F12-B10D-399E0F51E8CA}"/>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5" name="Picture 4">
            <a:extLst>
              <a:ext uri="{FF2B5EF4-FFF2-40B4-BE49-F238E27FC236}">
                <a16:creationId xmlns:a16="http://schemas.microsoft.com/office/drawing/2014/main" id="{DA2BDFB9-4D21-53A5-6F39-E00A68C90E93}"/>
              </a:ext>
            </a:extLst>
          </p:cNvPr>
          <p:cNvPicPr>
            <a:picLocks noChangeAspect="1"/>
          </p:cNvPicPr>
          <p:nvPr/>
        </p:nvPicPr>
        <p:blipFill>
          <a:blip r:embed="rId4"/>
          <a:stretch>
            <a:fillRect/>
          </a:stretch>
        </p:blipFill>
        <p:spPr>
          <a:xfrm>
            <a:off x="606768" y="1189510"/>
            <a:ext cx="4449264" cy="1588085"/>
          </a:xfrm>
          <a:prstGeom prst="rect">
            <a:avLst/>
          </a:prstGeom>
        </p:spPr>
      </p:pic>
      <p:pic>
        <p:nvPicPr>
          <p:cNvPr id="7" name="Picture 6">
            <a:extLst>
              <a:ext uri="{FF2B5EF4-FFF2-40B4-BE49-F238E27FC236}">
                <a16:creationId xmlns:a16="http://schemas.microsoft.com/office/drawing/2014/main" id="{41C8DBD1-2613-FF92-1407-7658357BEC36}"/>
              </a:ext>
            </a:extLst>
          </p:cNvPr>
          <p:cNvPicPr>
            <a:picLocks noChangeAspect="1"/>
          </p:cNvPicPr>
          <p:nvPr/>
        </p:nvPicPr>
        <p:blipFill>
          <a:blip r:embed="rId5"/>
          <a:stretch>
            <a:fillRect/>
          </a:stretch>
        </p:blipFill>
        <p:spPr>
          <a:xfrm>
            <a:off x="1214318" y="2931205"/>
            <a:ext cx="2972058" cy="19051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7000" r="-7000"/>
          </a:stretch>
        </a:blipFill>
        <a:effectLst/>
      </p:bgPr>
    </p:bg>
    <p:spTree>
      <p:nvGrpSpPr>
        <p:cNvPr id="1" name="Shape 270"/>
        <p:cNvGrpSpPr/>
        <p:nvPr/>
      </p:nvGrpSpPr>
      <p:grpSpPr>
        <a:xfrm>
          <a:off x="0" y="0"/>
          <a:ext cx="0" cy="0"/>
          <a:chOff x="0" y="0"/>
          <a:chExt cx="0" cy="0"/>
        </a:xfrm>
      </p:grpSpPr>
      <p:sp>
        <p:nvSpPr>
          <p:cNvPr id="271" name="Google Shape;271;p46"/>
          <p:cNvSpPr/>
          <p:nvPr/>
        </p:nvSpPr>
        <p:spPr>
          <a:xfrm rot="-5400000" flipH="1">
            <a:off x="3281200" y="-725975"/>
            <a:ext cx="2581500" cy="6159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6"/>
          <p:cNvSpPr txBox="1">
            <a:spLocks noGrp="1"/>
          </p:cNvSpPr>
          <p:nvPr>
            <p:ph type="title"/>
          </p:nvPr>
        </p:nvSpPr>
        <p:spPr>
          <a:xfrm>
            <a:off x="2523844" y="1780825"/>
            <a:ext cx="3839377"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lt1"/>
                </a:solidFill>
              </a:rPr>
              <a:t>Data Preprocessing</a:t>
            </a:r>
            <a:endParaRPr dirty="0">
              <a:solidFill>
                <a:schemeClr val="lt1"/>
              </a:solidFill>
            </a:endParaRPr>
          </a:p>
        </p:txBody>
      </p:sp>
      <p:sp>
        <p:nvSpPr>
          <p:cNvPr id="273" name="Google Shape;273;p46"/>
          <p:cNvSpPr/>
          <p:nvPr/>
        </p:nvSpPr>
        <p:spPr>
          <a:xfrm rot="-5400000" flipH="1">
            <a:off x="593250" y="3993775"/>
            <a:ext cx="556500" cy="17430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descr="A blue text on a black background&#10;&#10;AI-generated content may be incorrect.">
            <a:extLst>
              <a:ext uri="{FF2B5EF4-FFF2-40B4-BE49-F238E27FC236}">
                <a16:creationId xmlns:a16="http://schemas.microsoft.com/office/drawing/2014/main" id="{750D2F55-8C0F-D793-97AA-69C2DD98B3F0}"/>
              </a:ext>
            </a:extLst>
          </p:cNvPr>
          <p:cNvPicPr>
            <a:picLocks noChangeAspect="1"/>
          </p:cNvPicPr>
          <p:nvPr/>
        </p:nvPicPr>
        <p:blipFill>
          <a:blip r:embed="rId4"/>
          <a:stretch>
            <a:fillRect/>
          </a:stretch>
        </p:blipFill>
        <p:spPr>
          <a:xfrm>
            <a:off x="7491369" y="115268"/>
            <a:ext cx="1445117" cy="4374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5EA5DD14-99A8-8737-DE7E-802A58965916}"/>
            </a:ext>
          </a:extLst>
        </p:cNvPr>
        <p:cNvGrpSpPr/>
        <p:nvPr/>
      </p:nvGrpSpPr>
      <p:grpSpPr>
        <a:xfrm>
          <a:off x="0" y="0"/>
          <a:ext cx="0" cy="0"/>
          <a:chOff x="0" y="0"/>
          <a:chExt cx="0" cy="0"/>
        </a:xfrm>
      </p:grpSpPr>
      <p:sp>
        <p:nvSpPr>
          <p:cNvPr id="166" name="Google Shape;166;p37">
            <a:extLst>
              <a:ext uri="{FF2B5EF4-FFF2-40B4-BE49-F238E27FC236}">
                <a16:creationId xmlns:a16="http://schemas.microsoft.com/office/drawing/2014/main" id="{2AEB9030-D1A8-4DAD-EA6F-52FCEB366BDB}"/>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Showing Top &amp; Bottom Rows of the dataset</a:t>
            </a:r>
            <a:endParaRPr dirty="0"/>
          </a:p>
        </p:txBody>
      </p:sp>
      <p:sp>
        <p:nvSpPr>
          <p:cNvPr id="167" name="Google Shape;167;p37">
            <a:extLst>
              <a:ext uri="{FF2B5EF4-FFF2-40B4-BE49-F238E27FC236}">
                <a16:creationId xmlns:a16="http://schemas.microsoft.com/office/drawing/2014/main" id="{230B0DA3-D69E-61BE-48E2-8A23757B3E95}"/>
              </a:ext>
            </a:extLst>
          </p:cNvPr>
          <p:cNvSpPr txBox="1">
            <a:spLocks noGrp="1"/>
          </p:cNvSpPr>
          <p:nvPr>
            <p:ph type="subTitle" idx="4294967295"/>
          </p:nvPr>
        </p:nvSpPr>
        <p:spPr>
          <a:xfrm flipH="1">
            <a:off x="5185773" y="1505934"/>
            <a:ext cx="3808717" cy="3777977"/>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To understand the data structure in general, the first step is to look at the top and bottom rows of the dataset. This helps to identify the data types, column formats, and potential inconsistencies.</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The </a:t>
            </a:r>
            <a:r>
              <a:rPr lang="en-US" dirty="0" err="1"/>
              <a:t>data.head</a:t>
            </a:r>
            <a:r>
              <a:rPr lang="en-US" dirty="0"/>
              <a:t>() function displays the first 5 rows of the dataset: Provides an initial overview of the data contents and value types.</a:t>
            </a:r>
          </a:p>
          <a:p>
            <a:pPr marL="171450" indent="-171450" algn="just">
              <a:lnSpc>
                <a:spcPct val="115000"/>
              </a:lnSpc>
            </a:pPr>
            <a:r>
              <a:rPr lang="en-US" dirty="0"/>
              <a:t>The </a:t>
            </a:r>
            <a:r>
              <a:rPr lang="en-US" dirty="0" err="1"/>
              <a:t>data.tail</a:t>
            </a:r>
            <a:r>
              <a:rPr lang="en-US" dirty="0"/>
              <a:t>() function displays the last 5 rows of the dataset: Useful for checking consistency and the final rows.</a:t>
            </a:r>
          </a:p>
          <a:p>
            <a:pPr marL="171450" indent="-171450" algn="just">
              <a:lnSpc>
                <a:spcPct val="115000"/>
              </a:lnSpc>
            </a:pPr>
            <a:r>
              <a:rPr lang="en-US" dirty="0"/>
              <a:t>Features observed: name, sex, age, survived.</a:t>
            </a:r>
          </a:p>
        </p:txBody>
      </p:sp>
      <p:sp>
        <p:nvSpPr>
          <p:cNvPr id="168" name="Google Shape;168;p37">
            <a:extLst>
              <a:ext uri="{FF2B5EF4-FFF2-40B4-BE49-F238E27FC236}">
                <a16:creationId xmlns:a16="http://schemas.microsoft.com/office/drawing/2014/main" id="{13574C97-C23D-E2A9-24D3-9BFB14DAD7CF}"/>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a:extLst>
              <a:ext uri="{FF2B5EF4-FFF2-40B4-BE49-F238E27FC236}">
                <a16:creationId xmlns:a16="http://schemas.microsoft.com/office/drawing/2014/main" id="{C8BBB20F-8C45-1896-EC1D-85C0A8BE06B7}"/>
              </a:ext>
            </a:extLst>
          </p:cNvPr>
          <p:cNvSpPr/>
          <p:nvPr/>
        </p:nvSpPr>
        <p:spPr>
          <a:xfrm rot="-5400000" flipH="1">
            <a:off x="7474475" y="3397650"/>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9B2D069F-1B51-300E-6685-4E636A973810}"/>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5" name="Picture 4">
            <a:extLst>
              <a:ext uri="{FF2B5EF4-FFF2-40B4-BE49-F238E27FC236}">
                <a16:creationId xmlns:a16="http://schemas.microsoft.com/office/drawing/2014/main" id="{F7F9D14A-CFC1-73E2-9E74-A00A8FFEC72A}"/>
              </a:ext>
            </a:extLst>
          </p:cNvPr>
          <p:cNvPicPr>
            <a:picLocks noChangeAspect="1"/>
          </p:cNvPicPr>
          <p:nvPr/>
        </p:nvPicPr>
        <p:blipFill>
          <a:blip r:embed="rId4"/>
          <a:stretch>
            <a:fillRect/>
          </a:stretch>
        </p:blipFill>
        <p:spPr>
          <a:xfrm>
            <a:off x="510676" y="1505935"/>
            <a:ext cx="4449264" cy="1588085"/>
          </a:xfrm>
          <a:prstGeom prst="rect">
            <a:avLst/>
          </a:prstGeom>
        </p:spPr>
      </p:pic>
      <p:pic>
        <p:nvPicPr>
          <p:cNvPr id="4" name="Picture 3">
            <a:extLst>
              <a:ext uri="{FF2B5EF4-FFF2-40B4-BE49-F238E27FC236}">
                <a16:creationId xmlns:a16="http://schemas.microsoft.com/office/drawing/2014/main" id="{74DC5454-449B-AF79-42F7-365DFCF58EEB}"/>
              </a:ext>
            </a:extLst>
          </p:cNvPr>
          <p:cNvPicPr>
            <a:picLocks noChangeAspect="1"/>
          </p:cNvPicPr>
          <p:nvPr/>
        </p:nvPicPr>
        <p:blipFill>
          <a:blip r:embed="rId5"/>
          <a:stretch>
            <a:fillRect/>
          </a:stretch>
        </p:blipFill>
        <p:spPr>
          <a:xfrm>
            <a:off x="510676" y="3271812"/>
            <a:ext cx="4449264" cy="1788648"/>
          </a:xfrm>
          <a:prstGeom prst="rect">
            <a:avLst/>
          </a:prstGeom>
        </p:spPr>
      </p:pic>
    </p:spTree>
    <p:extLst>
      <p:ext uri="{BB962C8B-B14F-4D97-AF65-F5344CB8AC3E}">
        <p14:creationId xmlns:p14="http://schemas.microsoft.com/office/powerpoint/2010/main" val="208375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9493DF4D-4467-81CA-6DA6-8594824D4B1D}"/>
            </a:ext>
          </a:extLst>
        </p:cNvPr>
        <p:cNvGrpSpPr/>
        <p:nvPr/>
      </p:nvGrpSpPr>
      <p:grpSpPr>
        <a:xfrm>
          <a:off x="0" y="0"/>
          <a:ext cx="0" cy="0"/>
          <a:chOff x="0" y="0"/>
          <a:chExt cx="0" cy="0"/>
        </a:xfrm>
      </p:grpSpPr>
      <p:sp>
        <p:nvSpPr>
          <p:cNvPr id="166" name="Google Shape;166;p37">
            <a:extLst>
              <a:ext uri="{FF2B5EF4-FFF2-40B4-BE49-F238E27FC236}">
                <a16:creationId xmlns:a16="http://schemas.microsoft.com/office/drawing/2014/main" id="{21FDBA3C-50E2-774D-D7A6-0D74125D82DB}"/>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Duplicate Handling</a:t>
            </a:r>
            <a:endParaRPr dirty="0"/>
          </a:p>
        </p:txBody>
      </p:sp>
      <p:sp>
        <p:nvSpPr>
          <p:cNvPr id="167" name="Google Shape;167;p37">
            <a:extLst>
              <a:ext uri="{FF2B5EF4-FFF2-40B4-BE49-F238E27FC236}">
                <a16:creationId xmlns:a16="http://schemas.microsoft.com/office/drawing/2014/main" id="{8D411A7A-508F-5AB5-6815-1CDD25B85784}"/>
              </a:ext>
            </a:extLst>
          </p:cNvPr>
          <p:cNvSpPr txBox="1">
            <a:spLocks noGrp="1"/>
          </p:cNvSpPr>
          <p:nvPr>
            <p:ph type="subTitle" idx="4294967295"/>
          </p:nvPr>
        </p:nvSpPr>
        <p:spPr>
          <a:xfrm flipH="1">
            <a:off x="5649237" y="1594718"/>
            <a:ext cx="3345252" cy="3689193"/>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Duplicate checks are performed to ensure that there are no repeating data entries that could affect the analysis.</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Initial data total: 500 rows  </a:t>
            </a:r>
          </a:p>
          <a:p>
            <a:pPr marL="171450" indent="-171450" algn="just">
              <a:lnSpc>
                <a:spcPct val="115000"/>
              </a:lnSpc>
            </a:pPr>
            <a:r>
              <a:rPr lang="en-US" dirty="0"/>
              <a:t>1 duplicate entry found: 'Eustis, Miss. Elizabeth Mussey’  </a:t>
            </a:r>
          </a:p>
          <a:p>
            <a:pPr marL="171450" indent="-171450" algn="just">
              <a:lnSpc>
                <a:spcPct val="115000"/>
              </a:lnSpc>
            </a:pPr>
            <a:r>
              <a:rPr lang="en-US" dirty="0"/>
              <a:t>Duplicates were detected using: `</a:t>
            </a:r>
            <a:r>
              <a:rPr lang="en-US" dirty="0" err="1"/>
              <a:t>data.duplicated</a:t>
            </a:r>
            <a:r>
              <a:rPr lang="en-US" dirty="0"/>
              <a:t>(keep=False)`  </a:t>
            </a:r>
          </a:p>
          <a:p>
            <a:pPr marL="171450" indent="-171450" algn="just">
              <a:lnSpc>
                <a:spcPct val="115000"/>
              </a:lnSpc>
            </a:pPr>
            <a:r>
              <a:rPr lang="en-US" dirty="0"/>
              <a:t>Duplicates were removed with: `</a:t>
            </a:r>
            <a:r>
              <a:rPr lang="en-US" dirty="0" err="1"/>
              <a:t>data.drop_duplicates</a:t>
            </a:r>
            <a:r>
              <a:rPr lang="en-US" dirty="0"/>
              <a:t>()`  </a:t>
            </a:r>
          </a:p>
          <a:p>
            <a:pPr marL="171450" indent="-171450" algn="just">
              <a:lnSpc>
                <a:spcPct val="115000"/>
              </a:lnSpc>
            </a:pPr>
            <a:r>
              <a:rPr lang="en-US" dirty="0"/>
              <a:t>Final data: 499 rows (ratio = 1.0, no duplicates remaining).</a:t>
            </a:r>
          </a:p>
        </p:txBody>
      </p:sp>
      <p:sp>
        <p:nvSpPr>
          <p:cNvPr id="168" name="Google Shape;168;p37">
            <a:extLst>
              <a:ext uri="{FF2B5EF4-FFF2-40B4-BE49-F238E27FC236}">
                <a16:creationId xmlns:a16="http://schemas.microsoft.com/office/drawing/2014/main" id="{C476C48D-386E-9E0F-554A-7BF43082FDE0}"/>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a:extLst>
              <a:ext uri="{FF2B5EF4-FFF2-40B4-BE49-F238E27FC236}">
                <a16:creationId xmlns:a16="http://schemas.microsoft.com/office/drawing/2014/main" id="{04D6D795-2723-7D29-FA18-F6C52440E71F}"/>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67FEE09F-241D-7590-BC5C-376F1B869AE3}"/>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8" name="Picture 7">
            <a:extLst>
              <a:ext uri="{FF2B5EF4-FFF2-40B4-BE49-F238E27FC236}">
                <a16:creationId xmlns:a16="http://schemas.microsoft.com/office/drawing/2014/main" id="{3A72F38C-3A5A-D46E-FC0D-47C491410346}"/>
              </a:ext>
            </a:extLst>
          </p:cNvPr>
          <p:cNvPicPr>
            <a:picLocks noChangeAspect="1"/>
          </p:cNvPicPr>
          <p:nvPr/>
        </p:nvPicPr>
        <p:blipFill>
          <a:blip r:embed="rId4"/>
          <a:stretch>
            <a:fillRect/>
          </a:stretch>
        </p:blipFill>
        <p:spPr>
          <a:xfrm>
            <a:off x="149510" y="1594719"/>
            <a:ext cx="2600400" cy="3240328"/>
          </a:xfrm>
          <a:prstGeom prst="rect">
            <a:avLst/>
          </a:prstGeom>
        </p:spPr>
      </p:pic>
      <p:pic>
        <p:nvPicPr>
          <p:cNvPr id="10" name="Picture 9">
            <a:extLst>
              <a:ext uri="{FF2B5EF4-FFF2-40B4-BE49-F238E27FC236}">
                <a16:creationId xmlns:a16="http://schemas.microsoft.com/office/drawing/2014/main" id="{F96C2975-59C2-FE2A-8DB2-F1CDBA1B9967}"/>
              </a:ext>
            </a:extLst>
          </p:cNvPr>
          <p:cNvPicPr>
            <a:picLocks noChangeAspect="1"/>
          </p:cNvPicPr>
          <p:nvPr/>
        </p:nvPicPr>
        <p:blipFill>
          <a:blip r:embed="rId5"/>
          <a:stretch>
            <a:fillRect/>
          </a:stretch>
        </p:blipFill>
        <p:spPr>
          <a:xfrm>
            <a:off x="3048837" y="1594719"/>
            <a:ext cx="2600400" cy="3240328"/>
          </a:xfrm>
          <a:prstGeom prst="rect">
            <a:avLst/>
          </a:prstGeom>
        </p:spPr>
      </p:pic>
    </p:spTree>
    <p:extLst>
      <p:ext uri="{BB962C8B-B14F-4D97-AF65-F5344CB8AC3E}">
        <p14:creationId xmlns:p14="http://schemas.microsoft.com/office/powerpoint/2010/main" val="191303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E9EAD9AF-A036-634C-90F8-701EE97A6CB0}"/>
            </a:ext>
          </a:extLst>
        </p:cNvPr>
        <p:cNvGrpSpPr/>
        <p:nvPr/>
      </p:nvGrpSpPr>
      <p:grpSpPr>
        <a:xfrm>
          <a:off x="0" y="0"/>
          <a:ext cx="0" cy="0"/>
          <a:chOff x="0" y="0"/>
          <a:chExt cx="0" cy="0"/>
        </a:xfrm>
      </p:grpSpPr>
      <p:sp>
        <p:nvSpPr>
          <p:cNvPr id="166" name="Google Shape;166;p37">
            <a:extLst>
              <a:ext uri="{FF2B5EF4-FFF2-40B4-BE49-F238E27FC236}">
                <a16:creationId xmlns:a16="http://schemas.microsoft.com/office/drawing/2014/main" id="{0769C6D7-B568-26D2-C98B-272E0249908C}"/>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Missing Value Handling</a:t>
            </a:r>
            <a:endParaRPr dirty="0"/>
          </a:p>
        </p:txBody>
      </p:sp>
      <p:sp>
        <p:nvSpPr>
          <p:cNvPr id="167" name="Google Shape;167;p37">
            <a:extLst>
              <a:ext uri="{FF2B5EF4-FFF2-40B4-BE49-F238E27FC236}">
                <a16:creationId xmlns:a16="http://schemas.microsoft.com/office/drawing/2014/main" id="{FD657904-0C4D-34E3-A70E-66953699908A}"/>
              </a:ext>
            </a:extLst>
          </p:cNvPr>
          <p:cNvSpPr txBox="1">
            <a:spLocks noGrp="1"/>
          </p:cNvSpPr>
          <p:nvPr>
            <p:ph type="subTitle" idx="4294967295"/>
          </p:nvPr>
        </p:nvSpPr>
        <p:spPr>
          <a:xfrm flipH="1">
            <a:off x="5649237" y="1594718"/>
            <a:ext cx="3345252" cy="3689193"/>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To ensure data quality, missing value handling is performed using an appropriate approach based on the data type.</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For columns with object (categorical) data type: filled using the mode (the most frequent value).</a:t>
            </a:r>
          </a:p>
          <a:p>
            <a:pPr marL="171450" indent="-171450" algn="just">
              <a:lnSpc>
                <a:spcPct val="115000"/>
              </a:lnSpc>
            </a:pPr>
            <a:r>
              <a:rPr lang="en-US" dirty="0"/>
              <a:t>For columns with numeric data type: filled using the median.</a:t>
            </a:r>
          </a:p>
          <a:p>
            <a:pPr marL="171450" indent="-171450" algn="just">
              <a:lnSpc>
                <a:spcPct val="115000"/>
              </a:lnSpc>
            </a:pPr>
            <a:r>
              <a:rPr lang="en-US" dirty="0"/>
              <a:t>The median is chosen because it is stable against outliers and suitable for data with missing values less than 20%.</a:t>
            </a:r>
          </a:p>
        </p:txBody>
      </p:sp>
      <p:sp>
        <p:nvSpPr>
          <p:cNvPr id="168" name="Google Shape;168;p37">
            <a:extLst>
              <a:ext uri="{FF2B5EF4-FFF2-40B4-BE49-F238E27FC236}">
                <a16:creationId xmlns:a16="http://schemas.microsoft.com/office/drawing/2014/main" id="{2A10D72E-3ED3-2699-E58F-E0DB24284212}"/>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a:extLst>
              <a:ext uri="{FF2B5EF4-FFF2-40B4-BE49-F238E27FC236}">
                <a16:creationId xmlns:a16="http://schemas.microsoft.com/office/drawing/2014/main" id="{87E26B0A-6A96-9DED-F784-BBA9C726E936}"/>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6CE597A8-93FD-1564-F359-1A1F93A8250D}"/>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6" name="Picture 5">
            <a:extLst>
              <a:ext uri="{FF2B5EF4-FFF2-40B4-BE49-F238E27FC236}">
                <a16:creationId xmlns:a16="http://schemas.microsoft.com/office/drawing/2014/main" id="{10C2C185-9092-54EF-C133-57D48A7251C7}"/>
              </a:ext>
            </a:extLst>
          </p:cNvPr>
          <p:cNvPicPr>
            <a:picLocks noChangeAspect="1"/>
          </p:cNvPicPr>
          <p:nvPr/>
        </p:nvPicPr>
        <p:blipFill>
          <a:blip r:embed="rId4"/>
          <a:stretch>
            <a:fillRect/>
          </a:stretch>
        </p:blipFill>
        <p:spPr>
          <a:xfrm>
            <a:off x="132872" y="1485370"/>
            <a:ext cx="5433643" cy="1859079"/>
          </a:xfrm>
          <a:prstGeom prst="rect">
            <a:avLst/>
          </a:prstGeom>
        </p:spPr>
      </p:pic>
      <p:pic>
        <p:nvPicPr>
          <p:cNvPr id="9" name="Picture 8">
            <a:extLst>
              <a:ext uri="{FF2B5EF4-FFF2-40B4-BE49-F238E27FC236}">
                <a16:creationId xmlns:a16="http://schemas.microsoft.com/office/drawing/2014/main" id="{E669023C-0111-D696-0402-07CAB043167F}"/>
              </a:ext>
            </a:extLst>
          </p:cNvPr>
          <p:cNvPicPr>
            <a:picLocks noChangeAspect="1"/>
          </p:cNvPicPr>
          <p:nvPr/>
        </p:nvPicPr>
        <p:blipFill>
          <a:blip r:embed="rId5"/>
          <a:stretch>
            <a:fillRect/>
          </a:stretch>
        </p:blipFill>
        <p:spPr>
          <a:xfrm>
            <a:off x="132872" y="3532340"/>
            <a:ext cx="5433643" cy="1304939"/>
          </a:xfrm>
          <a:prstGeom prst="rect">
            <a:avLst/>
          </a:prstGeom>
        </p:spPr>
      </p:pic>
    </p:spTree>
    <p:extLst>
      <p:ext uri="{BB962C8B-B14F-4D97-AF65-F5344CB8AC3E}">
        <p14:creationId xmlns:p14="http://schemas.microsoft.com/office/powerpoint/2010/main" val="1278873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96F844CD-730F-7DEE-9377-B3D357936A3C}"/>
            </a:ext>
          </a:extLst>
        </p:cNvPr>
        <p:cNvGrpSpPr/>
        <p:nvPr/>
      </p:nvGrpSpPr>
      <p:grpSpPr>
        <a:xfrm>
          <a:off x="0" y="0"/>
          <a:ext cx="0" cy="0"/>
          <a:chOff x="0" y="0"/>
          <a:chExt cx="0" cy="0"/>
        </a:xfrm>
      </p:grpSpPr>
      <p:sp>
        <p:nvSpPr>
          <p:cNvPr id="169" name="Google Shape;169;p37">
            <a:extLst>
              <a:ext uri="{FF2B5EF4-FFF2-40B4-BE49-F238E27FC236}">
                <a16:creationId xmlns:a16="http://schemas.microsoft.com/office/drawing/2014/main" id="{32A5A9D2-1CE9-785B-BC58-EB7A2861FFD6}"/>
              </a:ext>
            </a:extLst>
          </p:cNvPr>
          <p:cNvSpPr/>
          <p:nvPr/>
        </p:nvSpPr>
        <p:spPr>
          <a:xfrm rot="-5400000" flipH="1">
            <a:off x="7478735" y="3728032"/>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7">
            <a:extLst>
              <a:ext uri="{FF2B5EF4-FFF2-40B4-BE49-F238E27FC236}">
                <a16:creationId xmlns:a16="http://schemas.microsoft.com/office/drawing/2014/main" id="{F44989BD-C832-000E-E69C-5047EFBBCA33}"/>
              </a:ext>
            </a:extLst>
          </p:cNvPr>
          <p:cNvSpPr txBox="1">
            <a:spLocks noGrp="1"/>
          </p:cNvSpPr>
          <p:nvPr>
            <p:ph type="ctrTitle"/>
          </p:nvPr>
        </p:nvSpPr>
        <p:spPr>
          <a:xfrm>
            <a:off x="1090800" y="548400"/>
            <a:ext cx="4295392"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Outlier Handling</a:t>
            </a:r>
            <a:endParaRPr dirty="0"/>
          </a:p>
        </p:txBody>
      </p:sp>
      <p:sp>
        <p:nvSpPr>
          <p:cNvPr id="167" name="Google Shape;167;p37">
            <a:extLst>
              <a:ext uri="{FF2B5EF4-FFF2-40B4-BE49-F238E27FC236}">
                <a16:creationId xmlns:a16="http://schemas.microsoft.com/office/drawing/2014/main" id="{BC6E6F25-F6BE-A195-FB06-D427851A4969}"/>
              </a:ext>
            </a:extLst>
          </p:cNvPr>
          <p:cNvSpPr txBox="1">
            <a:spLocks noGrp="1"/>
          </p:cNvSpPr>
          <p:nvPr>
            <p:ph type="subTitle" idx="4294967295"/>
          </p:nvPr>
        </p:nvSpPr>
        <p:spPr>
          <a:xfrm flipH="1">
            <a:off x="5649237" y="1594718"/>
            <a:ext cx="3345252" cy="3689193"/>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dirty="0"/>
              <a:t>Outliers can disrupt the data distribution and affect the analysis results as well as model performance, so they must be handled carefully to avoid distorting important information in the data.</a:t>
            </a:r>
          </a:p>
          <a:p>
            <a:pPr marL="0" lvl="0" indent="0" algn="just" rtl="0">
              <a:lnSpc>
                <a:spcPct val="115000"/>
              </a:lnSpc>
              <a:spcBef>
                <a:spcPts val="0"/>
              </a:spcBef>
              <a:spcAft>
                <a:spcPts val="0"/>
              </a:spcAft>
              <a:buNone/>
            </a:pPr>
            <a:endParaRPr lang="en-US" dirty="0"/>
          </a:p>
          <a:p>
            <a:pPr marL="171450" indent="-171450" algn="just">
              <a:lnSpc>
                <a:spcPct val="115000"/>
              </a:lnSpc>
            </a:pPr>
            <a:r>
              <a:rPr lang="en-US" dirty="0"/>
              <a:t>Column handled: age</a:t>
            </a:r>
          </a:p>
          <a:p>
            <a:pPr marL="171450" indent="-171450" algn="just">
              <a:lnSpc>
                <a:spcPct val="115000"/>
              </a:lnSpc>
            </a:pPr>
            <a:r>
              <a:rPr lang="en-US" dirty="0"/>
              <a:t>Children under the age of 3 were not allowed to board the Titanic for safety and shared responsibility reasons.</a:t>
            </a:r>
          </a:p>
          <a:p>
            <a:pPr marL="171450" indent="-171450" algn="just">
              <a:lnSpc>
                <a:spcPct val="115000"/>
              </a:lnSpc>
            </a:pPr>
            <a:r>
              <a:rPr lang="en-US" dirty="0"/>
              <a:t>Ages above 80 are considered outside the general passenger population of that time.</a:t>
            </a:r>
          </a:p>
          <a:p>
            <a:pPr marL="171450" indent="-171450" algn="just">
              <a:lnSpc>
                <a:spcPct val="115000"/>
              </a:lnSpc>
            </a:pPr>
            <a:r>
              <a:rPr lang="en-US" dirty="0"/>
              <a:t>Values outside this range are clipped to the nearest boundary value.</a:t>
            </a:r>
          </a:p>
        </p:txBody>
      </p:sp>
      <p:sp>
        <p:nvSpPr>
          <p:cNvPr id="168" name="Google Shape;168;p37">
            <a:extLst>
              <a:ext uri="{FF2B5EF4-FFF2-40B4-BE49-F238E27FC236}">
                <a16:creationId xmlns:a16="http://schemas.microsoft.com/office/drawing/2014/main" id="{B93479B5-2836-0DE2-0E1C-813ECEF19530}"/>
              </a:ext>
            </a:extLst>
          </p:cNvPr>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ue text on a black background&#10;&#10;AI-generated content may be incorrect.">
            <a:extLst>
              <a:ext uri="{FF2B5EF4-FFF2-40B4-BE49-F238E27FC236}">
                <a16:creationId xmlns:a16="http://schemas.microsoft.com/office/drawing/2014/main" id="{0896C4F8-D336-7892-6E87-517967F0711A}"/>
              </a:ext>
            </a:extLst>
          </p:cNvPr>
          <p:cNvPicPr>
            <a:picLocks noChangeAspect="1"/>
          </p:cNvPicPr>
          <p:nvPr/>
        </p:nvPicPr>
        <p:blipFill>
          <a:blip r:embed="rId3"/>
          <a:stretch>
            <a:fillRect/>
          </a:stretch>
        </p:blipFill>
        <p:spPr>
          <a:xfrm>
            <a:off x="7491369" y="115268"/>
            <a:ext cx="1445117" cy="437487"/>
          </a:xfrm>
          <a:prstGeom prst="rect">
            <a:avLst/>
          </a:prstGeom>
        </p:spPr>
      </p:pic>
      <p:pic>
        <p:nvPicPr>
          <p:cNvPr id="5" name="Picture 4">
            <a:extLst>
              <a:ext uri="{FF2B5EF4-FFF2-40B4-BE49-F238E27FC236}">
                <a16:creationId xmlns:a16="http://schemas.microsoft.com/office/drawing/2014/main" id="{E8554EB1-913E-52EC-EB85-70E5BD2F5E39}"/>
              </a:ext>
            </a:extLst>
          </p:cNvPr>
          <p:cNvPicPr>
            <a:picLocks noChangeAspect="1"/>
          </p:cNvPicPr>
          <p:nvPr/>
        </p:nvPicPr>
        <p:blipFill>
          <a:blip r:embed="rId4"/>
          <a:stretch>
            <a:fillRect/>
          </a:stretch>
        </p:blipFill>
        <p:spPr>
          <a:xfrm>
            <a:off x="1243558" y="1295817"/>
            <a:ext cx="3128025" cy="1686470"/>
          </a:xfrm>
          <a:prstGeom prst="rect">
            <a:avLst/>
          </a:prstGeom>
        </p:spPr>
      </p:pic>
      <p:pic>
        <p:nvPicPr>
          <p:cNvPr id="8" name="Picture 7">
            <a:extLst>
              <a:ext uri="{FF2B5EF4-FFF2-40B4-BE49-F238E27FC236}">
                <a16:creationId xmlns:a16="http://schemas.microsoft.com/office/drawing/2014/main" id="{0F69A55D-47E3-962D-65D0-1FBB5B75F616}"/>
              </a:ext>
            </a:extLst>
          </p:cNvPr>
          <p:cNvPicPr>
            <a:picLocks noChangeAspect="1"/>
          </p:cNvPicPr>
          <p:nvPr/>
        </p:nvPicPr>
        <p:blipFill>
          <a:blip r:embed="rId5"/>
          <a:stretch>
            <a:fillRect/>
          </a:stretch>
        </p:blipFill>
        <p:spPr>
          <a:xfrm>
            <a:off x="228950" y="3049000"/>
            <a:ext cx="5157242" cy="1979232"/>
          </a:xfrm>
          <a:prstGeom prst="rect">
            <a:avLst/>
          </a:prstGeom>
        </p:spPr>
      </p:pic>
    </p:spTree>
    <p:extLst>
      <p:ext uri="{BB962C8B-B14F-4D97-AF65-F5344CB8AC3E}">
        <p14:creationId xmlns:p14="http://schemas.microsoft.com/office/powerpoint/2010/main" val="1434802330"/>
      </p:ext>
    </p:extLst>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989</Words>
  <Application>Microsoft Office PowerPoint</Application>
  <PresentationFormat>On-screen Show (16:9)</PresentationFormat>
  <Paragraphs>81</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Livvic</vt:lpstr>
      <vt:lpstr>Nunito Light</vt:lpstr>
      <vt:lpstr>Arial</vt:lpstr>
      <vt:lpstr>Roboto</vt:lpstr>
      <vt:lpstr>Catamaran Light</vt:lpstr>
      <vt:lpstr>Courier New</vt:lpstr>
      <vt:lpstr>Engineering Project Proposal by Slidesgo</vt:lpstr>
      <vt:lpstr>Survival Insights: Exploratory Data Analysis on Titanic Passengers</vt:lpstr>
      <vt:lpstr>Background</vt:lpstr>
      <vt:lpstr>Project Goals</vt:lpstr>
      <vt:lpstr>Data Overview</vt:lpstr>
      <vt:lpstr>Data Preprocessing</vt:lpstr>
      <vt:lpstr>Showing Top &amp; Bottom Rows of the dataset</vt:lpstr>
      <vt:lpstr>Duplicate Handling</vt:lpstr>
      <vt:lpstr>Missing Value Handling</vt:lpstr>
      <vt:lpstr>Outlier Handling</vt:lpstr>
      <vt:lpstr>Modeling and Evaluation</vt:lpstr>
      <vt:lpstr>Modeling Using Random Forest</vt:lpstr>
      <vt:lpstr>Exploratory Data Analyst</vt:lpstr>
      <vt:lpstr>Feature Importance</vt:lpstr>
      <vt:lpstr>Data Visualization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Ezra Satria</dc:creator>
  <cp:lastModifiedBy>EZRA SATRIA BAGAS AIRLANGGA</cp:lastModifiedBy>
  <cp:revision>1</cp:revision>
  <dcterms:modified xsi:type="dcterms:W3CDTF">2025-04-22T22:32:44Z</dcterms:modified>
</cp:coreProperties>
</file>