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7" r:id="rId3"/>
    <p:sldId id="256" r:id="rId2"/>
    <p:sldId id="258" r:id="rId6"/>
    <p:sldId id="259" r:id="rId5"/>
    <p:sldId id="260" r:id="rId4"/>
  </p:sldIdLst>
  <p:sldSz cx="9144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1.xml" /><Relationship Id="rId7" Type="http://schemas.openxmlformats.org/officeDocument/2006/relationships/presProps" Target="presProps.xml" /><Relationship Id="rId2" Type="http://schemas.openxmlformats.org/officeDocument/2006/relationships/slide" Target="slides/slide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5.xml" /><Relationship Id="rId9" Type="http://schemas.openxmlformats.org/officeDocument/2006/relationships/theme" Target="theme/them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85800" y="1371600"/>
            <a:ext cx="7848600" cy="1927225"/>
          </a:xfrm>
          <a:ln>
            <a:headEnd type="none"/>
            <a:tailEnd type="none"/>
          </a:ln>
        </p:spPr>
        <p:txBody>
          <a:bodyPr anchor="b" wrap="square">
            <a:noAutofit/>
          </a:bodyPr>
          <a:lstStyle>
            <a:lvl1pPr>
              <a:defRPr sz="5400" cap="all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685800" y="3505200"/>
            <a:ext cx="6400800" cy="1752600"/>
          </a:xfrm>
          <a:ln>
            <a:headEnd type="none"/>
            <a:tailEnd type="none"/>
          </a:ln>
        </p:spPr>
        <p:txBody>
          <a:bodyPr wrap="square"/>
          <a:lstStyle>
            <a:lvl1pPr marL="0" indent="0" algn="l"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F9711C8-C040-4ACE-8CD0-6E75A66D0EFA}" type="datetimeFigureOut">
              <a:rPr lang="en-PH" dirty="0"/>
              <a:t>05/01/2022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02B78B5-6A47-4635-8BAE-F931BEE60EA7}" type="slidenum">
              <a:rPr lang="en-PH" dirty="0"/>
              <a:t>‹#›</a:t>
            </a:fld>
            <a:endParaRPr lang="en-PH" dirty="0"/>
          </a:p>
        </p:txBody>
      </p:sp>
      <p:cxnSp>
        <p:nvCxnSpPr>
          <p:cNvPr id="8" name="Straight Connector 7"/>
          <p:cNvCxnSpPr/>
          <p:nvPr/>
        </p:nvCxnSpPr>
        <p:spPr bwMode="white"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dk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F9711C8-C040-4ACE-8CD0-6E75A66D0EFA}" type="datetimeFigureOut">
              <a:rPr lang="en-PH" dirty="0"/>
              <a:t>05/01/2022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02B78B5-6A47-4635-8BAE-F931BEE60EA7}" type="slidenum">
              <a:rPr lang="en-PH" dirty="0"/>
              <a:t>‹#›</a:t>
            </a:fld>
            <a:endParaRPr lang="en-P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6629400" y="609600"/>
            <a:ext cx="2057400" cy="5867400"/>
          </a:xfrm>
          <a:ln>
            <a:headEnd type="none"/>
            <a:tailEnd type="none"/>
          </a:ln>
        </p:spPr>
        <p:txBody>
          <a:bodyPr anchor="b"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457200" y="609600"/>
            <a:ext cx="6019800" cy="5867400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F9711C8-C040-4ACE-8CD0-6E75A66D0EFA}" type="datetimeFigureOut">
              <a:rPr lang="en-PH" dirty="0"/>
              <a:t>05/01/2022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02B78B5-6A47-4635-8BAE-F931BEE60EA7}" type="slidenum">
              <a:rPr lang="en-PH" dirty="0"/>
              <a:t>‹#›</a:t>
            </a:fld>
            <a:endParaRPr lang="en-P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F9711C8-C040-4ACE-8CD0-6E75A66D0EFA}" type="datetimeFigureOut">
              <a:rPr lang="en-PH" dirty="0"/>
              <a:t>05/01/2022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02B78B5-6A47-4635-8BAE-F931BEE60EA7}" type="slidenum">
              <a:rPr lang="en-PH" dirty="0"/>
              <a:t>‹#›</a:t>
            </a:fld>
            <a:endParaRPr lang="en-P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722313" y="2362200"/>
            <a:ext cx="7772400" cy="2200275"/>
          </a:xfrm>
          <a:ln>
            <a:headEnd type="none"/>
            <a:tailEnd type="none"/>
          </a:ln>
        </p:spPr>
        <p:txBody>
          <a:bodyPr anchor="b" wrap="square">
            <a:normAutofit/>
          </a:bodyPr>
          <a:lstStyle>
            <a:lvl1pPr algn="l">
              <a:defRPr sz="4800" b="0" cap="all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722313" y="4626864"/>
            <a:ext cx="7772400" cy="1500187"/>
          </a:xfrm>
          <a:ln>
            <a:headEnd type="none"/>
            <a:tailEnd type="none"/>
          </a:ln>
        </p:spPr>
        <p:txBody>
          <a:bodyPr anchor="t" wrap="square">
            <a:normAutofit/>
          </a:bodyPr>
          <a:lstStyle>
            <a:lvl1pPr marL="0" indent="0">
              <a:buNone/>
              <a:defRPr sz="2400" dirty="0">
                <a:solidFill>
                  <a:schemeClr val="tx2"/>
                </a:solidFill>
              </a:defRPr>
            </a:lvl1pPr>
            <a:lvl2pPr marL="4572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F9711C8-C040-4ACE-8CD0-6E75A66D0EFA}" type="datetimeFigureOut">
              <a:rPr lang="en-PH" dirty="0"/>
              <a:t>05/01/2022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02B78B5-6A47-4635-8BAE-F931BEE60EA7}" type="slidenum">
              <a:rPr lang="en-PH" dirty="0"/>
              <a:t>‹#›</a:t>
            </a:fld>
            <a:endParaRPr lang="en-PH" dirty="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457200" y="1673352"/>
            <a:ext cx="4038600" cy="4718304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4648200" y="1673352"/>
            <a:ext cx="4038600" cy="4718304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F9711C8-C040-4ACE-8CD0-6E75A66D0EFA}" type="datetimeFigureOut">
              <a:rPr lang="en-PH" dirty="0"/>
              <a:t>05/01/2022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02B78B5-6A47-4635-8BAE-F931BEE60EA7}" type="slidenum">
              <a:rPr lang="en-PH" dirty="0"/>
              <a:t>‹#›</a:t>
            </a:fld>
            <a:endParaRPr lang="en-P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676400"/>
            <a:ext cx="3931920" cy="639762"/>
          </a:xfrm>
          <a:noFill/>
          <a:ln>
            <a:noFill/>
            <a:headEnd type="none"/>
            <a:tailEnd type="none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 wrap="square">
            <a:normAutofit/>
          </a:bodyPr>
          <a:lstStyle>
            <a:lvl1pPr marL="0" indent="0" algn="ctr">
              <a:buNone/>
              <a:defRPr sz="2000" b="0" dirty="0">
                <a:solidFill>
                  <a:schemeClr val="tx2"/>
                </a:solidFill>
              </a:defRPr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457200" y="2438400"/>
            <a:ext cx="393192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4754880" y="1676400"/>
            <a:ext cx="3931920" cy="639762"/>
          </a:xfrm>
          <a:noFill/>
          <a:ln>
            <a:noFill/>
            <a:headEnd type="none"/>
            <a:tailEnd type="none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 wrap="square">
            <a:normAutofit/>
          </a:bodyPr>
          <a:lstStyle>
            <a:lvl1pPr marL="0" indent="0" algn="ctr"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4754880" y="2438400"/>
            <a:ext cx="393192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F9711C8-C040-4ACE-8CD0-6E75A66D0EFA}" type="datetimeFigureOut">
              <a:rPr lang="en-PH" dirty="0"/>
              <a:t>05/01/2022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02B78B5-6A47-4635-8BAE-F931BEE60EA7}" type="slidenum">
              <a:rPr lang="en-PH" dirty="0"/>
              <a:t>‹#›</a:t>
            </a:fld>
            <a:endParaRPr lang="en-PH" dirty="0"/>
          </a:p>
        </p:txBody>
      </p:sp>
      <p:cxnSp>
        <p:nvCxnSpPr>
          <p:cNvPr id="11" name="Straight Connector 10"/>
          <p:cNvCxnSpPr/>
          <p:nvPr/>
        </p:nvCxnSpPr>
        <p:spPr bwMode="white"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dk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F9711C8-C040-4ACE-8CD0-6E75A66D0EFA}" type="datetimeFigureOut">
              <a:rPr lang="en-PH" dirty="0"/>
              <a:t>05/01/2022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02B78B5-6A47-4635-8BAE-F931BEE60EA7}" type="slidenum">
              <a:rPr lang="en-PH" dirty="0"/>
              <a:t>‹#›</a:t>
            </a:fld>
            <a:endParaRPr lang="en-P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F9711C8-C040-4ACE-8CD0-6E75A66D0EFA}" type="datetimeFigureOut">
              <a:rPr lang="en-PH" dirty="0"/>
              <a:t>05/01/2022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02B78B5-6A47-4635-8BAE-F931BEE60EA7}" type="slidenum">
              <a:rPr lang="en-PH" dirty="0"/>
              <a:t>‹#›</a:t>
            </a:fld>
            <a:endParaRPr lang="en-P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792080"/>
            <a:ext cx="2139696" cy="1261872"/>
          </a:xfrm>
          <a:ln>
            <a:headEnd type="none"/>
            <a:tailEnd type="none"/>
          </a:ln>
        </p:spPr>
        <p:txBody>
          <a:bodyPr anchor="b" wrap="square">
            <a:noAutofit/>
          </a:bodyPr>
          <a:lstStyle>
            <a:lvl1pPr algn="l">
              <a:defRPr sz="2400" b="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2971800" y="792080"/>
            <a:ext cx="5715000" cy="557784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457201" y="2130552"/>
            <a:ext cx="2139696" cy="424361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F9711C8-C040-4ACE-8CD0-6E75A66D0EFA}" type="datetimeFigureOut">
              <a:rPr lang="en-PH" dirty="0"/>
              <a:t>05/01/2022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02B78B5-6A47-4635-8BAE-F931BEE60EA7}" type="slidenum">
              <a:rPr lang="en-PH" dirty="0"/>
              <a:t>‹#›</a:t>
            </a:fld>
            <a:endParaRPr lang="en-PH" dirty="0"/>
          </a:p>
        </p:txBody>
      </p:sp>
      <p:cxnSp>
        <p:nvCxnSpPr>
          <p:cNvPr id="9" name="Straight Connector 8"/>
          <p:cNvCxnSpPr/>
          <p:nvPr/>
        </p:nvCxnSpPr>
        <p:spPr bwMode="white"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dk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792480"/>
            <a:ext cx="2142680" cy="1264920"/>
          </a:xfrm>
          <a:ln>
            <a:headEnd type="none"/>
            <a:tailEnd type="none"/>
          </a:ln>
        </p:spPr>
        <p:txBody>
          <a:bodyPr anchor="b" wrap="square">
            <a:normAutofit/>
          </a:bodyPr>
          <a:lstStyle>
            <a:lvl1pPr algn="l">
              <a:defRPr sz="2400" b="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2858610" y="838201"/>
            <a:ext cx="5904390" cy="5500456"/>
          </a:xfrm>
          <a:solidFill>
            <a:schemeClr val="lt2"/>
          </a:solidFill>
          <a:ln w="76200">
            <a:solidFill>
              <a:srgbClr val="FFFFFF"/>
            </a:solidFill>
            <a:miter/>
            <a:headEnd type="none"/>
            <a:tailEnd type="none"/>
          </a:ln>
          <a:effectLst>
            <a:outerShdw blurRad="50800" dist="12700" dir="5400000" algn="t" rotWithShape="0">
              <a:srgbClr val="000000">
                <a:alpha val="59000"/>
              </a:srgbClr>
            </a:outerShdw>
          </a:effectLst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457200" y="2133600"/>
            <a:ext cx="2139696" cy="4242816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F9711C8-C040-4ACE-8CD0-6E75A66D0EFA}" type="datetimeFigureOut">
              <a:rPr lang="en-PH" dirty="0"/>
              <a:t>05/01/2022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02B78B5-6A47-4635-8BAE-F931BEE60EA7}" type="slidenum">
              <a:rPr lang="en-PH" dirty="0"/>
              <a:t>‹#›</a:t>
            </a:fld>
            <a:endParaRPr lang="en-PH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 bwMode="white"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533400"/>
            <a:ext cx="8229600" cy="9906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600200"/>
            <a:ext cx="8229600" cy="4876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white"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57200" y="18288"/>
            <a:ext cx="2895600" cy="3291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rgbClr val="FFFFFF"/>
                </a:solidFill>
              </a:defRPr>
            </a:lvl1pPr>
          </a:lstStyle>
          <a:p>
            <a:pPr/>
            <a:fld id="{EF9711C8-C040-4ACE-8CD0-6E75A66D0EFA}" type="datetimeFigureOut">
              <a:rPr lang="en-PH" dirty="0"/>
              <a:t>05/01/2022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429000" y="18288"/>
            <a:ext cx="4114800" cy="3291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rgbClr val="FFFFFF"/>
                </a:solidFill>
              </a:defRPr>
            </a:lvl1pPr>
          </a:lstStyle>
          <a:p>
            <a:pPr/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7620000" y="18288"/>
            <a:ext cx="1066800" cy="329184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400" b="1" dirty="0">
                <a:solidFill>
                  <a:srgbClr val="FFFFFF"/>
                </a:solidFill>
              </a:defRPr>
            </a:lvl1pPr>
          </a:lstStyle>
          <a:p>
            <a:pPr/>
            <a:fld id="{E02B78B5-6A47-4635-8BAE-F931BEE60EA7}" type="slidenum">
              <a:rPr lang="en-PH" dirty="0"/>
              <a:t>‹#›</a:t>
            </a:fld>
            <a:endParaRPr lang="en-P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rtl="0" algn="l" defTabSz="914400">
        <a:spcBef>
          <a:spcPct val="0"/>
        </a:spcBef>
        <a:buNone/>
        <a:defRPr sz="4000" spc="-100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rtl="0" algn="l" defTabSz="914400">
        <a:spcBef>
          <a:spcPct val="20000"/>
        </a:spcBef>
        <a:buClr>
          <a:schemeClr val="accent1"/>
        </a:buClr>
        <a:buSzPct val="85000"/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rtl="0" algn="l" defTabSz="914400">
        <a:spcBef>
          <a:spcPct val="20000"/>
        </a:spcBef>
        <a:buClr>
          <a:schemeClr val="accent1"/>
        </a:buClr>
        <a:buSzPct val="85000"/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rtl="0" algn="l" defTabSz="914400">
        <a:spcBef>
          <a:spcPct val="20000"/>
        </a:spcBef>
        <a:buClr>
          <a:schemeClr val="accent1"/>
        </a:buClr>
        <a:buSzPct val="90000"/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rtl="0" algn="l" defTabSz="914400">
        <a:spcBef>
          <a:spcPct val="20000"/>
        </a:spcBef>
        <a:buClr>
          <a:schemeClr val="accent1"/>
        </a:buClr>
        <a:buFont typeface="Arial"/>
        <a:buChar char="•"/>
        <a:defRPr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rtl="0" algn="l" defTabSz="914400">
        <a:spcBef>
          <a:spcPct val="20000"/>
        </a:spcBef>
        <a:buClr>
          <a:schemeClr val="accent1"/>
        </a:buClr>
        <a:buSzPct val="100000"/>
        <a:buFont typeface="Arial"/>
        <a:buChar char="•"/>
        <a:defRPr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rtl="0" algn="l" defTabSz="914400">
        <a:spcBef>
          <a:spcPct val="20000"/>
        </a:spcBef>
        <a:buClr>
          <a:schemeClr val="accent1"/>
        </a:buClr>
        <a:buFont typeface="Arial"/>
        <a:buChar char="•"/>
        <a:defRPr sz="13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rtl="0" algn="l" defTabSz="914400">
        <a:spcBef>
          <a:spcPct val="20000"/>
        </a:spcBef>
        <a:buClr>
          <a:schemeClr val="accent1"/>
        </a:buClr>
        <a:buFont typeface="Arial"/>
        <a:buChar char="•"/>
        <a:defRPr sz="13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rtl="0" algn="l" defTabSz="914400">
        <a:spcBef>
          <a:spcPct val="20000"/>
        </a:spcBef>
        <a:buClr>
          <a:schemeClr val="accent1"/>
        </a:buClr>
        <a:buFont typeface="Arial"/>
        <a:buChar char="•"/>
        <a:defRPr sz="13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rtl="0" algn="l" defTabSz="914400">
        <a:spcBef>
          <a:spcPct val="20000"/>
        </a:spcBef>
        <a:buClr>
          <a:schemeClr val="accent1"/>
        </a:buClr>
        <a:buFont typeface="Arial"/>
        <a:buChar char="•"/>
        <a:defRPr sz="13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/>
          <a:p>
            <a:pPr defTabSz="914400"/>
            <a:r>
              <a:rPr lang="en-US" dirty="0"/>
              <a:t>BARANGAY RECORD SYSTEM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PH" dirty="0"/>
          </a:p>
        </p:txBody>
      </p:sp>
      <p:sp>
        <p:nvSpPr>
          <p:cNvPr id="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5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5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5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5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5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5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5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5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5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5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6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PH" dirty="0"/>
          </a:p>
        </p:txBody>
      </p:sp>
      <p:pic>
        <p:nvPicPr>
          <p:cNvPr id="1026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9512" y="980728"/>
            <a:ext cx="8581482" cy="4149080"/>
          </a:xfrm>
          <a:prstGeom prst="rect">
            <a:avLst/>
          </a:prstGeom>
          <a:noFill/>
          <a:ln>
            <a:noFill/>
            <a:headEnd type="none"/>
            <a:tailEnd type="none"/>
          </a:ln>
          <a:effectLst/>
        </p:spPr>
      </p:pic>
      <p:sp>
        <p:nvSpPr>
          <p:cNvPr id="102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2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2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3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3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3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3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3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3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3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3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3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3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4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4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4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4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4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4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4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4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4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4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5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5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5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5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5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5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5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5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5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5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6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6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6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6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6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6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6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6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6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6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7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7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7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7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7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7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7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7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7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7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8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8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8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08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PH" dirty="0"/>
          </a:p>
        </p:txBody>
      </p:sp>
      <p:pic>
        <p:nvPicPr>
          <p:cNvPr id="2050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395535" y="404664"/>
            <a:ext cx="8424937" cy="6372225"/>
          </a:xfrm>
          <a:prstGeom prst="rect">
            <a:avLst/>
          </a:prstGeom>
          <a:noFill/>
          <a:ln>
            <a:noFill/>
            <a:headEnd type="none"/>
            <a:tailEnd type="none"/>
          </a:ln>
          <a:effectLst/>
        </p:spPr>
      </p:pic>
      <p:sp>
        <p:nvSpPr>
          <p:cNvPr id="205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5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5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5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5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5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5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5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5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6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6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6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6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6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6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6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6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6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6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7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7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7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7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7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7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7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7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7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7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8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8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8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8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8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8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8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8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8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8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9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9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9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9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9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9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9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9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9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09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10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10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10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10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10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10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10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210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PH" dirty="0"/>
          </a:p>
        </p:txBody>
      </p:sp>
      <p:pic>
        <p:nvPicPr>
          <p:cNvPr id="3074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539552" y="1751366"/>
            <a:ext cx="8136904" cy="4833544"/>
          </a:xfrm>
          <a:prstGeom prst="rect">
            <a:avLst/>
          </a:prstGeom>
          <a:noFill/>
          <a:ln>
            <a:noFill/>
            <a:headEnd type="none"/>
            <a:tailEnd type="none"/>
          </a:ln>
          <a:effectLst/>
        </p:spPr>
      </p:pic>
      <p:sp>
        <p:nvSpPr>
          <p:cNvPr id="307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7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7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7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7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8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8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8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8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8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8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8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8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8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8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9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9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9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9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9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9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9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9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9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09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0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0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0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0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0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0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0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0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0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0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1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1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1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1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1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1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1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1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1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1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2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2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2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2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2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2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2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2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2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2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3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313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PH" dirty="0"/>
          </a:p>
        </p:txBody>
      </p:sp>
      <p:pic>
        <p:nvPicPr>
          <p:cNvPr id="4098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9511" y="620688"/>
            <a:ext cx="8568953" cy="5970612"/>
          </a:xfrm>
          <a:prstGeom prst="rect">
            <a:avLst/>
          </a:prstGeom>
          <a:noFill/>
          <a:ln>
            <a:noFill/>
            <a:headEnd type="none"/>
            <a:tailEnd type="none"/>
          </a:ln>
          <a:effectLst/>
        </p:spPr>
      </p:pic>
      <p:sp>
        <p:nvSpPr>
          <p:cNvPr id="409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0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0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0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0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0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0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0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0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0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0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1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1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1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1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1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1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1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1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1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1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2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2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2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2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2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2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2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2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2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2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3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3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3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3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3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3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3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3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3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3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4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4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4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4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4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4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46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47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48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49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50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51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52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53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54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4155" name="SyncfusionLicense"/>
          <p:cNvSpPr txBox="1">
            <a:spLocks noChangeArrowheads="1"/>
          </p:cNvSpPr>
          <p:nvPr/>
        </p:nvSpPr>
        <p:spPr bwMode="white">
          <a:xfrm rot="0">
            <a:off x="1841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>
          <a:solidFill>
            <a:schemeClr val="phClr"/>
          </a:solidFill>
          <a:prstDash val="solid"/>
          <a:headEnd type="none"/>
          <a:tailEnd type="none"/>
        </a:ln>
        <a:ln w="26425" cap="flat">
          <a:solidFill>
            <a:schemeClr val="phClr"/>
          </a:solidFill>
          <a:prstDash val="solid"/>
          <a:headEnd type="none"/>
          <a:tailEnd type="none"/>
        </a:ln>
        <a:ln w="4445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/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srcRect/>
          <a:tile tx="0" ty="0" sx="70000" sy="70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Lines>0</Lines>
  <MMClips>0</MMClips>
  <Notes>0</Notes>
  <Pages>0</Pages>
  <Paragraphs>1</Paragraphs>
  <PresentationFormat>On-screen Show (4:3)</PresentationFormat>
  <Template>Clarity</Template>
  <HiddenSlides>0</HiddenSlides>
  <LinksUpToDate>false</LinksUpToDate>
  <ScaleCrop>false</ScaleCrop>
  <Slides>5</Slides>
  <TotalTime>5</TotalTime>
  <Words>3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Andres P. Jario</dc:creator>
  <cp:lastModifiedBy>Andres P. Jario</cp:lastModifiedBy>
  <dcterms:created xsi:type="dcterms:W3CDTF">2022-01-05T03:57:03Z</dcterms:created>
  <dcterms:modified xsi:type="dcterms:W3CDTF">2022-01-05T04:02:52Z</dcterms:modified>
  <cp:revision>1</cp:revision>
  <dc:title>BARANGAY RECORD SYSTEM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