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58aed9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58aed9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58aed9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58aed9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774a32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774a32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774a32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774a32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a5b464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a5b464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stcontainers.org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uildpacks.io/docs/concepts/components/" TargetMode="External"/><Relationship Id="rId4" Type="http://schemas.openxmlformats.org/officeDocument/2006/relationships/hyperlink" Target="https://buildpacks.io/docs/concepts/components/builder/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buildpacks.io/docs/concepts/operations/rebase/" TargetMode="External"/><Relationship Id="rId9" Type="http://schemas.openxmlformats.org/officeDocument/2006/relationships/hyperlink" Target="https://buildpacks.io/docs/concepts/operations/build/" TargetMode="External"/><Relationship Id="rId5" Type="http://schemas.openxmlformats.org/officeDocument/2006/relationships/hyperlink" Target="https://buildpacks.io/docs/concepts/components/buildpack/" TargetMode="External"/><Relationship Id="rId6" Type="http://schemas.openxmlformats.org/officeDocument/2006/relationships/hyperlink" Target="https://buildpacks.io/docs/concepts/components/lifecycle/" TargetMode="External"/><Relationship Id="rId7" Type="http://schemas.openxmlformats.org/officeDocument/2006/relationships/hyperlink" Target="https://buildpacks.io/docs/concepts/components/stack/" TargetMode="External"/><Relationship Id="rId8" Type="http://schemas.openxmlformats.org/officeDocument/2006/relationships/hyperlink" Target="https://buildpacks.io/docs/concepts/operati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uildpacks.io/" TargetMode="External"/><Relationship Id="rId4" Type="http://schemas.openxmlformats.org/officeDocument/2006/relationships/hyperlink" Target="https://github.com/cloudfoundry/java-cnb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Testcontainers &amp; buildpacks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 Frankovic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Zagreb, 19.11.2019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728" y="283247"/>
            <a:ext cx="741600" cy="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Testcontainers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6E75"/>
              </a:buClr>
              <a:buSzPts val="1800"/>
              <a:buFont typeface="Roboto"/>
              <a:buChar char="●"/>
            </a:pPr>
            <a:r>
              <a:rPr lang="en" sz="11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Run docker containers from integration tests</a:t>
            </a:r>
            <a:endParaRPr sz="11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6E75"/>
              </a:buClr>
              <a:buSzPts val="1800"/>
              <a:buFont typeface="Roboto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https://www.testcontainers.org/</a:t>
            </a:r>
            <a:endParaRPr sz="11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728" y="283247"/>
            <a:ext cx="741600" cy="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Buildpacks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460950" y="17484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Components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Builder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- A builder is an image that bundles all the bits and information on how to build your apps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Buildpack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- A buildpack is a unit of work that inspects your app source code and formulates a plan to build and run your application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Lifecycle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- The lifecycle orchestrates buildpack execution, then assembles the resulting artifacts into a final app image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Stack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- A stack provides the buildpack lifecycle with build-time and run-time environments in the form of images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Operations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Build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- Build is the process of executing one or more buildpacks against the app’s source code to produce a runnable OCI image</a:t>
            </a:r>
            <a:endParaRPr sz="1100">
              <a:solidFill>
                <a:schemeClr val="accent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723900" marR="1143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Rebase</a:t>
            </a:r>
            <a:r>
              <a:rPr lang="en" sz="1100">
                <a:solidFill>
                  <a:schemeClr val="accent1"/>
                </a:solidFill>
              </a:rPr>
              <a:t> - </a:t>
            </a:r>
            <a:r>
              <a:rPr lang="en" sz="1100">
                <a:solidFill>
                  <a:schemeClr val="accent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Rebase allows app developers or operators to rapidly update an app image when its stack's run image has changed</a:t>
            </a:r>
            <a:endParaRPr sz="11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728" y="283247"/>
            <a:ext cx="741600" cy="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Buildpacks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https://buildpacks.io/</a:t>
            </a:r>
            <a:endParaRPr sz="11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https://github.com/buildpack/samples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https://github.com/cloudfoundry/java-cnb</a:t>
            </a:r>
            <a:endParaRPr sz="1100"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8728" y="283247"/>
            <a:ext cx="741600" cy="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728" y="283247"/>
            <a:ext cx="741600" cy="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