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Slab"/>
      <p:regular r:id="rId11"/>
      <p:bold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regular.fntdata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349596ec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349596ec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49596ec6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49596ec6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349596ec6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349596ec6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349596ec6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349596ec6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Case study 1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Diabetes management and AI insulin delivery system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Date formatting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873275" y="2956975"/>
            <a:ext cx="3480000" cy="20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ca" sz="1200">
                <a:solidFill>
                  <a:schemeClr val="dk1"/>
                </a:solidFill>
              </a:rPr>
              <a:t>EEE MMM dd HH:mm:ss zzzZ yyyy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ca" sz="1200">
                <a:solidFill>
                  <a:schemeClr val="dk1"/>
                </a:solidFill>
              </a:rPr>
              <a:t>S</a:t>
            </a:r>
            <a:r>
              <a:rPr lang="ca" sz="1200">
                <a:solidFill>
                  <a:schemeClr val="dk1"/>
                </a:solidFill>
              </a:rPr>
              <a:t>cientific notation (exponential format)</a:t>
            </a:r>
            <a:endParaRPr sz="120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875" y="2359550"/>
            <a:ext cx="3814376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1171850" y="1654425"/>
            <a:ext cx="306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1"/>
                </a:solidFill>
              </a:rPr>
              <a:t>original_sgv.csv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4967100" y="1654425"/>
            <a:ext cx="394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1"/>
                </a:solidFill>
              </a:rPr>
              <a:t>original_treatments_mongoDB.csv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4700" y="2218725"/>
            <a:ext cx="1700775" cy="6356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5861688" y="3049825"/>
            <a:ext cx="35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</a:rPr>
              <a:t>M/D/YYYY H:mm:ss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Wrong values in glycemia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775" y="1492750"/>
            <a:ext cx="3433899" cy="31433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type="title"/>
          </p:nvPr>
        </p:nvSpPr>
        <p:spPr>
          <a:xfrm>
            <a:off x="4374175" y="1492750"/>
            <a:ext cx="4915200" cy="27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200"/>
              <a:t>Hypoglycemia: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200"/>
              <a:t>sgv &lt; 20 (only values 1,3,5)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200"/>
              <a:t>Hyperglycemia: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200"/>
              <a:t>sgv &gt; 400</a:t>
            </a:r>
            <a:endParaRPr sz="2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Dis/continuity of data information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750" y="1850350"/>
            <a:ext cx="4801800" cy="24009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5572600" y="2192375"/>
            <a:ext cx="2814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updated each 5 minutes approximately.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can see that there are some large gaps that exist.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Graph on 14/07/2019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5869675" y="1681175"/>
            <a:ext cx="30969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Approximately after 30 minutes of ingesting carbs,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will see a raise of the blood sugar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Similarly, after the same amount of time of ingesting the </a:t>
            </a:r>
            <a:r>
              <a:rPr lang="ca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insulin</a:t>
            </a:r>
            <a:r>
              <a:rPr lang="ca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we can see a drop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525" y="1234200"/>
            <a:ext cx="4641257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