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9" r:id="rId2"/>
    <p:sldId id="434" r:id="rId3"/>
    <p:sldId id="420" r:id="rId4"/>
    <p:sldId id="421" r:id="rId5"/>
    <p:sldId id="422" r:id="rId6"/>
    <p:sldId id="423" r:id="rId7"/>
    <p:sldId id="424" r:id="rId8"/>
    <p:sldId id="425" r:id="rId9"/>
    <p:sldId id="426" r:id="rId10"/>
    <p:sldId id="435" r:id="rId11"/>
    <p:sldId id="436" r:id="rId12"/>
    <p:sldId id="437" r:id="rId13"/>
    <p:sldId id="438" r:id="rId14"/>
    <p:sldId id="43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94"/>
  </p:normalViewPr>
  <p:slideViewPr>
    <p:cSldViewPr snapToGrid="0">
      <p:cViewPr varScale="1">
        <p:scale>
          <a:sx n="108" d="100"/>
          <a:sy n="108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C3981-1E26-5AFD-B3E7-388928583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2639BC-1809-B524-B31C-8306E5DE7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5EFFAD-2D45-59E0-A1AC-97EAFF3D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B1BE-308C-4C7D-B109-53656BB0DF9F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1A404A-D8AB-2F7F-0B96-E055D2C75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A2AD29-2B94-D98E-F298-215B2DF5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7ED-0918-4F7B-96BC-913D7438F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44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4B0B3-0897-2B4D-FBF9-F2957C6D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50413B-FAA4-091A-7406-D09D65472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637E03-F5FD-D9A4-BD5A-20042A271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B1BE-308C-4C7D-B109-53656BB0DF9F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30121F-A61F-D439-CA80-1878CA30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C81F4-EE5E-8AB6-7A90-C05A97CC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7ED-0918-4F7B-96BC-913D7438F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91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3B2207-BC19-7126-5550-8E05930FD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F8A180-1604-DF28-5E65-DA840B038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826E8B-61E1-5E6C-28EA-36C474B1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B1BE-308C-4C7D-B109-53656BB0DF9F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52CF45-B195-0A8A-4FB1-5A9DAB53A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4C6B3F-84C8-D184-F854-BF62DEE46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7ED-0918-4F7B-96BC-913D7438F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904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-29816" y="1"/>
            <a:ext cx="12221816" cy="6858000"/>
            <a:chOff x="-22362" y="1"/>
            <a:chExt cx="9166362" cy="5143500"/>
          </a:xfrm>
        </p:grpSpPr>
        <p:pic>
          <p:nvPicPr>
            <p:cNvPr id="2" name="그림 1" descr="텍스트, 전자기기이(가) 표시된 사진&#10;&#10;자동 생성된 설명">
              <a:extLst>
                <a:ext uri="{FF2B5EF4-FFF2-40B4-BE49-F238E27FC236}">
                  <a16:creationId xmlns:a16="http://schemas.microsoft.com/office/drawing/2014/main" id="{415E2E35-1979-48C3-B761-7E8509A2970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962"/>
            <a:stretch/>
          </p:blipFill>
          <p:spPr>
            <a:xfrm>
              <a:off x="4122057" y="1"/>
              <a:ext cx="5021943" cy="5143500"/>
            </a:xfrm>
            <a:prstGeom prst="rect">
              <a:avLst/>
            </a:prstGeom>
          </p:spPr>
        </p:pic>
        <p:pic>
          <p:nvPicPr>
            <p:cNvPr id="3" name="그림 2" descr="텍스트, 전자기기이(가) 표시된 사진&#10;&#10;자동 생성된 설명">
              <a:extLst>
                <a:ext uri="{FF2B5EF4-FFF2-40B4-BE49-F238E27FC236}">
                  <a16:creationId xmlns:a16="http://schemas.microsoft.com/office/drawing/2014/main" id="{415E2E35-1979-48C3-B761-7E8509A2970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78"/>
            <a:stretch/>
          </p:blipFill>
          <p:spPr>
            <a:xfrm>
              <a:off x="-22362" y="1"/>
              <a:ext cx="4144419" cy="5143500"/>
            </a:xfrm>
            <a:prstGeom prst="rect">
              <a:avLst/>
            </a:prstGeom>
          </p:spPr>
        </p:pic>
      </p:grpSp>
      <p:sp>
        <p:nvSpPr>
          <p:cNvPr id="5" name="Rectangle 17">
            <a:extLst>
              <a:ext uri="{FF2B5EF4-FFF2-40B4-BE49-F238E27FC236}">
                <a16:creationId xmlns:a16="http://schemas.microsoft.com/office/drawing/2014/main" id="{DC3115D1-DC7D-4F3B-8685-52740E08D8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9939" y="6582093"/>
            <a:ext cx="552124" cy="153835"/>
          </a:xfrm>
          <a:prstGeom prst="rect">
            <a:avLst/>
          </a:prstGeom>
          <a:noFill/>
          <a:effectLst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defRPr/>
            </a:pPr>
            <a:r>
              <a:rPr lang="en-US" altLang="ko-KR" sz="1067" dirty="0">
                <a:ln>
                  <a:noFill/>
                </a:ln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Arial" panose="020B0604020202020204" pitchFamily="34" charset="0"/>
              </a:rPr>
              <a:t>&lt;</a:t>
            </a:r>
            <a:fld id="{87EC810E-F784-4439-A0DB-2C7343AB6795}" type="slidenum">
              <a:rPr lang="en-US" altLang="ko-KR" sz="1067" smtClean="0">
                <a:ln>
                  <a:noFill/>
                </a:ln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Arial" panose="020B0604020202020204" pitchFamily="34" charset="0"/>
              </a:rPr>
              <a:pPr algn="ctr">
                <a:defRPr/>
              </a:pPr>
              <a:t>‹#›</a:t>
            </a:fld>
            <a:r>
              <a:rPr lang="en-US" altLang="ko-KR" sz="1067" dirty="0">
                <a:ln>
                  <a:noFill/>
                </a:ln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16323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88812B1-B7AA-49A2-97E3-F35EF36C0A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17">
            <a:extLst>
              <a:ext uri="{FF2B5EF4-FFF2-40B4-BE49-F238E27FC236}">
                <a16:creationId xmlns:a16="http://schemas.microsoft.com/office/drawing/2014/main" id="{DC3115D1-DC7D-4F3B-8685-52740E08D8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9939" y="6582093"/>
            <a:ext cx="552124" cy="153835"/>
          </a:xfrm>
          <a:prstGeom prst="rect">
            <a:avLst/>
          </a:prstGeom>
          <a:noFill/>
          <a:effectLst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defRPr/>
            </a:pPr>
            <a:r>
              <a:rPr lang="en-US" altLang="ko-KR" sz="1067" dirty="0">
                <a:ln>
                  <a:noFill/>
                </a:ln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Arial" panose="020B0604020202020204" pitchFamily="34" charset="0"/>
              </a:rPr>
              <a:t>&lt;</a:t>
            </a:r>
            <a:fld id="{87EC810E-F784-4439-A0DB-2C7343AB6795}" type="slidenum">
              <a:rPr lang="en-US" altLang="ko-KR" sz="1067" smtClean="0">
                <a:ln>
                  <a:noFill/>
                </a:ln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Arial" panose="020B0604020202020204" pitchFamily="34" charset="0"/>
              </a:rPr>
              <a:pPr algn="ctr">
                <a:defRPr/>
              </a:pPr>
              <a:t>‹#›</a:t>
            </a:fld>
            <a:r>
              <a:rPr lang="en-US" altLang="ko-KR" sz="1067" dirty="0">
                <a:ln>
                  <a:noFill/>
                </a:ln>
                <a:solidFill>
                  <a:schemeClr val="bg1"/>
                </a:solidFill>
                <a:latin typeface="a타이틀고딕1" panose="02020600000000000000" pitchFamily="18" charset="-127"/>
                <a:ea typeface="a타이틀고딕1" panose="02020600000000000000" pitchFamily="18" charset="-127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4212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E7551-25D2-D77A-7AD8-60501AE3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FA3DAA-D87C-8735-1651-D394D6EEE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5BB9E-23E4-D3E7-4F10-E19AF0416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B1BE-308C-4C7D-B109-53656BB0DF9F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94345B-5C74-6DB9-4794-4E11FF2B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040025-0253-8D1F-A7BD-0FB61501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7ED-0918-4F7B-96BC-913D7438F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592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A066C-CC6F-609A-0BE1-EA3FF9E26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48651A-DFB4-7756-2F41-8FE966950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79296A-73E4-20CC-C9C3-0BFB0B628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B1BE-308C-4C7D-B109-53656BB0DF9F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A48902-F5F8-9B60-58FE-A0D0F069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4CCDC8-BD88-2B95-AACB-FB40DA571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7ED-0918-4F7B-96BC-913D7438F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27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09501-402F-27CF-3A14-629C5E2AE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BF20B8-6E64-5D67-EBE0-EC1591CCA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89416E-7A9F-DAFC-EA4B-4307D8178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72880D-A89F-3D30-BF8B-BCF10179E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B1BE-308C-4C7D-B109-53656BB0DF9F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40DB9F-B127-CA1C-FA6F-2F425800F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4E1FDC-1A74-69E4-56B0-688A70049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7ED-0918-4F7B-96BC-913D7438F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89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CD131-2B95-9D95-A9C9-C28B586EE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8FB241-3EA9-26D5-B845-40B36C467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E0C86A-6679-894D-96F3-E9CA5F3A4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AA368F-65D5-CA0C-0708-EF9481410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4F6E99-3151-C168-655A-7D2A3C99F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FA7A8C-653B-BED7-5C6C-F1BE30824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B1BE-308C-4C7D-B109-53656BB0DF9F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E8FCA2-91E1-3F87-BD9D-5A00B262E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65DB2D-6992-4AC6-9FD2-6E8B8AC47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7ED-0918-4F7B-96BC-913D7438F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62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887FE-D654-2686-6D2B-9C49BEFA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6D8B8D-2539-D1E5-1003-8617FF7BE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B1BE-308C-4C7D-B109-53656BB0DF9F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319325-08BB-E1CE-734B-1B7876499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9E8BA1-C4C8-84E1-81A7-82A7E7578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7ED-0918-4F7B-96BC-913D7438F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F021CB-C40F-491A-31DB-CAB549D3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B1BE-308C-4C7D-B109-53656BB0DF9F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B64181-CD4F-CBA3-F566-C6DBB668F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67CEDA-C45E-CD39-A152-49A6F8A5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7ED-0918-4F7B-96BC-913D7438F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06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3D3E5-652C-BD89-BE29-A0DC25B77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D6BC59-E74A-77A7-C3F7-FDFC56144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BA5013-36DC-6DC8-DCAD-AB5F395BF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3501D5-E32C-095B-A589-C432FE67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B1BE-308C-4C7D-B109-53656BB0DF9F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7EC84A-B701-195C-0672-75AECC304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63A905-0CFD-D211-9E64-23A8B1445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7ED-0918-4F7B-96BC-913D7438F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39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545E5-354D-3AB1-92E5-D3574773C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A5E1B8-A387-7EAC-D324-C0CC8566E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9520F3-D688-BBEC-1BED-8C4B71287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72E65A-4BA9-412D-4B20-C4ED40751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B1BE-308C-4C7D-B109-53656BB0DF9F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29DF7B-3DA7-E3AC-9D93-1098A9F81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6BEEF8-F6CA-86D8-A8C5-DC95E6B8C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7ED-0918-4F7B-96BC-913D7438F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08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5FD57E-3CDA-8D24-702C-B3561B4B9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290EEA-95D7-6492-BBDA-C283BD735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FF8F42-1833-37A6-FFBC-61A31F29E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3B1BE-308C-4C7D-B109-53656BB0DF9F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C51DE5-4CC9-1EEC-D3FA-4092EFD06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DE86D7-8B0E-A630-14AB-405A3C690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A87ED-0918-4F7B-96BC-913D7438F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78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38EDF2E4-69A2-5645-809C-BCD115DC9540}"/>
              </a:ext>
            </a:extLst>
          </p:cNvPr>
          <p:cNvSpPr txBox="1">
            <a:spLocks/>
          </p:cNvSpPr>
          <p:nvPr/>
        </p:nvSpPr>
        <p:spPr>
          <a:xfrm>
            <a:off x="599440" y="4461509"/>
            <a:ext cx="6197600" cy="1502411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533" dirty="0">
                <a:solidFill>
                  <a:schemeClr val="bg1"/>
                </a:solidFill>
                <a:latin typeface="+mn-ea"/>
                <a:ea typeface="+mn-ea"/>
              </a:rPr>
              <a:t>Visual Studio Code</a:t>
            </a:r>
            <a:r>
              <a:rPr kumimoji="1" lang="ko-KR" altLang="en-US" sz="4533" dirty="0">
                <a:solidFill>
                  <a:schemeClr val="bg1"/>
                </a:solidFill>
                <a:latin typeface="+mn-ea"/>
                <a:ea typeface="+mn-ea"/>
              </a:rPr>
              <a:t>에서 </a:t>
            </a:r>
            <a:r>
              <a:rPr kumimoji="1" lang="ko-KR" altLang="en-US" sz="4533" dirty="0" err="1">
                <a:solidFill>
                  <a:schemeClr val="bg1"/>
                </a:solidFill>
                <a:latin typeface="+mn-ea"/>
                <a:ea typeface="+mn-ea"/>
              </a:rPr>
              <a:t>코파일럿</a:t>
            </a:r>
            <a:r>
              <a:rPr kumimoji="1" lang="ko-KR" altLang="en-US" sz="4533" dirty="0">
                <a:solidFill>
                  <a:schemeClr val="bg1"/>
                </a:solidFill>
                <a:latin typeface="+mn-ea"/>
                <a:ea typeface="+mn-ea"/>
              </a:rPr>
              <a:t> 활용하기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9D93E9A-4C7B-0B49-BDE4-E32271F98778}"/>
              </a:ext>
            </a:extLst>
          </p:cNvPr>
          <p:cNvSpPr txBox="1">
            <a:spLocks/>
          </p:cNvSpPr>
          <p:nvPr/>
        </p:nvSpPr>
        <p:spPr>
          <a:xfrm>
            <a:off x="599440" y="3024717"/>
            <a:ext cx="1381760" cy="1325033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7200" dirty="0">
                <a:solidFill>
                  <a:schemeClr val="bg1"/>
                </a:solidFill>
                <a:latin typeface="+mn-ea"/>
                <a:ea typeface="+mn-ea"/>
              </a:rPr>
              <a:t>03</a:t>
            </a:r>
            <a:endParaRPr kumimoji="1" lang="ko-KR" altLang="en-US" sz="7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99440" y="4309109"/>
            <a:ext cx="59029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486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FA1A0B-4EDB-5847-8044-D1A0CD5BCA9C}"/>
              </a:ext>
            </a:extLst>
          </p:cNvPr>
          <p:cNvSpPr txBox="1">
            <a:spLocks/>
          </p:cNvSpPr>
          <p:nvPr/>
        </p:nvSpPr>
        <p:spPr>
          <a:xfrm>
            <a:off x="237067" y="141818"/>
            <a:ext cx="10515600" cy="1325033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467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코파일럿</a:t>
            </a:r>
            <a:r>
              <a:rPr kumimoji="1" lang="ko-KR" altLang="en-US" sz="3467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활용하기 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0F2B68E-0529-C643-AA2F-029CFC9D7717}"/>
              </a:ext>
            </a:extLst>
          </p:cNvPr>
          <p:cNvSpPr txBox="1">
            <a:spLocks/>
          </p:cNvSpPr>
          <p:nvPr/>
        </p:nvSpPr>
        <p:spPr>
          <a:xfrm>
            <a:off x="537210" y="1161204"/>
            <a:ext cx="11127741" cy="51506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>
            <a:lvl1pPr marL="139700" indent="-139700" fontAlgn="base" latinLnBrk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rgbClr val="3333CC"/>
              </a:buClr>
              <a:buSzPct val="120000"/>
              <a:buFont typeface="Arial" panose="020B0604020202020204" pitchFamily="34" charset="0"/>
              <a:buBlip>
                <a:blip r:embed="rId2"/>
              </a:buBlip>
              <a:defRPr kumimoji="1" sz="1800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defRPr>
            </a:lvl1pPr>
            <a:lvl2pPr marL="450850" lvl="1" indent="-184150" fontAlgn="base" latinLnBrk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chemeClr val="tx1">
                  <a:lumMod val="85000"/>
                  <a:lumOff val="15000"/>
                </a:schemeClr>
              </a:buClr>
              <a:buSzPct val="120000"/>
              <a:buFont typeface="맑은 고딕" panose="020B0503020000020004" pitchFamily="50" charset="-127"/>
              <a:buChar char="-"/>
              <a:defRPr kumimoji="1" sz="160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LLM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엔진을 변경하는 경우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코파일럿의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오른쪽 하단을 클릭하면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Claude Sonnet 4, GPT-5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등으로 변경할 수 있다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BD2AD9-7D01-BA50-5871-2D13D1F76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706" y="2133124"/>
            <a:ext cx="4104762" cy="3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20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FA1A0B-4EDB-5847-8044-D1A0CD5BCA9C}"/>
              </a:ext>
            </a:extLst>
          </p:cNvPr>
          <p:cNvSpPr txBox="1">
            <a:spLocks/>
          </p:cNvSpPr>
          <p:nvPr/>
        </p:nvSpPr>
        <p:spPr>
          <a:xfrm>
            <a:off x="237067" y="141818"/>
            <a:ext cx="10515600" cy="1325033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467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코파일럿</a:t>
            </a:r>
            <a:r>
              <a:rPr kumimoji="1" lang="ko-KR" altLang="en-US" sz="3467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활용하기 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0F2B68E-0529-C643-AA2F-029CFC9D7717}"/>
              </a:ext>
            </a:extLst>
          </p:cNvPr>
          <p:cNvSpPr txBox="1">
            <a:spLocks/>
          </p:cNvSpPr>
          <p:nvPr/>
        </p:nvSpPr>
        <p:spPr>
          <a:xfrm>
            <a:off x="537210" y="1161204"/>
            <a:ext cx="11127741" cy="51506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>
            <a:lvl1pPr marL="139700" indent="-139700" fontAlgn="base" latinLnBrk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rgbClr val="3333CC"/>
              </a:buClr>
              <a:buSzPct val="120000"/>
              <a:buFont typeface="Arial" panose="020B0604020202020204" pitchFamily="34" charset="0"/>
              <a:buBlip>
                <a:blip r:embed="rId2"/>
              </a:buBlip>
              <a:defRPr kumimoji="1" sz="1800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defRPr>
            </a:lvl1pPr>
            <a:lvl2pPr marL="450850" lvl="1" indent="-184150" fontAlgn="base" latinLnBrk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chemeClr val="tx1">
                  <a:lumMod val="85000"/>
                  <a:lumOff val="15000"/>
                </a:schemeClr>
              </a:buClr>
              <a:buSzPct val="120000"/>
              <a:buFont typeface="맑은 고딕" panose="020B0503020000020004" pitchFamily="50" charset="-127"/>
              <a:buChar char="-"/>
              <a:defRPr kumimoji="1" sz="160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HTML5, CSS3,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Javascript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로 되어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있는 코드를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파이썬으로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포팅해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달라고 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 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0EC4E1-2CC6-2A4E-861E-82A1DCDA4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774" y="1918011"/>
            <a:ext cx="3646052" cy="413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73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FA1A0B-4EDB-5847-8044-D1A0CD5BCA9C}"/>
              </a:ext>
            </a:extLst>
          </p:cNvPr>
          <p:cNvSpPr txBox="1">
            <a:spLocks/>
          </p:cNvSpPr>
          <p:nvPr/>
        </p:nvSpPr>
        <p:spPr>
          <a:xfrm>
            <a:off x="237067" y="141818"/>
            <a:ext cx="10515600" cy="1325033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467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코파일럿</a:t>
            </a:r>
            <a:r>
              <a:rPr kumimoji="1" lang="ko-KR" altLang="en-US" sz="3467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활용하기 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0F2B68E-0529-C643-AA2F-029CFC9D7717}"/>
              </a:ext>
            </a:extLst>
          </p:cNvPr>
          <p:cNvSpPr txBox="1">
            <a:spLocks/>
          </p:cNvSpPr>
          <p:nvPr/>
        </p:nvSpPr>
        <p:spPr>
          <a:xfrm>
            <a:off x="537210" y="1161204"/>
            <a:ext cx="11127741" cy="51506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>
            <a:lvl1pPr marL="139700" indent="-139700" fontAlgn="base" latinLnBrk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rgbClr val="3333CC"/>
              </a:buClr>
              <a:buSzPct val="120000"/>
              <a:buFont typeface="Arial" panose="020B0604020202020204" pitchFamily="34" charset="0"/>
              <a:buBlip>
                <a:blip r:embed="rId2"/>
              </a:buBlip>
              <a:defRPr kumimoji="1" sz="1800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defRPr>
            </a:lvl1pPr>
            <a:lvl2pPr marL="450850" lvl="1" indent="-184150" fontAlgn="base" latinLnBrk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chemeClr val="tx1">
                  <a:lumMod val="85000"/>
                  <a:lumOff val="15000"/>
                </a:schemeClr>
              </a:buClr>
              <a:buSzPct val="120000"/>
              <a:buFont typeface="맑은 고딕" panose="020B0503020000020004" pitchFamily="50" charset="-127"/>
              <a:buChar char="-"/>
              <a:defRPr kumimoji="1" sz="160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cmd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실행해서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도스창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또는 터미널을 오픈해서 아래와 같이 외부 라이브러리를 설치한다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pip install 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pygame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D39955-1C35-3F46-A94D-9F89CCFBB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669" y="2747222"/>
            <a:ext cx="6945097" cy="294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59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FA1A0B-4EDB-5847-8044-D1A0CD5BCA9C}"/>
              </a:ext>
            </a:extLst>
          </p:cNvPr>
          <p:cNvSpPr txBox="1">
            <a:spLocks/>
          </p:cNvSpPr>
          <p:nvPr/>
        </p:nvSpPr>
        <p:spPr>
          <a:xfrm>
            <a:off x="237067" y="141818"/>
            <a:ext cx="10515600" cy="1325033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467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코파일럿</a:t>
            </a:r>
            <a:r>
              <a:rPr kumimoji="1" lang="ko-KR" altLang="en-US" sz="3467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활용하기 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0F2B68E-0529-C643-AA2F-029CFC9D7717}"/>
              </a:ext>
            </a:extLst>
          </p:cNvPr>
          <p:cNvSpPr txBox="1">
            <a:spLocks/>
          </p:cNvSpPr>
          <p:nvPr/>
        </p:nvSpPr>
        <p:spPr>
          <a:xfrm>
            <a:off x="537210" y="1161204"/>
            <a:ext cx="11127741" cy="51506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>
            <a:lvl1pPr marL="139700" indent="-139700" fontAlgn="base" latinLnBrk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rgbClr val="3333CC"/>
              </a:buClr>
              <a:buSzPct val="120000"/>
              <a:buFont typeface="Arial" panose="020B0604020202020204" pitchFamily="34" charset="0"/>
              <a:buBlip>
                <a:blip r:embed="rId2"/>
              </a:buBlip>
              <a:defRPr kumimoji="1" sz="1800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defRPr>
            </a:lvl1pPr>
            <a:lvl2pPr marL="450850" lvl="1" indent="-184150" fontAlgn="base" latinLnBrk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chemeClr val="tx1">
                  <a:lumMod val="85000"/>
                  <a:lumOff val="15000"/>
                </a:schemeClr>
              </a:buClr>
              <a:buSzPct val="120000"/>
              <a:buFont typeface="맑은 고딕" panose="020B0503020000020004" pitchFamily="50" charset="-127"/>
              <a:buChar char="-"/>
              <a:defRPr kumimoji="1" sz="160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코파일럿에서 생성된 코드를 새로 추가한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테트리스게임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파이썬버전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py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에 적용하고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유지를 클릭한다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197C4B-BA9E-9F4C-A40B-5EA53EB81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98" y="1971193"/>
            <a:ext cx="8086727" cy="434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91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FA1A0B-4EDB-5847-8044-D1A0CD5BCA9C}"/>
              </a:ext>
            </a:extLst>
          </p:cNvPr>
          <p:cNvSpPr txBox="1">
            <a:spLocks/>
          </p:cNvSpPr>
          <p:nvPr/>
        </p:nvSpPr>
        <p:spPr>
          <a:xfrm>
            <a:off x="237067" y="141818"/>
            <a:ext cx="10515600" cy="1325033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467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코파일럿</a:t>
            </a:r>
            <a:r>
              <a:rPr kumimoji="1" lang="ko-KR" altLang="en-US" sz="3467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활용하기 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0F2B68E-0529-C643-AA2F-029CFC9D7717}"/>
              </a:ext>
            </a:extLst>
          </p:cNvPr>
          <p:cNvSpPr txBox="1">
            <a:spLocks/>
          </p:cNvSpPr>
          <p:nvPr/>
        </p:nvSpPr>
        <p:spPr>
          <a:xfrm>
            <a:off x="537210" y="1161204"/>
            <a:ext cx="11127741" cy="51506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>
            <a:lvl1pPr marL="139700" indent="-139700" fontAlgn="base" latinLnBrk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rgbClr val="3333CC"/>
              </a:buClr>
              <a:buSzPct val="120000"/>
              <a:buFont typeface="Arial" panose="020B0604020202020204" pitchFamily="34" charset="0"/>
              <a:buBlip>
                <a:blip r:embed="rId2"/>
              </a:buBlip>
              <a:defRPr kumimoji="1" sz="1800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defRPr>
            </a:lvl1pPr>
            <a:lvl2pPr marL="450850" lvl="1" indent="-184150" fontAlgn="base" latinLnBrk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chemeClr val="tx1">
                  <a:lumMod val="85000"/>
                  <a:lumOff val="15000"/>
                </a:schemeClr>
              </a:buClr>
              <a:buSzPct val="120000"/>
              <a:buFont typeface="맑은 고딕" panose="020B0503020000020004" pitchFamily="50" charset="-127"/>
              <a:buChar char="-"/>
              <a:defRPr kumimoji="1" sz="160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Visual Studio Code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파이썬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파일을 실행해서 결과를 확인한다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FE78EB-65A7-1249-8AC3-FF630F801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372" y="1920875"/>
            <a:ext cx="458997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3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FA1A0B-4EDB-5847-8044-D1A0CD5BCA9C}"/>
              </a:ext>
            </a:extLst>
          </p:cNvPr>
          <p:cNvSpPr txBox="1">
            <a:spLocks/>
          </p:cNvSpPr>
          <p:nvPr/>
        </p:nvSpPr>
        <p:spPr>
          <a:xfrm>
            <a:off x="237067" y="141818"/>
            <a:ext cx="10515600" cy="1325033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467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코파일럿</a:t>
            </a:r>
            <a:r>
              <a:rPr kumimoji="1" lang="ko-KR" altLang="en-US" sz="3467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활용하기 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0F2B68E-0529-C643-AA2F-029CFC9D7717}"/>
              </a:ext>
            </a:extLst>
          </p:cNvPr>
          <p:cNvSpPr txBox="1">
            <a:spLocks/>
          </p:cNvSpPr>
          <p:nvPr/>
        </p:nvSpPr>
        <p:spPr>
          <a:xfrm>
            <a:off x="537210" y="1161204"/>
            <a:ext cx="11127741" cy="51506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>
            <a:lvl1pPr marL="139700" indent="-139700" fontAlgn="base" latinLnBrk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rgbClr val="3333CC"/>
              </a:buClr>
              <a:buSzPct val="120000"/>
              <a:buFont typeface="Arial" panose="020B0604020202020204" pitchFamily="34" charset="0"/>
              <a:buBlip>
                <a:blip r:embed="rId2"/>
              </a:buBlip>
              <a:defRPr kumimoji="1" sz="1800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defRPr>
            </a:lvl1pPr>
            <a:lvl2pPr marL="450850" lvl="1" indent="-184150" fontAlgn="base" latinLnBrk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chemeClr val="tx1">
                  <a:lumMod val="85000"/>
                  <a:lumOff val="15000"/>
                </a:schemeClr>
              </a:buClr>
              <a:buSzPct val="120000"/>
              <a:buFont typeface="맑은 고딕" panose="020B0503020000020004" pitchFamily="50" charset="-127"/>
              <a:buChar char="-"/>
              <a:defRPr kumimoji="1" sz="160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+mn-ea"/>
                <a:ea typeface="+mn-ea"/>
                <a:hlinkClick r:id="rId3"/>
              </a:rPr>
              <a:t>https://github.com/</a:t>
            </a:r>
            <a:r>
              <a:rPr lang="en-US" altLang="ko-KR" sz="2400" dirty="0">
                <a:latin typeface="+mn-ea"/>
                <a:ea typeface="+mn-ea"/>
              </a:rPr>
              <a:t> </a:t>
            </a:r>
            <a:r>
              <a:rPr lang="ko-KR" altLang="en-US" sz="2400" dirty="0">
                <a:latin typeface="+mn-ea"/>
                <a:ea typeface="+mn-ea"/>
              </a:rPr>
              <a:t>에 회원 가입을 한다</a:t>
            </a:r>
            <a:r>
              <a:rPr lang="en-US" altLang="ko-KR" sz="2400" dirty="0">
                <a:latin typeface="+mn-ea"/>
                <a:ea typeface="+mn-ea"/>
              </a:rPr>
              <a:t>.</a:t>
            </a:r>
            <a:r>
              <a:rPr lang="ko-KR" altLang="en-US" sz="2400" dirty="0">
                <a:latin typeface="+mn-ea"/>
                <a:ea typeface="+mn-ea"/>
              </a:rPr>
              <a:t> 계정이 있으면 </a:t>
            </a:r>
            <a:r>
              <a:rPr lang="ko-KR" altLang="en-US" sz="2400" dirty="0" err="1">
                <a:latin typeface="+mn-ea"/>
                <a:ea typeface="+mn-ea"/>
              </a:rPr>
              <a:t>로그인을</a:t>
            </a:r>
            <a:r>
              <a:rPr lang="ko-KR" altLang="en-US" sz="2400" dirty="0">
                <a:latin typeface="+mn-ea"/>
                <a:ea typeface="+mn-ea"/>
              </a:rPr>
              <a:t> 하고 없으면 계정을 생성한다</a:t>
            </a:r>
            <a:r>
              <a:rPr lang="en-US" altLang="ko-KR" sz="2400" dirty="0">
                <a:latin typeface="+mn-ea"/>
                <a:ea typeface="+mn-ea"/>
              </a:rPr>
              <a:t>.</a:t>
            </a:r>
            <a:r>
              <a:rPr lang="ko-KR" altLang="en-US" sz="2400" dirty="0">
                <a:latin typeface="+mn-ea"/>
                <a:ea typeface="+mn-ea"/>
              </a:rPr>
              <a:t> </a:t>
            </a:r>
            <a:endParaRPr lang="en-US" altLang="ko-KR" sz="24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6C9803-7290-B041-811E-1967E9017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5723" y="2282763"/>
            <a:ext cx="7141773" cy="365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74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FA1A0B-4EDB-5847-8044-D1A0CD5BCA9C}"/>
              </a:ext>
            </a:extLst>
          </p:cNvPr>
          <p:cNvSpPr txBox="1">
            <a:spLocks/>
          </p:cNvSpPr>
          <p:nvPr/>
        </p:nvSpPr>
        <p:spPr>
          <a:xfrm>
            <a:off x="237067" y="141818"/>
            <a:ext cx="10515600" cy="1325033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467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코파일럿</a:t>
            </a:r>
            <a:r>
              <a:rPr kumimoji="1" lang="ko-KR" altLang="en-US" sz="3467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활용하기 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0F2B68E-0529-C643-AA2F-029CFC9D7717}"/>
              </a:ext>
            </a:extLst>
          </p:cNvPr>
          <p:cNvSpPr txBox="1">
            <a:spLocks/>
          </p:cNvSpPr>
          <p:nvPr/>
        </p:nvSpPr>
        <p:spPr>
          <a:xfrm>
            <a:off x="537210" y="1161204"/>
            <a:ext cx="5707901" cy="51506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>
            <a:lvl1pPr marL="139700" indent="-139700" fontAlgn="base" latinLnBrk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rgbClr val="3333CC"/>
              </a:buClr>
              <a:buSzPct val="120000"/>
              <a:buFont typeface="Arial" panose="020B0604020202020204" pitchFamily="34" charset="0"/>
              <a:buBlip>
                <a:blip r:embed="rId2"/>
              </a:buBlip>
              <a:defRPr kumimoji="1" sz="1800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defRPr>
            </a:lvl1pPr>
            <a:lvl2pPr marL="450850" lvl="1" indent="-184150" fontAlgn="base" latinLnBrk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chemeClr val="tx1">
                  <a:lumMod val="85000"/>
                  <a:lumOff val="15000"/>
                </a:schemeClr>
              </a:buClr>
              <a:buSzPct val="120000"/>
              <a:buFont typeface="맑은 고딕" panose="020B0503020000020004" pitchFamily="50" charset="-127"/>
              <a:buChar char="-"/>
              <a:defRPr kumimoji="1" sz="160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+mn-ea"/>
                <a:ea typeface="+mn-ea"/>
              </a:rPr>
              <a:t>Visual Studio Code</a:t>
            </a:r>
            <a:r>
              <a:rPr lang="ko-KR" altLang="en-US" sz="2400" dirty="0">
                <a:latin typeface="+mn-ea"/>
                <a:ea typeface="+mn-ea"/>
              </a:rPr>
              <a:t>의 </a:t>
            </a:r>
            <a:r>
              <a:rPr lang="en-US" altLang="ko-KR" sz="2400" dirty="0">
                <a:latin typeface="+mn-ea"/>
                <a:ea typeface="+mn-ea"/>
              </a:rPr>
              <a:t>Extension</a:t>
            </a:r>
            <a:r>
              <a:rPr lang="ko-KR" altLang="en-US" sz="2400" dirty="0">
                <a:latin typeface="+mn-ea"/>
                <a:ea typeface="+mn-ea"/>
              </a:rPr>
              <a:t>에서 </a:t>
            </a:r>
            <a:r>
              <a:rPr lang="en-US" altLang="ko-KR" sz="2400" dirty="0">
                <a:latin typeface="+mn-ea"/>
                <a:ea typeface="+mn-ea"/>
              </a:rPr>
              <a:t>GitHub Copilot</a:t>
            </a:r>
            <a:r>
              <a:rPr lang="ko-KR" altLang="en-US" sz="2400" dirty="0">
                <a:latin typeface="+mn-ea"/>
                <a:ea typeface="+mn-ea"/>
              </a:rPr>
              <a:t>을 설치한다</a:t>
            </a:r>
            <a:r>
              <a:rPr lang="en-US" altLang="ko-KR" sz="2400" dirty="0">
                <a:latin typeface="+mn-ea"/>
                <a:ea typeface="+mn-ea"/>
              </a:rPr>
              <a:t>.</a:t>
            </a:r>
            <a:r>
              <a:rPr lang="ko-KR" altLang="en-US" sz="2400" dirty="0">
                <a:latin typeface="+mn-ea"/>
                <a:ea typeface="+mn-ea"/>
              </a:rPr>
              <a:t> 이렇게 하면 </a:t>
            </a:r>
            <a:r>
              <a:rPr lang="en-US" altLang="ko-KR" sz="2400" dirty="0">
                <a:latin typeface="+mn-ea"/>
                <a:ea typeface="+mn-ea"/>
              </a:rPr>
              <a:t>GitHub Copilot Chat</a:t>
            </a:r>
            <a:r>
              <a:rPr lang="ko-KR" altLang="en-US" sz="2400" dirty="0">
                <a:latin typeface="+mn-ea"/>
                <a:ea typeface="+mn-ea"/>
              </a:rPr>
              <a:t>도 같이 설치된다</a:t>
            </a:r>
            <a:r>
              <a:rPr lang="en-US" altLang="ko-KR" sz="2400" dirty="0">
                <a:latin typeface="+mn-ea"/>
                <a:ea typeface="+mn-ea"/>
              </a:rPr>
              <a:t>.</a:t>
            </a:r>
            <a:r>
              <a:rPr lang="ko-KR" altLang="en-US" sz="2400" dirty="0">
                <a:latin typeface="+mn-ea"/>
                <a:ea typeface="+mn-ea"/>
              </a:rPr>
              <a:t>   </a:t>
            </a:r>
            <a:endParaRPr lang="en-US" altLang="ko-KR" sz="24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20A4CC-CA41-1D4F-9EC6-27B8E126F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400" y="1314093"/>
            <a:ext cx="2941267" cy="484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42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FA1A0B-4EDB-5847-8044-D1A0CD5BCA9C}"/>
              </a:ext>
            </a:extLst>
          </p:cNvPr>
          <p:cNvSpPr txBox="1">
            <a:spLocks/>
          </p:cNvSpPr>
          <p:nvPr/>
        </p:nvSpPr>
        <p:spPr>
          <a:xfrm>
            <a:off x="237067" y="141818"/>
            <a:ext cx="10515600" cy="1325033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467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코파일럿</a:t>
            </a:r>
            <a:r>
              <a:rPr kumimoji="1" lang="ko-KR" altLang="en-US" sz="3467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활용하기 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0F2B68E-0529-C643-AA2F-029CFC9D7717}"/>
              </a:ext>
            </a:extLst>
          </p:cNvPr>
          <p:cNvSpPr txBox="1">
            <a:spLocks/>
          </p:cNvSpPr>
          <p:nvPr/>
        </p:nvSpPr>
        <p:spPr>
          <a:xfrm>
            <a:off x="537210" y="1161204"/>
            <a:ext cx="11127741" cy="51506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>
            <a:lvl1pPr marL="139700" indent="-139700" fontAlgn="base" latinLnBrk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rgbClr val="3333CC"/>
              </a:buClr>
              <a:buSzPct val="120000"/>
              <a:buFont typeface="Arial" panose="020B0604020202020204" pitchFamily="34" charset="0"/>
              <a:buBlip>
                <a:blip r:embed="rId2"/>
              </a:buBlip>
              <a:defRPr kumimoji="1" sz="1800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defRPr>
            </a:lvl1pPr>
            <a:lvl2pPr marL="450850" lvl="1" indent="-184150" fontAlgn="base" latinLnBrk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chemeClr val="tx1">
                  <a:lumMod val="85000"/>
                  <a:lumOff val="15000"/>
                </a:schemeClr>
              </a:buClr>
              <a:buSzPct val="120000"/>
              <a:buFont typeface="맑은 고딕" panose="020B0503020000020004" pitchFamily="50" charset="-127"/>
              <a:buChar char="-"/>
              <a:defRPr kumimoji="1" sz="160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2400" dirty="0">
                <a:latin typeface="+mn-ea"/>
                <a:ea typeface="+mn-ea"/>
              </a:rPr>
              <a:t>오른쪽 상단이나</a:t>
            </a:r>
            <a:r>
              <a:rPr lang="en-US" altLang="ko-KR" sz="2400" dirty="0">
                <a:latin typeface="+mn-ea"/>
                <a:ea typeface="+mn-ea"/>
              </a:rPr>
              <a:t>,</a:t>
            </a:r>
            <a:r>
              <a:rPr lang="ko-KR" altLang="en-US" sz="2400" dirty="0">
                <a:latin typeface="+mn-ea"/>
                <a:ea typeface="+mn-ea"/>
              </a:rPr>
              <a:t> 오른쪽 하단의 </a:t>
            </a:r>
            <a:r>
              <a:rPr lang="ko-KR" altLang="en-US" sz="2400" dirty="0" err="1">
                <a:latin typeface="+mn-ea"/>
                <a:ea typeface="+mn-ea"/>
              </a:rPr>
              <a:t>코파일럿</a:t>
            </a:r>
            <a:r>
              <a:rPr lang="ko-KR" altLang="en-US" sz="2400" dirty="0">
                <a:latin typeface="+mn-ea"/>
                <a:ea typeface="+mn-ea"/>
              </a:rPr>
              <a:t> 버튼을 클릭해서 </a:t>
            </a:r>
            <a:r>
              <a:rPr lang="ko-KR" altLang="en-US" sz="2400" dirty="0" err="1">
                <a:latin typeface="+mn-ea"/>
                <a:ea typeface="+mn-ea"/>
              </a:rPr>
              <a:t>깃허브</a:t>
            </a:r>
            <a:r>
              <a:rPr lang="ko-KR" altLang="en-US" sz="2400" dirty="0">
                <a:latin typeface="+mn-ea"/>
                <a:ea typeface="+mn-ea"/>
              </a:rPr>
              <a:t> 계정으로 로그인한다</a:t>
            </a:r>
            <a:r>
              <a:rPr lang="en-US" altLang="ko-KR" sz="2400" dirty="0">
                <a:latin typeface="+mn-ea"/>
                <a:ea typeface="+mn-ea"/>
              </a:rPr>
              <a:t>.</a:t>
            </a:r>
            <a:r>
              <a:rPr lang="ko-KR" altLang="en-US" sz="2400" dirty="0">
                <a:latin typeface="+mn-ea"/>
                <a:ea typeface="+mn-ea"/>
              </a:rPr>
              <a:t> </a:t>
            </a:r>
            <a:endParaRPr lang="en-US" altLang="ko-KR" sz="24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6A5E7B-C9FF-5F44-B4C5-2686FBA3C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060" y="1839672"/>
            <a:ext cx="6901448" cy="4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00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FA1A0B-4EDB-5847-8044-D1A0CD5BCA9C}"/>
              </a:ext>
            </a:extLst>
          </p:cNvPr>
          <p:cNvSpPr txBox="1">
            <a:spLocks/>
          </p:cNvSpPr>
          <p:nvPr/>
        </p:nvSpPr>
        <p:spPr>
          <a:xfrm>
            <a:off x="237067" y="141818"/>
            <a:ext cx="10515600" cy="1325033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467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코파일럿</a:t>
            </a:r>
            <a:r>
              <a:rPr kumimoji="1" lang="ko-KR" altLang="en-US" sz="3467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활용하기 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0F2B68E-0529-C643-AA2F-029CFC9D7717}"/>
              </a:ext>
            </a:extLst>
          </p:cNvPr>
          <p:cNvSpPr txBox="1">
            <a:spLocks/>
          </p:cNvSpPr>
          <p:nvPr/>
        </p:nvSpPr>
        <p:spPr>
          <a:xfrm>
            <a:off x="537210" y="1161204"/>
            <a:ext cx="11127741" cy="51506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>
            <a:lvl1pPr marL="139700" indent="-139700" fontAlgn="base" latinLnBrk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rgbClr val="3333CC"/>
              </a:buClr>
              <a:buSzPct val="120000"/>
              <a:buFont typeface="Arial" panose="020B0604020202020204" pitchFamily="34" charset="0"/>
              <a:buBlip>
                <a:blip r:embed="rId2"/>
              </a:buBlip>
              <a:defRPr kumimoji="1" sz="1800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defRPr>
            </a:lvl1pPr>
            <a:lvl2pPr marL="450850" lvl="1" indent="-184150" fontAlgn="base" latinLnBrk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chemeClr val="tx1">
                  <a:lumMod val="85000"/>
                  <a:lumOff val="15000"/>
                </a:schemeClr>
              </a:buClr>
              <a:buSzPct val="120000"/>
              <a:buFont typeface="맑은 고딕" panose="020B0503020000020004" pitchFamily="50" charset="-127"/>
              <a:buChar char="-"/>
              <a:defRPr kumimoji="1" sz="160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깃허브에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있는 계정을 통해서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Visual Studio Code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의 계정을 사용하겠다고 인증하면 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14AB15-8218-894A-9BAF-198241F04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267" y="2205615"/>
            <a:ext cx="6222621" cy="36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7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FA1A0B-4EDB-5847-8044-D1A0CD5BCA9C}"/>
              </a:ext>
            </a:extLst>
          </p:cNvPr>
          <p:cNvSpPr txBox="1">
            <a:spLocks/>
          </p:cNvSpPr>
          <p:nvPr/>
        </p:nvSpPr>
        <p:spPr>
          <a:xfrm>
            <a:off x="237067" y="141818"/>
            <a:ext cx="10515600" cy="1325033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467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코파일럿</a:t>
            </a:r>
            <a:r>
              <a:rPr kumimoji="1" lang="ko-KR" altLang="en-US" sz="3467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활용하기 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0F2B68E-0529-C643-AA2F-029CFC9D7717}"/>
              </a:ext>
            </a:extLst>
          </p:cNvPr>
          <p:cNvSpPr txBox="1">
            <a:spLocks/>
          </p:cNvSpPr>
          <p:nvPr/>
        </p:nvSpPr>
        <p:spPr>
          <a:xfrm>
            <a:off x="537209" y="1161205"/>
            <a:ext cx="7054216" cy="37917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>
            <a:lvl1pPr marL="139700" indent="-139700" fontAlgn="base" latinLnBrk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rgbClr val="3333CC"/>
              </a:buClr>
              <a:buSzPct val="120000"/>
              <a:buFont typeface="Arial" panose="020B0604020202020204" pitchFamily="34" charset="0"/>
              <a:buBlip>
                <a:blip r:embed="rId2"/>
              </a:buBlip>
              <a:defRPr kumimoji="1" sz="1800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defRPr>
            </a:lvl1pPr>
            <a:lvl2pPr marL="450850" lvl="1" indent="-184150" fontAlgn="base" latinLnBrk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chemeClr val="tx1">
                  <a:lumMod val="85000"/>
                  <a:lumOff val="15000"/>
                </a:schemeClr>
              </a:buClr>
              <a:buSzPct val="120000"/>
              <a:buFont typeface="맑은 고딕" panose="020B0503020000020004" pitchFamily="50" charset="-127"/>
              <a:buChar char="-"/>
              <a:defRPr kumimoji="1" sz="160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코파일럿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채팅장에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아래와 같이 입력한다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HTML5, CSS3, JavaScript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사용해서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테트리스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게임 코드를 생성해줘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하나의 파일에 코드를 생성해줘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DC9D2A-B76B-C248-88B3-41431EB6F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076" y="1161204"/>
            <a:ext cx="2655939" cy="49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55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FA1A0B-4EDB-5847-8044-D1A0CD5BCA9C}"/>
              </a:ext>
            </a:extLst>
          </p:cNvPr>
          <p:cNvSpPr txBox="1">
            <a:spLocks/>
          </p:cNvSpPr>
          <p:nvPr/>
        </p:nvSpPr>
        <p:spPr>
          <a:xfrm>
            <a:off x="237067" y="141818"/>
            <a:ext cx="10515600" cy="1325033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467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코파일럿</a:t>
            </a:r>
            <a:r>
              <a:rPr kumimoji="1" lang="ko-KR" altLang="en-US" sz="3467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활용하기 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0F2B68E-0529-C643-AA2F-029CFC9D7717}"/>
              </a:ext>
            </a:extLst>
          </p:cNvPr>
          <p:cNvSpPr txBox="1">
            <a:spLocks/>
          </p:cNvSpPr>
          <p:nvPr/>
        </p:nvSpPr>
        <p:spPr>
          <a:xfrm>
            <a:off x="537210" y="1161204"/>
            <a:ext cx="5729183" cy="51506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>
            <a:lvl1pPr marL="139700" indent="-139700" fontAlgn="base" latinLnBrk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rgbClr val="3333CC"/>
              </a:buClr>
              <a:buSzPct val="120000"/>
              <a:buFont typeface="Arial" panose="020B0604020202020204" pitchFamily="34" charset="0"/>
              <a:buBlip>
                <a:blip r:embed="rId2"/>
              </a:buBlip>
              <a:defRPr kumimoji="1" sz="1800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defRPr>
            </a:lvl1pPr>
            <a:lvl2pPr marL="450850" lvl="1" indent="-184150" fontAlgn="base" latinLnBrk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chemeClr val="tx1">
                  <a:lumMod val="85000"/>
                  <a:lumOff val="15000"/>
                </a:schemeClr>
              </a:buClr>
              <a:buSzPct val="120000"/>
              <a:buFont typeface="맑은 고딕" panose="020B0503020000020004" pitchFamily="50" charset="-127"/>
              <a:buChar char="-"/>
              <a:defRPr kumimoji="1" sz="160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채팅창의 오른쪽 상단에 있는 버튼을 클릭해서 왼쪽에 있는 새로운 파일에 적용한다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파일을 직접 더블클릭해서 실행해서 게임이 실행되는지를 살펴본다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4FCCFE-BC68-074B-A498-44E5084D5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535" y="1185863"/>
            <a:ext cx="44862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08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FA1A0B-4EDB-5847-8044-D1A0CD5BCA9C}"/>
              </a:ext>
            </a:extLst>
          </p:cNvPr>
          <p:cNvSpPr txBox="1">
            <a:spLocks/>
          </p:cNvSpPr>
          <p:nvPr/>
        </p:nvSpPr>
        <p:spPr>
          <a:xfrm>
            <a:off x="237067" y="141818"/>
            <a:ext cx="10515600" cy="1325033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467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코파일럿</a:t>
            </a:r>
            <a:r>
              <a:rPr kumimoji="1" lang="ko-KR" altLang="en-US" sz="3467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활용하기 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0F2B68E-0529-C643-AA2F-029CFC9D7717}"/>
              </a:ext>
            </a:extLst>
          </p:cNvPr>
          <p:cNvSpPr txBox="1">
            <a:spLocks/>
          </p:cNvSpPr>
          <p:nvPr/>
        </p:nvSpPr>
        <p:spPr>
          <a:xfrm>
            <a:off x="537210" y="1161204"/>
            <a:ext cx="11127741" cy="51506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>
            <a:lvl1pPr marL="139700" indent="-139700" fontAlgn="base" latinLnBrk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rgbClr val="3333CC"/>
              </a:buClr>
              <a:buSzPct val="120000"/>
              <a:buFont typeface="Arial" panose="020B0604020202020204" pitchFamily="34" charset="0"/>
              <a:buBlip>
                <a:blip r:embed="rId2"/>
              </a:buBlip>
              <a:defRPr kumimoji="1" sz="1800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defRPr>
            </a:lvl1pPr>
            <a:lvl2pPr marL="450850" lvl="1" indent="-184150" fontAlgn="base" latinLnBrk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chemeClr val="tx1">
                  <a:lumMod val="85000"/>
                  <a:lumOff val="15000"/>
                </a:schemeClr>
              </a:buClr>
              <a:buSzPct val="120000"/>
              <a:buFont typeface="맑은 고딕" panose="020B0503020000020004" pitchFamily="50" charset="-127"/>
              <a:buChar char="-"/>
              <a:defRPr kumimoji="1" sz="160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생성된 코드를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적용하기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”,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또는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유지하기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버튼을 클릭하면 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98ADC5-1793-C24A-BD36-5F1DD68E7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416" y="1987549"/>
            <a:ext cx="6170187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65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FA1A0B-4EDB-5847-8044-D1A0CD5BCA9C}"/>
              </a:ext>
            </a:extLst>
          </p:cNvPr>
          <p:cNvSpPr txBox="1">
            <a:spLocks/>
          </p:cNvSpPr>
          <p:nvPr/>
        </p:nvSpPr>
        <p:spPr>
          <a:xfrm>
            <a:off x="237067" y="141818"/>
            <a:ext cx="10515600" cy="1325033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467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코파일럿</a:t>
            </a:r>
            <a:r>
              <a:rPr kumimoji="1" lang="ko-KR" altLang="en-US" sz="3467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활용하기 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0F2B68E-0529-C643-AA2F-029CFC9D7717}"/>
              </a:ext>
            </a:extLst>
          </p:cNvPr>
          <p:cNvSpPr txBox="1">
            <a:spLocks/>
          </p:cNvSpPr>
          <p:nvPr/>
        </p:nvSpPr>
        <p:spPr>
          <a:xfrm>
            <a:off x="537210" y="1161204"/>
            <a:ext cx="11127741" cy="51506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  <a:normAutofit/>
          </a:bodyPr>
          <a:lstStyle>
            <a:lvl1pPr marL="139700" indent="-139700" fontAlgn="base" latinLnBrk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rgbClr val="3333CC"/>
              </a:buClr>
              <a:buSzPct val="120000"/>
              <a:buFont typeface="Arial" panose="020B0604020202020204" pitchFamily="34" charset="0"/>
              <a:buBlip>
                <a:blip r:embed="rId2"/>
              </a:buBlip>
              <a:defRPr kumimoji="1" sz="1800">
                <a:solidFill>
                  <a:schemeClr val="tx1">
                    <a:lumMod val="75000"/>
                    <a:lumOff val="25000"/>
                  </a:schemeClr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defRPr>
            </a:lvl1pPr>
            <a:lvl2pPr marL="450850" lvl="1" indent="-184150" fontAlgn="base" latinLnBrk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chemeClr val="tx1">
                  <a:lumMod val="85000"/>
                  <a:lumOff val="15000"/>
                </a:schemeClr>
              </a:buClr>
              <a:buSzPct val="120000"/>
              <a:buFont typeface="맑은 고딕" panose="020B0503020000020004" pitchFamily="50" charset="-127"/>
              <a:buChar char="-"/>
              <a:defRPr kumimoji="1" sz="160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8572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4pPr>
            <a:lvl5pPr marL="15430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5pPr>
            <a:lvl6pPr marL="18859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웹서버가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없기 때문에 저장한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html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문서를 더블 클릭해서 직접 실행한다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익스텐션에서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live serve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를 설치해서 실행해도 된다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C66BD0-2D92-5642-B9A9-1469945C6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177" y="2256871"/>
            <a:ext cx="5767457" cy="387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15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248</Words>
  <Application>Microsoft Office PowerPoint</Application>
  <PresentationFormat>와이드스크린</PresentationFormat>
  <Paragraphs>32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a타이틀고딕1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종덕 김</dc:creator>
  <cp:lastModifiedBy>종덕 김</cp:lastModifiedBy>
  <cp:revision>5</cp:revision>
  <dcterms:created xsi:type="dcterms:W3CDTF">2025-08-14T23:42:54Z</dcterms:created>
  <dcterms:modified xsi:type="dcterms:W3CDTF">2025-09-03T09:57:05Z</dcterms:modified>
</cp:coreProperties>
</file>