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4" autoAdjust="0"/>
    <p:restoredTop sz="94690"/>
  </p:normalViewPr>
  <p:slideViewPr>
    <p:cSldViewPr snapToGrid="0">
      <p:cViewPr varScale="1">
        <p:scale>
          <a:sx n="140" d="100"/>
          <a:sy n="140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3981-1E26-5AFD-B3E7-38892858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639BC-1809-B524-B31C-8306E5DE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EFFAD-2D45-59E0-A1AC-97EAFF3D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A404A-D8AB-2F7F-0B96-E055D2C7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2AD29-2B94-D98E-F298-215B2DF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B0B3-0897-2B4D-FBF9-F2957C6D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0413B-FAA4-091A-7406-D09D6547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37E03-F5FD-D9A4-BD5A-20042A27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0121F-A61F-D439-CA80-1878CA30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C81F4-EE5E-8AB6-7A90-C05A97CC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3B2207-BC19-7126-5550-8E05930FD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8A180-1604-DF28-5E65-DA840B03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26E8B-61E1-5E6C-28EA-36C474B1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2CF45-B195-0A8A-4FB1-5A9DAB53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C6B3F-84C8-D184-F854-BF62DEE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0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29816" y="1"/>
            <a:ext cx="12221816" cy="6858000"/>
            <a:chOff x="-22362" y="1"/>
            <a:chExt cx="9166362" cy="5143500"/>
          </a:xfrm>
        </p:grpSpPr>
        <p:pic>
          <p:nvPicPr>
            <p:cNvPr id="2" name="그림 1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415E2E35-1979-48C3-B761-7E8509A297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2"/>
            <a:stretch/>
          </p:blipFill>
          <p:spPr>
            <a:xfrm>
              <a:off x="4122057" y="1"/>
              <a:ext cx="5021943" cy="5143500"/>
            </a:xfrm>
            <a:prstGeom prst="rect">
              <a:avLst/>
            </a:prstGeom>
          </p:spPr>
        </p:pic>
        <p:pic>
          <p:nvPicPr>
            <p:cNvPr id="3" name="그림 2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415E2E35-1979-48C3-B761-7E8509A297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78"/>
            <a:stretch/>
          </p:blipFill>
          <p:spPr>
            <a:xfrm>
              <a:off x="-22362" y="1"/>
              <a:ext cx="4144419" cy="5143500"/>
            </a:xfrm>
            <a:prstGeom prst="rect">
              <a:avLst/>
            </a:prstGeom>
          </p:spPr>
        </p:pic>
      </p:grpSp>
      <p:sp>
        <p:nvSpPr>
          <p:cNvPr id="5" name="Rectangle 17">
            <a:extLst>
              <a:ext uri="{FF2B5EF4-FFF2-40B4-BE49-F238E27FC236}">
                <a16:creationId xmlns:a16="http://schemas.microsoft.com/office/drawing/2014/main" id="{DC3115D1-DC7D-4F3B-8685-52740E08D8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9939" y="6582093"/>
            <a:ext cx="55212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&lt;</a:t>
            </a:r>
            <a:fld id="{87EC810E-F784-4439-A0DB-2C7343AB6795}" type="slidenum">
              <a:rPr lang="en-US" altLang="ko-KR" sz="1067" smtClean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632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8812B1-B7AA-49A2-97E3-F35EF36C0A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7">
            <a:extLst>
              <a:ext uri="{FF2B5EF4-FFF2-40B4-BE49-F238E27FC236}">
                <a16:creationId xmlns:a16="http://schemas.microsoft.com/office/drawing/2014/main" id="{DC3115D1-DC7D-4F3B-8685-52740E08D8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9939" y="6582093"/>
            <a:ext cx="55212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&lt;</a:t>
            </a:r>
            <a:fld id="{87EC810E-F784-4439-A0DB-2C7343AB6795}" type="slidenum">
              <a:rPr lang="en-US" altLang="ko-KR" sz="1067" smtClean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21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7551-25D2-D77A-7AD8-60501AE3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A3DAA-D87C-8735-1651-D394D6EE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5BB9E-23E4-D3E7-4F10-E19AF041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4345B-5C74-6DB9-4794-4E11FF2B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40025-0253-8D1F-A7BD-0FB6150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A066C-CC6F-609A-0BE1-EA3FF9E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8651A-DFB4-7756-2F41-8FE96695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9296A-73E4-20CC-C9C3-0BFB0B62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48902-F5F8-9B60-58FE-A0D0F069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DC8-BD88-2B95-AACB-FB40DA57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09501-402F-27CF-3A14-629C5E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F20B8-6E64-5D67-EBE0-EC1591C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9416E-7A9F-DAFC-EA4B-4307D817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2880D-A89F-3D30-BF8B-BCF1017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0DB9F-B127-CA1C-FA6F-2F42580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E1FDC-1A74-69E4-56B0-688A7004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9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D131-2B95-9D95-A9C9-C28B586E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FB241-3EA9-26D5-B845-40B36C46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0C86A-6679-894D-96F3-E9CA5F3A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A368F-65D5-CA0C-0708-EF9481410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F6E99-3151-C168-655A-7D2A3C99F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FA7A8C-653B-BED7-5C6C-F1BE3082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E8FCA2-91E1-3F87-BD9D-5A00B26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5DB2D-6992-4AC6-9FD2-6E8B8AC4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2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87FE-D654-2686-6D2B-9C49BEF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D8B8D-2539-D1E5-1003-8617FF7B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19325-08BB-E1CE-734B-1B787649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9E8BA1-C4C8-84E1-81A7-82A7E757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021CB-C40F-491A-31DB-CAB549D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64181-CD4F-CBA3-F566-C6DBB668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7CEDA-C45E-CD39-A152-49A6F8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6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D3E5-652C-BD89-BE29-A0DC25B7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6BC59-E74A-77A7-C3F7-FDFC5614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A5013-36DC-6DC8-DCAD-AB5F395B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501D5-E32C-095B-A589-C432FE67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EC84A-B701-195C-0672-75AECC30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3A905-0CFD-D211-9E64-23A8B14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45E5-354D-3AB1-92E5-D357477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5E1B8-A387-7EAC-D324-C0CC8566E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520F3-D688-BBEC-1BED-8C4B7128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2E65A-4BA9-412D-4B20-C4ED4075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9DF7B-3DA7-E3AC-9D93-1098A9F8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BEEF8-F6CA-86D8-A8C5-DC95E6B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8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5FD57E-3CDA-8D24-702C-B3561B4B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90EEA-95D7-6492-BBDA-C283BD73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8F42-1833-37A6-FFBC-61A31F29E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B1BE-308C-4C7D-B109-53656BB0DF9F}" type="datetimeFigureOut">
              <a:rPr lang="ko-KR" altLang="en-US" smtClean="0"/>
              <a:t>2025. 8. 30.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51DE5-4CC9-1EEC-D3FA-4092EFD06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E86D7-8B0E-A630-14AB-405A3C69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8EDF2E4-69A2-5645-809C-BCD115DC9540}"/>
              </a:ext>
            </a:extLst>
          </p:cNvPr>
          <p:cNvSpPr txBox="1">
            <a:spLocks/>
          </p:cNvSpPr>
          <p:nvPr/>
        </p:nvSpPr>
        <p:spPr>
          <a:xfrm>
            <a:off x="599440" y="4461509"/>
            <a:ext cx="6197600" cy="1502411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533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Claude Code</a:t>
            </a:r>
            <a:r>
              <a:rPr kumimoji="1" lang="ko-KR" altLang="en-US" sz="4533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사용하기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D93E9A-4C7B-0B49-BDE4-E32271F98778}"/>
              </a:ext>
            </a:extLst>
          </p:cNvPr>
          <p:cNvSpPr txBox="1">
            <a:spLocks/>
          </p:cNvSpPr>
          <p:nvPr/>
        </p:nvSpPr>
        <p:spPr>
          <a:xfrm>
            <a:off x="599440" y="3024717"/>
            <a:ext cx="1381760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7200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04</a:t>
            </a:r>
            <a:endParaRPr kumimoji="1" lang="ko-KR" altLang="en-US" sz="7200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99440" y="4309109"/>
            <a:ext cx="5902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8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31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1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19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7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2BF73D-8231-4745-BDDE-11A4F269F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207764"/>
            <a:ext cx="10326624" cy="12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CLI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터미널에서 직접 명령어를 입력하는 형태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8436C-D3EA-9D44-8762-A0BF080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10" y="1889662"/>
            <a:ext cx="8905941" cy="39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번을 클릭하면 매번 승인을 하지 않아도 자동으로 처리한다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FF8A58-C906-2B43-BDEA-B22B2E5AC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78" y="1940137"/>
            <a:ext cx="7205612" cy="43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에러가 나는 부분은 계속 수정해 달라고 요청하면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2299F-03E4-6D4A-81F2-9006BDF0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1893718"/>
            <a:ext cx="5903976" cy="43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Step By Step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기능을 추가하면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069A5-D640-994E-8517-D343EB2B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1873068"/>
            <a:ext cx="10134600" cy="1344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81C8F-C433-D541-A38C-AD63A76C5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85" y="3145536"/>
            <a:ext cx="45582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0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3FE91-5A52-D945-82AE-8F2BD3263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0" y="977477"/>
            <a:ext cx="10557889" cy="2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통합툴과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같이 사용해도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Cursor IDE + Claude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형태로도 사용할 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있따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1C099B-9E5F-7844-9E3E-A8AA15038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1" y="2130551"/>
            <a:ext cx="9216318" cy="38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Extension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추가로 설치하면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D4F40-4CF3-2E40-A134-45271586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707303"/>
            <a:ext cx="3310501" cy="47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Macintosh PowerPoint</Application>
  <PresentationFormat>와이드스크린</PresentationFormat>
  <Paragraphs>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a타이틀고딕1</vt:lpstr>
      <vt:lpstr>a타이틀고딕2</vt:lpstr>
      <vt:lpstr>a타이틀고딕3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종덕 김</dc:creator>
  <cp:lastModifiedBy>Microsoft Office User</cp:lastModifiedBy>
  <cp:revision>5</cp:revision>
  <dcterms:created xsi:type="dcterms:W3CDTF">2025-08-14T23:42:54Z</dcterms:created>
  <dcterms:modified xsi:type="dcterms:W3CDTF">2025-08-29T22:58:59Z</dcterms:modified>
</cp:coreProperties>
</file>