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73" r:id="rId5"/>
    <p:sldId id="274" r:id="rId6"/>
    <p:sldId id="275" r:id="rId7"/>
    <p:sldId id="265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79159" autoAdjust="0"/>
  </p:normalViewPr>
  <p:slideViewPr>
    <p:cSldViewPr snapToGrid="0">
      <p:cViewPr varScale="1">
        <p:scale>
          <a:sx n="57" d="100"/>
          <a:sy n="57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either truncation</a:t>
            </a:r>
            <a:r>
              <a:rPr lang="en-US" altLang="zh-CN" baseline="0" dirty="0" smtClean="0"/>
              <a:t> or interpolation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2016.07.26 </a:t>
            </a:r>
            <a:r>
              <a:rPr lang="en-GB" dirty="0" smtClean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MATLAB	</a:t>
            </a:r>
            <a:r>
              <a:rPr lang="en-US" altLang="zh-CN" dirty="0" smtClean="0"/>
              <a:t>【Done】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【Processing】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</a:t>
            </a:r>
            <a:r>
              <a:rPr lang="en-US" altLang="zh-CN" dirty="0"/>
              <a:t>To be done】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Step II: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59" y="2521131"/>
            <a:ext cx="9967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Aim: ensure the consistency of data length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5" y="3779225"/>
            <a:ext cx="5212025" cy="1339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0" y="3779224"/>
            <a:ext cx="5212025" cy="133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2848" y="4158494"/>
            <a:ext cx="483327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  <a:endParaRPr lang="zh-CN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3505" y="4283326"/>
            <a:ext cx="587829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0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6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4727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60" y="1783130"/>
            <a:ext cx="93116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Preparation :</a:t>
            </a:r>
          </a:p>
          <a:p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566" y="2472839"/>
            <a:ext cx="110828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Extracted raw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2800" dirty="0" smtClean="0"/>
              <a:t>All field sizes, scan depths and curve types in one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800" dirty="0" smtClean="0"/>
          </a:p>
          <a:p>
            <a:endParaRPr lang="en-GB" altLang="zh-CN" sz="2800" dirty="0"/>
          </a:p>
          <a:p>
            <a:r>
              <a:rPr lang="en-GB" altLang="zh-CN" sz="3200" dirty="0" smtClean="0"/>
              <a:t>Classified raw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2800" dirty="0" smtClean="0"/>
              <a:t>Data of the same field size, scan depth and curve type in separated files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2800" dirty="0" smtClean="0"/>
              <a:t>Classification according to data requirements</a:t>
            </a:r>
            <a:endParaRPr lang="en-GB" altLang="zh-CN" sz="28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71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r>
              <a:rPr lang="en-GB" sz="4000" dirty="0" smtClean="0"/>
              <a:t>preparation</a:t>
            </a: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3582" b="1986"/>
          <a:stretch/>
        </p:blipFill>
        <p:spPr>
          <a:xfrm>
            <a:off x="241583" y="2742458"/>
            <a:ext cx="3130267" cy="119378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86650" y="4058937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or</a:t>
            </a:r>
            <a:endParaRPr lang="zh-CN" altLang="en-US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4" y="4750613"/>
            <a:ext cx="3116398" cy="577906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3795466" y="3445496"/>
            <a:ext cx="1049867" cy="4907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334" y="1867407"/>
            <a:ext cx="7981950" cy="461806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3623735" y="1744133"/>
            <a:ext cx="16146" cy="49614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09334" y="1867407"/>
            <a:ext cx="7981950" cy="1925660"/>
          </a:xfrm>
          <a:prstGeom prst="rect">
            <a:avLst/>
          </a:prstGeom>
          <a:solidFill>
            <a:srgbClr val="FFC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09334" y="3793067"/>
            <a:ext cx="7981950" cy="1925660"/>
          </a:xfrm>
          <a:prstGeom prst="rect">
            <a:avLst/>
          </a:prstGeom>
          <a:solidFill>
            <a:schemeClr val="tx2">
              <a:lumMod val="75000"/>
              <a:alpha val="1686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09334" y="5718727"/>
            <a:ext cx="7981950" cy="766740"/>
          </a:xfrm>
          <a:prstGeom prst="rect">
            <a:avLst/>
          </a:prstGeom>
          <a:solidFill>
            <a:srgbClr val="C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</a:t>
            </a:r>
            <a:r>
              <a:rPr lang="en-GB" sz="4000" dirty="0" smtClean="0"/>
              <a:t>Interpolation preparation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70514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 smtClean="0"/>
              <a:t>Data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 </a:t>
            </a:r>
            <a:r>
              <a:rPr lang="en-GB" altLang="zh-CN" sz="3200" dirty="0"/>
              <a:t>S</a:t>
            </a:r>
            <a:r>
              <a:rPr lang="en-GB" altLang="zh-CN" sz="3200" dirty="0" smtClean="0"/>
              <a:t>elf-written function: </a:t>
            </a:r>
            <a:r>
              <a:rPr lang="en-GB" altLang="zh-CN" sz="3200" dirty="0" err="1" smtClean="0"/>
              <a:t>onepunch</a:t>
            </a:r>
            <a:r>
              <a:rPr lang="en-GB" altLang="zh-CN" sz="3200" dirty="0" smtClean="0"/>
              <a:t>(</a:t>
            </a:r>
            <a:r>
              <a:rPr lang="en-GB" altLang="zh-CN" sz="3200" dirty="0" err="1" smtClean="0"/>
              <a:t>fpath</a:t>
            </a:r>
            <a:r>
              <a:rPr lang="en-GB" altLang="zh-CN" sz="3200" dirty="0" smtClean="0"/>
              <a:t>)</a:t>
            </a:r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01333" y="2888595"/>
            <a:ext cx="77554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Description: </a:t>
            </a:r>
          </a:p>
          <a:p>
            <a:r>
              <a:rPr lang="en-US" altLang="zh-CN" sz="2200" dirty="0"/>
              <a:t>-</a:t>
            </a:r>
            <a:r>
              <a:rPr lang="en-US" altLang="zh-CN" sz="2200" dirty="0" smtClean="0"/>
              <a:t>Input- file path</a:t>
            </a:r>
          </a:p>
          <a:p>
            <a:r>
              <a:rPr lang="en-US" altLang="zh-CN" sz="2200" dirty="0" smtClean="0"/>
              <a:t>-Output- .mat Nx6 matrices classified by required parameters</a:t>
            </a:r>
          </a:p>
          <a:p>
            <a:endParaRPr lang="en-US" altLang="zh-CN" sz="2200" dirty="0"/>
          </a:p>
          <a:p>
            <a:r>
              <a:rPr lang="en-US" altLang="zh-CN" sz="2200" dirty="0" smtClean="0"/>
              <a:t>Pros:</a:t>
            </a:r>
          </a:p>
          <a:p>
            <a:r>
              <a:rPr lang="en-US" altLang="zh-CN" sz="2200" dirty="0" smtClean="0"/>
              <a:t>-Data can be mixed together</a:t>
            </a:r>
          </a:p>
          <a:p>
            <a:r>
              <a:rPr lang="en-US" altLang="zh-CN" sz="2200" dirty="0" smtClean="0"/>
              <a:t>-All the classifications can be done in one take</a:t>
            </a:r>
          </a:p>
          <a:p>
            <a:endParaRPr lang="en-US" altLang="zh-CN" sz="2200" dirty="0"/>
          </a:p>
          <a:p>
            <a:r>
              <a:rPr lang="en-US" altLang="zh-CN" sz="2200" dirty="0" smtClean="0"/>
              <a:t>Cons:</a:t>
            </a:r>
          </a:p>
          <a:p>
            <a:r>
              <a:rPr lang="en-US" altLang="zh-CN" sz="2200" dirty="0" smtClean="0"/>
              <a:t>-Low calculation speed due to lots of implemented loops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973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dirty="0" smtClean="0"/>
              <a:t>The standard data length (according to the type of measurement)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Tweak the interpolation method</a:t>
            </a:r>
          </a:p>
          <a:p>
            <a:endParaRPr lang="en-GB" dirty="0" smtClean="0"/>
          </a:p>
          <a:p>
            <a:r>
              <a:rPr lang="en-GB" dirty="0" smtClean="0"/>
              <a:t>Check the reliability of averaged data by comparing with raw data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0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797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566</TotalTime>
  <Words>187</Words>
  <Application>Microsoft Office PowerPoint</Application>
  <PresentationFormat>宽屏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华文楷体</vt:lpstr>
      <vt:lpstr>Arial</vt:lpstr>
      <vt:lpstr>Corbel</vt:lpstr>
      <vt:lpstr>Wingdings</vt:lpstr>
      <vt:lpstr>Depth</vt:lpstr>
      <vt:lpstr>Platinum Data Project Wang Biyuan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BiYuan Wang</cp:lastModifiedBy>
  <cp:revision>47</cp:revision>
  <dcterms:created xsi:type="dcterms:W3CDTF">2016-02-28T12:48:22Z</dcterms:created>
  <dcterms:modified xsi:type="dcterms:W3CDTF">2016-07-25T04:10:25Z</dcterms:modified>
</cp:coreProperties>
</file>