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1" r:id="rId4"/>
    <p:sldId id="275" r:id="rId5"/>
    <p:sldId id="280" r:id="rId6"/>
    <p:sldId id="265" r:id="rId7"/>
    <p:sldId id="284" r:id="rId8"/>
    <p:sldId id="283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9159" autoAdjust="0"/>
  </p:normalViewPr>
  <p:slideViewPr>
    <p:cSldViewPr snapToGrid="0">
      <p:cViewPr varScale="1">
        <p:scale>
          <a:sx n="71" d="100"/>
          <a:sy n="71" d="100"/>
        </p:scale>
        <p:origin x="-8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2016.08.16 Presentation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【Implementing】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【Implementing】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【Implementing】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96" y="2301748"/>
            <a:ext cx="5562199" cy="1626294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>
            <a:off x="2124137" y="4302009"/>
            <a:ext cx="775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Solution- function: </a:t>
            </a:r>
            <a:r>
              <a:rPr lang="en-US" altLang="zh-CN" sz="3200" i="1" dirty="0" smtClean="0"/>
              <a:t>unique</a:t>
            </a:r>
            <a:r>
              <a:rPr lang="en-US" altLang="zh-CN" sz="3200" dirty="0" smtClean="0"/>
              <a:t> or </a:t>
            </a:r>
            <a:r>
              <a:rPr lang="en-US" altLang="zh-CN" sz="3200" i="1" dirty="0" smtClean="0"/>
              <a:t>diff</a:t>
            </a:r>
          </a:p>
        </p:txBody>
      </p:sp>
    </p:spTree>
    <p:extLst>
      <p:ext uri="{BB962C8B-B14F-4D97-AF65-F5344CB8AC3E}">
        <p14:creationId xmlns="" xmlns:p14="http://schemas.microsoft.com/office/powerpoint/2010/main" val="1283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39312" y="2051704"/>
            <a:ext cx="106875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Self-written function: </a:t>
            </a:r>
            <a:r>
              <a:rPr lang="en-US" altLang="zh-CN" sz="3200" dirty="0" err="1" smtClean="0"/>
              <a:t>avgdata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intpdd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FSZ,curve,structure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文本框 3"/>
          <p:cNvSpPr txBox="1"/>
          <p:nvPr/>
        </p:nvSpPr>
        <p:spPr>
          <a:xfrm>
            <a:off x="630348" y="3535363"/>
            <a:ext cx="106875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>
              <a:buFont typeface="Wingdings" pitchFamily="2" charset="2"/>
              <a:buChar char="Ø"/>
            </a:pPr>
            <a:r>
              <a:rPr lang="en-GB" altLang="zh-CN" sz="3200" dirty="0" smtClean="0"/>
              <a:t>Self-written function: </a:t>
            </a:r>
            <a:r>
              <a:rPr lang="en-US" altLang="zh-CN" sz="3200" dirty="0" err="1" smtClean="0"/>
              <a:t>avg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intpro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FSZ,curve,depth,structure</a:t>
            </a:r>
            <a:r>
              <a:rPr lang="en-US" altLang="zh-CN" sz="3200" dirty="0"/>
              <a:t>)</a:t>
            </a:r>
          </a:p>
          <a:p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924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955" y="856341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55" t="5006" r="7682" b="5721"/>
          <a:stretch/>
        </p:blipFill>
        <p:spPr>
          <a:xfrm>
            <a:off x="1075112" y="1670858"/>
            <a:ext cx="10041775" cy="518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49" t="2182" r="8381" b="3756"/>
          <a:stretch/>
        </p:blipFill>
        <p:spPr>
          <a:xfrm>
            <a:off x="1037704" y="1392589"/>
            <a:ext cx="10079183" cy="54654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-18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5154" y="882502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Scan Range</a:t>
            </a: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Selection</a:t>
            </a:r>
            <a:r>
              <a:rPr kumimoji="0" lang="en-GB" sz="4000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- Profile</a:t>
            </a: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591670" y="1586753"/>
            <a:ext cx="4477871" cy="360381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1035423" y="1600202"/>
            <a:ext cx="3590366" cy="283732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03563" y="3762296"/>
            <a:ext cx="4092208" cy="36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</p:cNvCxnSpPr>
          <p:nvPr/>
        </p:nvCxnSpPr>
        <p:spPr>
          <a:xfrm flipH="1">
            <a:off x="2823882" y="1600202"/>
            <a:ext cx="6724" cy="216497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2830606" y="1600200"/>
            <a:ext cx="205067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33365" y="1613648"/>
            <a:ext cx="1" cy="927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33365" y="2810436"/>
            <a:ext cx="1" cy="874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2376" y="2514600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SSD=90cm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823882" y="3845859"/>
            <a:ext cx="6724" cy="645458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51194" y="4424082"/>
            <a:ext cx="970430" cy="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82988" y="3738283"/>
            <a:ext cx="1" cy="26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87471" y="4320989"/>
            <a:ext cx="8964" cy="143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64741" y="3944471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729751" y="2918014"/>
            <a:ext cx="248772" cy="34895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2707341" y="3245224"/>
            <a:ext cx="257735" cy="44397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259105" y="4840941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range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2868" y="569258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FSZ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188324" y="1604682"/>
            <a:ext cx="205067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037296" y="1631579"/>
            <a:ext cx="8963" cy="1541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32176" y="3272117"/>
            <a:ext cx="26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SSD=100cm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032812" y="3751729"/>
            <a:ext cx="4484" cy="132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044889" y="5186082"/>
            <a:ext cx="205067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5153" y="3576918"/>
            <a:ext cx="72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6579" y="2945747"/>
            <a:ext cx="35147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-1882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5154" y="882502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Scan Range</a:t>
            </a: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Selection</a:t>
            </a:r>
            <a:r>
              <a:rPr kumimoji="0" lang="en-GB" sz="4000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- PDD</a:t>
            </a: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259" y="1479177"/>
            <a:ext cx="956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 </a:t>
            </a:r>
            <a:r>
              <a:rPr lang="en-US" sz="2400" smtClean="0"/>
              <a:t>The </a:t>
            </a:r>
            <a:r>
              <a:rPr lang="en-US" sz="2400" dirty="0" smtClean="0"/>
              <a:t>shortest scan range (depth) in the set of data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 less than 30cm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49" t="2182" r="8381" b="3756"/>
          <a:stretch/>
        </p:blipFill>
        <p:spPr>
          <a:xfrm>
            <a:off x="2250469" y="2286000"/>
            <a:ext cx="8059594" cy="4370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 smtClean="0"/>
              <a:t>Finish data of other energy levels and machine types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Put the averaged data back to .asc files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878797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909</TotalTime>
  <Words>116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Wang, Biyuan</cp:lastModifiedBy>
  <cp:revision>86</cp:revision>
  <dcterms:created xsi:type="dcterms:W3CDTF">2016-02-28T12:48:22Z</dcterms:created>
  <dcterms:modified xsi:type="dcterms:W3CDTF">2016-08-16T05:23:25Z</dcterms:modified>
</cp:coreProperties>
</file>