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73" r:id="rId5"/>
    <p:sldId id="274" r:id="rId6"/>
    <p:sldId id="278" r:id="rId7"/>
    <p:sldId id="275" r:id="rId8"/>
    <p:sldId id="279" r:id="rId9"/>
    <p:sldId id="280" r:id="rId10"/>
    <p:sldId id="281" r:id="rId11"/>
    <p:sldId id="282" r:id="rId12"/>
    <p:sldId id="26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00000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9159" autoAdjust="0"/>
  </p:normalViewPr>
  <p:slideViewPr>
    <p:cSldViewPr snapToGrid="0">
      <p:cViewPr varScale="1">
        <p:scale>
          <a:sx n="47" d="100"/>
          <a:sy n="47" d="100"/>
        </p:scale>
        <p:origin x="20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378D-572F-46FA-BD95-CA64EE375359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DAFBB-9921-46DA-B82C-788EBBF8D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By either truncation</a:t>
            </a:r>
            <a:r>
              <a:rPr lang="en-US" altLang="zh-CN" baseline="0" dirty="0" smtClean="0"/>
              <a:t> or interpolation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DAFBB-9921-46DA-B82C-788EBBF8DC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Platinum Data Project</a:t>
            </a:r>
            <a:br>
              <a:rPr lang="en-US" altLang="zh-CN" sz="7200" dirty="0" smtClean="0"/>
            </a:br>
            <a:r>
              <a:rPr lang="en-US" altLang="zh-CN" sz="3100" dirty="0" smtClean="0"/>
              <a:t>Wang </a:t>
            </a:r>
            <a:r>
              <a:rPr lang="en-US" altLang="zh-CN" sz="3100" dirty="0" err="1" smtClean="0"/>
              <a:t>Biyuan</a:t>
            </a:r>
            <a:endParaRPr lang="en-GB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2016.08.02 </a:t>
            </a:r>
            <a:r>
              <a:rPr lang="en-GB" dirty="0" smtClean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2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I: </a:t>
            </a:r>
            <a:r>
              <a:rPr lang="en-GB" altLang="zh-CN" sz="4000" dirty="0"/>
              <a:t>Import data into </a:t>
            </a:r>
            <a:r>
              <a:rPr lang="en-GB" altLang="zh-CN" sz="4000" dirty="0" smtClean="0"/>
              <a:t>MATLAB</a:t>
            </a:r>
          </a:p>
          <a:p>
            <a:pPr marL="0" lvl="4" indent="0">
              <a:spcBef>
                <a:spcPts val="1000"/>
              </a:spcBef>
              <a:buNone/>
            </a:pPr>
            <a:r>
              <a:rPr lang="en-GB" altLang="zh-CN" sz="3600" dirty="0" smtClean="0"/>
              <a:t>Improvement:</a:t>
            </a:r>
            <a:endParaRPr lang="en-GB" altLang="zh-CN" sz="3600" dirty="0"/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US" altLang="zh-CN" dirty="0"/>
              <a:t>Previously: Nx6 matrix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2510444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Previously: Nx6 matrix</a:t>
            </a:r>
          </a:p>
          <a:p>
            <a:endParaRPr lang="zh-CN" altLang="en-US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34253"/>
              </p:ext>
            </p:extLst>
          </p:nvPr>
        </p:nvGraphicFramePr>
        <p:xfrm>
          <a:off x="1366982" y="3157967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31817773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2986516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80913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953438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619405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26431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734724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8200" y="4222320"/>
            <a:ext cx="10184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Now: Nx7 matrix</a:t>
            </a:r>
          </a:p>
          <a:p>
            <a:endParaRPr lang="zh-CN" altLang="en-US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35207"/>
              </p:ext>
            </p:extLst>
          </p:nvPr>
        </p:nvGraphicFramePr>
        <p:xfrm>
          <a:off x="1366983" y="496839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620135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2872031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3724640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6572099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968483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6131300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27654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FSZ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843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68316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I: </a:t>
            </a:r>
            <a:r>
              <a:rPr lang="en-GB" altLang="zh-CN" sz="4000" dirty="0"/>
              <a:t>Import data into </a:t>
            </a:r>
            <a:r>
              <a:rPr lang="en-GB" altLang="zh-CN" sz="4000" dirty="0" smtClean="0"/>
              <a:t>MATLAB </a:t>
            </a:r>
          </a:p>
          <a:p>
            <a:pPr marL="0" indent="0">
              <a:buNone/>
            </a:pPr>
            <a:r>
              <a:rPr lang="en-GB" sz="3600" dirty="0" smtClean="0"/>
              <a:t>Improvement: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6" name="文本框 5"/>
          <p:cNvSpPr txBox="1"/>
          <p:nvPr/>
        </p:nvSpPr>
        <p:spPr>
          <a:xfrm>
            <a:off x="6702239" y="2865109"/>
            <a:ext cx="5469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Import data from each file into one </a:t>
            </a:r>
            <a:r>
              <a:rPr lang="en-US" altLang="zh-CN" sz="3200" dirty="0" err="1" smtClean="0"/>
              <a:t>struct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Convenience of  classification: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Avoid more for </a:t>
            </a:r>
            <a:r>
              <a:rPr lang="en-US" altLang="zh-CN" sz="2800" dirty="0" smtClean="0"/>
              <a:t>loops</a:t>
            </a:r>
            <a:endParaRPr lang="zh-CN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7" y="2393879"/>
            <a:ext cx="5467859" cy="38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</a:t>
            </a:r>
            <a:r>
              <a:rPr lang="en-GB" dirty="0"/>
              <a:t>P</a:t>
            </a:r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57273"/>
            <a:ext cx="10233800" cy="4351338"/>
          </a:xfrm>
        </p:spPr>
        <p:txBody>
          <a:bodyPr/>
          <a:lstStyle/>
          <a:p>
            <a:r>
              <a:rPr lang="en-GB" altLang="zh-CN" dirty="0"/>
              <a:t>The interpolation method </a:t>
            </a:r>
            <a:r>
              <a:rPr lang="en-GB" altLang="zh-CN" dirty="0" err="1"/>
              <a:t>anlysis</a:t>
            </a:r>
            <a:endParaRPr lang="en-GB" altLang="zh-CN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More Improvements of  import data and classification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END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patience!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Step I: Import data into MATLAB	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Done+Improved</a:t>
            </a:r>
            <a:r>
              <a:rPr lang="en-US" altLang="zh-CN" dirty="0" smtClean="0"/>
              <a:t>】</a:t>
            </a:r>
            <a:endParaRPr lang="en-GB" sz="4000" dirty="0" smtClean="0"/>
          </a:p>
          <a:p>
            <a:endParaRPr lang="en-GB" sz="4000" dirty="0"/>
          </a:p>
          <a:p>
            <a:r>
              <a:rPr lang="en-GB" sz="4000" dirty="0" smtClean="0"/>
              <a:t>Step II: Data interpolation			</a:t>
            </a:r>
            <a:r>
              <a:rPr lang="en-US" altLang="zh-CN" dirty="0" smtClean="0"/>
              <a:t>【Processing】</a:t>
            </a:r>
            <a:endParaRPr lang="en-GB" dirty="0"/>
          </a:p>
          <a:p>
            <a:endParaRPr lang="en-GB" sz="4000" dirty="0"/>
          </a:p>
          <a:p>
            <a:r>
              <a:rPr lang="en-GB" sz="4000" dirty="0" smtClean="0"/>
              <a:t>Step III: Data average				</a:t>
            </a:r>
            <a:r>
              <a:rPr lang="en-US" altLang="zh-CN" dirty="0" smtClean="0"/>
              <a:t>【</a:t>
            </a:r>
            <a:r>
              <a:rPr lang="en-US" altLang="zh-CN" dirty="0"/>
              <a:t>To be done】</a:t>
            </a:r>
            <a:endParaRPr lang="en-GB" altLang="zh-CN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 smtClean="0"/>
              <a:t>Recap: Step II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59" y="2521131"/>
            <a:ext cx="99673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Aim: ensure the consistency of data length</a:t>
            </a:r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5" y="3779225"/>
            <a:ext cx="5212025" cy="1339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0" y="3779224"/>
            <a:ext cx="5212025" cy="133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2848" y="4158494"/>
            <a:ext cx="483327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</a:p>
          <a:p>
            <a:r>
              <a:rPr lang="en-US" altLang="zh-CN" sz="1500" b="1" dirty="0" smtClean="0">
                <a:solidFill>
                  <a:schemeClr val="tx2">
                    <a:lumMod val="50000"/>
                  </a:schemeClr>
                </a:solidFill>
              </a:rPr>
              <a:t>400</a:t>
            </a:r>
            <a:endParaRPr lang="zh-CN" altLang="en-US" sz="1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3505" y="4283326"/>
            <a:ext cx="587829" cy="3657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068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47276"/>
            <a:ext cx="10233800" cy="4351338"/>
          </a:xfrm>
        </p:spPr>
        <p:txBody>
          <a:bodyPr/>
          <a:lstStyle/>
          <a:p>
            <a:r>
              <a:rPr lang="en-GB" sz="4000" dirty="0" smtClean="0"/>
              <a:t>Recap: Step II Data Interpolation</a:t>
            </a:r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2042160" y="1783130"/>
            <a:ext cx="93116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Preparation :</a:t>
            </a:r>
          </a:p>
          <a:p>
            <a:endParaRPr lang="en-GB" altLang="zh-CN" sz="32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566" y="2472839"/>
            <a:ext cx="11082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smtClean="0"/>
              <a:t>Extracted raw data &amp; Classified raw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2800" dirty="0" smtClean="0"/>
              <a:t>Data with the same </a:t>
            </a:r>
            <a:r>
              <a:rPr lang="en-US" altLang="zh-CN" sz="2800" dirty="0" smtClean="0"/>
              <a:t>category is ready for interpolation</a:t>
            </a:r>
            <a:endParaRPr lang="en-GB" altLang="zh-CN" sz="2800" dirty="0"/>
          </a:p>
          <a:p>
            <a:r>
              <a:rPr lang="en-GB" altLang="zh-CN" sz="3200" dirty="0"/>
              <a:t>			          </a:t>
            </a:r>
          </a:p>
          <a:p>
            <a:r>
              <a:rPr lang="en-GB" altLang="zh-CN" sz="3200" dirty="0"/>
              <a:t>				  		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76" y="3510356"/>
            <a:ext cx="5523488" cy="31956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476" y="4637718"/>
            <a:ext cx="5523488" cy="850362"/>
          </a:xfrm>
          <a:prstGeom prst="rect">
            <a:avLst/>
          </a:prstGeom>
          <a:solidFill>
            <a:srgbClr val="FFC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7476" y="5502585"/>
            <a:ext cx="5523488" cy="850362"/>
          </a:xfrm>
          <a:prstGeom prst="rect">
            <a:avLst/>
          </a:prstGeom>
          <a:solidFill>
            <a:schemeClr val="tx2">
              <a:lumMod val="75000"/>
              <a:alpha val="1686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7476" y="6367452"/>
            <a:ext cx="5523488" cy="338589"/>
          </a:xfrm>
          <a:prstGeom prst="rect">
            <a:avLst/>
          </a:prstGeom>
          <a:solidFill>
            <a:srgbClr val="C000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65" y="-29049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665" y="719181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858565" y="1151443"/>
            <a:ext cx="111889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Syntax: </a:t>
            </a: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=interp1(</a:t>
            </a:r>
            <a:r>
              <a:rPr lang="en-US" altLang="zh-CN" sz="2800" dirty="0" err="1" smtClean="0"/>
              <a:t>x,y,xnew</a:t>
            </a:r>
            <a:r>
              <a:rPr lang="en-US" altLang="zh-CN" sz="2800" dirty="0" smtClean="0"/>
              <a:t>) —— 1-D interpolation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Input: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 – sample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Y </a:t>
            </a:r>
            <a:r>
              <a:rPr lang="en-US" altLang="zh-CN" sz="2800" dirty="0"/>
              <a:t>– sample </a:t>
            </a:r>
            <a:r>
              <a:rPr lang="en-US" altLang="zh-CN" sz="2800" dirty="0" smtClean="0"/>
              <a:t>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Xnew</a:t>
            </a:r>
            <a:r>
              <a:rPr lang="en-US" altLang="zh-CN" sz="2800" dirty="0" smtClean="0"/>
              <a:t> – query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X = 0:pi/4:2*pi					 Y = sin(X)</a:t>
            </a:r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X and Y satisfy a function</a:t>
            </a:r>
            <a:r>
              <a:rPr lang="zh-CN" altLang="en-US" sz="2800" dirty="0"/>
              <a:t>（</a:t>
            </a:r>
            <a:r>
              <a:rPr lang="en-US" altLang="zh-CN" sz="2800" dirty="0"/>
              <a:t>but not necessary</a:t>
            </a:r>
            <a:r>
              <a:rPr lang="zh-CN" altLang="en-US" sz="2800" dirty="0"/>
              <a:t>）</a:t>
            </a:r>
            <a:r>
              <a:rPr lang="en-US" altLang="zh-CN" sz="2800" dirty="0" smtClean="0"/>
              <a:t> of one-one mapping relationship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Output</a:t>
            </a:r>
            <a:r>
              <a:rPr lang="en-US" altLang="zh-CN" sz="2800" dirty="0"/>
              <a:t>: 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Ynew</a:t>
            </a:r>
            <a:r>
              <a:rPr lang="en-US" altLang="zh-CN" sz="2800" dirty="0" smtClean="0"/>
              <a:t> – interpolated </a:t>
            </a:r>
            <a:r>
              <a:rPr lang="en-US" altLang="zh-CN" sz="2800" dirty="0"/>
              <a:t>values </a:t>
            </a:r>
            <a:r>
              <a:rPr lang="en-US" altLang="zh-CN" sz="2800" dirty="0" smtClean="0"/>
              <a:t>at query points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4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8266" y="2607679"/>
            <a:ext cx="7755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X=axis;</a:t>
            </a:r>
          </a:p>
          <a:p>
            <a:r>
              <a:rPr lang="en-US" altLang="zh-CN" sz="3200" dirty="0" smtClean="0"/>
              <a:t>Y=dose;</a:t>
            </a:r>
          </a:p>
          <a:p>
            <a:r>
              <a:rPr lang="en-US" altLang="zh-CN" sz="3200" dirty="0" err="1" smtClean="0"/>
              <a:t>Xnew</a:t>
            </a:r>
            <a:r>
              <a:rPr lang="en-US" altLang="zh-CN" sz="3200" dirty="0" smtClean="0"/>
              <a:t>=x(1):0.1:x(end);</a:t>
            </a:r>
          </a:p>
          <a:p>
            <a:r>
              <a:rPr lang="en-US" altLang="zh-CN" sz="3200" dirty="0" err="1" smtClean="0"/>
              <a:t>Ynew</a:t>
            </a:r>
            <a:r>
              <a:rPr lang="en-US" altLang="zh-CN" sz="3200" dirty="0" smtClean="0"/>
              <a:t>=interp1(x,y,</a:t>
            </a:r>
            <a:r>
              <a:rPr lang="en-US" altLang="zh-CN" sz="3200" dirty="0" err="1" smtClean="0"/>
              <a:t>xnew</a:t>
            </a:r>
            <a:r>
              <a:rPr lang="en-US" altLang="zh-CN" sz="3200" dirty="0" smtClean="0"/>
              <a:t>,’method’);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Method:</a:t>
            </a:r>
          </a:p>
          <a:p>
            <a:r>
              <a:rPr lang="en-US" altLang="zh-CN" sz="3200" dirty="0" smtClean="0"/>
              <a:t>- Currently applied ‘spline’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8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32269" y="2909268"/>
            <a:ext cx="7755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xnew,ynew</a:t>
            </a:r>
            <a:r>
              <a:rPr lang="en-US" altLang="zh-CN" sz="3200" dirty="0" smtClean="0"/>
              <a:t>);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Hold on;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Plot(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7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51443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66206" y="1325563"/>
            <a:ext cx="106875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altLang="zh-CN" sz="3200" dirty="0" smtClean="0"/>
              <a:t>Function: </a:t>
            </a:r>
            <a:r>
              <a:rPr lang="en-US" altLang="zh-CN" sz="3200" dirty="0" err="1"/>
              <a:t>ynew</a:t>
            </a:r>
            <a:r>
              <a:rPr lang="en-US" altLang="zh-CN" sz="3200" dirty="0"/>
              <a:t>=interp1(</a:t>
            </a:r>
            <a:r>
              <a:rPr lang="en-US" altLang="zh-CN" sz="3200" dirty="0" err="1"/>
              <a:t>x,y,xnew</a:t>
            </a:r>
            <a:r>
              <a:rPr lang="en-US" altLang="zh-CN" sz="3200" dirty="0" smtClean="0"/>
              <a:t>)</a:t>
            </a:r>
            <a:endParaRPr lang="en-GB" altLang="zh-CN" sz="3200" dirty="0" smtClean="0"/>
          </a:p>
          <a:p>
            <a:endParaRPr lang="en-GB" altLang="zh-CN" sz="3200" dirty="0" smtClean="0"/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</a:t>
            </a:r>
          </a:p>
          <a:p>
            <a:r>
              <a:rPr lang="en-GB" altLang="zh-CN" sz="3200" dirty="0" smtClean="0"/>
              <a:t>			          </a:t>
            </a:r>
          </a:p>
          <a:p>
            <a:r>
              <a:rPr lang="en-GB" altLang="zh-CN" sz="3200" dirty="0" smtClean="0"/>
              <a:t>				  		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t="5865" r="8363" b="6865"/>
          <a:stretch/>
        </p:blipFill>
        <p:spPr>
          <a:xfrm>
            <a:off x="6031993" y="2651126"/>
            <a:ext cx="6160007" cy="3184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t="5762" r="7546" b="6968"/>
          <a:stretch/>
        </p:blipFill>
        <p:spPr>
          <a:xfrm>
            <a:off x="1" y="2672784"/>
            <a:ext cx="6169958" cy="3162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672" y="6069449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Raw data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229382" y="6069449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Averaged data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1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84941"/>
            <a:ext cx="10233800" cy="4351338"/>
          </a:xfrm>
        </p:spPr>
        <p:txBody>
          <a:bodyPr/>
          <a:lstStyle/>
          <a:p>
            <a:r>
              <a:rPr lang="en-GB" sz="4000" dirty="0" smtClean="0"/>
              <a:t>Step II: Data Interpolation </a:t>
            </a:r>
            <a:endParaRPr lang="en-GB" sz="2400" dirty="0" smtClean="0"/>
          </a:p>
          <a:p>
            <a:pPr marL="0" indent="0">
              <a:buNone/>
            </a:pPr>
            <a:r>
              <a:rPr lang="en-GB" sz="4000" dirty="0" smtClean="0"/>
              <a:t>	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4719" r="8703" b="6940"/>
          <a:stretch/>
        </p:blipFill>
        <p:spPr>
          <a:xfrm>
            <a:off x="838200" y="1725021"/>
            <a:ext cx="9900557" cy="51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652</TotalTime>
  <Words>243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华文楷体</vt:lpstr>
      <vt:lpstr>Arial</vt:lpstr>
      <vt:lpstr>Corbel</vt:lpstr>
      <vt:lpstr>Wingdings</vt:lpstr>
      <vt:lpstr>Depth</vt:lpstr>
      <vt:lpstr>Platinum Data Project Wang Biyuan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Project Progress</vt:lpstr>
      <vt:lpstr>Future Work Plan</vt:lpstr>
      <vt:lpstr>      THE END  Thank you for your patience!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Biyuan</dc:creator>
  <cp:lastModifiedBy>Hu, Brady</cp:lastModifiedBy>
  <cp:revision>58</cp:revision>
  <dcterms:created xsi:type="dcterms:W3CDTF">2016-02-28T12:48:22Z</dcterms:created>
  <dcterms:modified xsi:type="dcterms:W3CDTF">2016-08-02T06:25:28Z</dcterms:modified>
</cp:coreProperties>
</file>