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81" r:id="rId4"/>
    <p:sldId id="275" r:id="rId5"/>
    <p:sldId id="280" r:id="rId6"/>
    <p:sldId id="265" r:id="rId7"/>
    <p:sldId id="284" r:id="rId8"/>
    <p:sldId id="286" r:id="rId9"/>
    <p:sldId id="285" r:id="rId10"/>
    <p:sldId id="283" r:id="rId11"/>
    <p:sldId id="27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C000"/>
    <a:srgbClr val="600000"/>
    <a:srgbClr val="41AEB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2" autoAdjust="0"/>
    <p:restoredTop sz="79159" autoAdjust="0"/>
  </p:normalViewPr>
  <p:slideViewPr>
    <p:cSldViewPr snapToGrid="0">
      <p:cViewPr varScale="1">
        <p:scale>
          <a:sx n="71" d="100"/>
          <a:sy n="71" d="100"/>
        </p:scale>
        <p:origin x="-84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E378D-572F-46FA-BD95-CA64EE375359}" type="datetimeFigureOut">
              <a:rPr lang="zh-CN" altLang="en-US" smtClean="0"/>
              <a:pPr/>
              <a:t>2016/8/23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DAFBB-9921-46DA-B82C-788EBBF8DC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06585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pPr/>
              <a:t>8/23/2016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pPr/>
              <a:t>8/23/2016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pPr/>
              <a:t>8/23/2016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pPr/>
              <a:t>8/23/2016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pPr/>
              <a:t>8/23/2016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pPr/>
              <a:t>8/23/2016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pPr/>
              <a:t>8/23/2016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pPr/>
              <a:t>8/23/2016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pPr/>
              <a:t>8/23/2016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pPr/>
              <a:t>8/23/2016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pPr/>
              <a:t>8/23/2016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pPr/>
              <a:t>8/23/2016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pPr/>
              <a:t>8/23/2016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pPr/>
              <a:t>8/23/2016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pPr/>
              <a:t>8/23/2016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pPr/>
              <a:t>8/23/2016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pPr/>
              <a:t>8/23/2016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pPr/>
              <a:t>8/23/2016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 smtClean="0"/>
              <a:t>Platinum Data Project</a:t>
            </a:r>
            <a:br>
              <a:rPr lang="en-US" altLang="zh-CN" sz="7200" dirty="0" smtClean="0"/>
            </a:br>
            <a:r>
              <a:rPr lang="en-US" altLang="zh-CN" sz="3100" dirty="0" smtClean="0"/>
              <a:t>Wang </a:t>
            </a:r>
            <a:r>
              <a:rPr lang="en-US" altLang="zh-CN" sz="3100" dirty="0" err="1" smtClean="0"/>
              <a:t>Biyuan</a:t>
            </a:r>
            <a:endParaRPr lang="en-GB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2016.08.23 Presentation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39020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Work </a:t>
            </a:r>
            <a:r>
              <a:rPr lang="en-GB" dirty="0"/>
              <a:t>P</a:t>
            </a:r>
            <a:r>
              <a:rPr lang="en-GB" dirty="0" smtClean="0"/>
              <a:t>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2057273"/>
            <a:ext cx="10233800" cy="4351338"/>
          </a:xfrm>
        </p:spPr>
        <p:txBody>
          <a:bodyPr/>
          <a:lstStyle/>
          <a:p>
            <a:r>
              <a:rPr lang="en-GB" altLang="zh-CN" dirty="0" smtClean="0"/>
              <a:t>Finish data of other energy levels and machine types</a:t>
            </a:r>
            <a:endParaRPr lang="en-GB" altLang="zh-CN" dirty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Put the averaged data back to .asc files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61170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THE END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Thank you for your patience!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887879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 Progress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4000" dirty="0" smtClean="0"/>
              <a:t>Step I: Import data into MATLAB	</a:t>
            </a:r>
            <a:r>
              <a:rPr lang="en-US" altLang="zh-CN" dirty="0" smtClean="0"/>
              <a:t>【Implementing】</a:t>
            </a:r>
            <a:endParaRPr lang="en-GB" sz="4000" dirty="0" smtClean="0"/>
          </a:p>
          <a:p>
            <a:endParaRPr lang="en-GB" sz="4000" dirty="0"/>
          </a:p>
          <a:p>
            <a:r>
              <a:rPr lang="en-GB" sz="4000" dirty="0" smtClean="0"/>
              <a:t>Step II: Data interpolation			</a:t>
            </a:r>
            <a:r>
              <a:rPr lang="en-US" altLang="zh-CN" dirty="0" smtClean="0"/>
              <a:t>【Implementing】</a:t>
            </a:r>
            <a:endParaRPr lang="en-GB" dirty="0"/>
          </a:p>
          <a:p>
            <a:endParaRPr lang="en-GB" sz="4000" dirty="0"/>
          </a:p>
          <a:p>
            <a:r>
              <a:rPr lang="en-GB" sz="4000" dirty="0" smtClean="0"/>
              <a:t>Step III: Data average				</a:t>
            </a:r>
            <a:r>
              <a:rPr lang="en-US" altLang="zh-CN" dirty="0" smtClean="0"/>
              <a:t>【Implementing】</a:t>
            </a:r>
            <a:endParaRPr lang="en-GB" altLang="zh-CN" dirty="0"/>
          </a:p>
          <a:p>
            <a:endParaRPr lang="en-GB" sz="4000" dirty="0" smtClean="0"/>
          </a:p>
          <a:p>
            <a:pPr marL="0" indent="0">
              <a:buNone/>
            </a:pPr>
            <a:r>
              <a:rPr lang="en-GB" sz="4000" dirty="0"/>
              <a:t>	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71622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859" y="-336177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Project Progress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237564" y="618565"/>
            <a:ext cx="10071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Introduction to piecewise interpolation </a:t>
            </a:r>
            <a:r>
              <a:rPr lang="en-US" sz="3200" dirty="0" smtClean="0"/>
              <a:t>methods (interp1)</a:t>
            </a:r>
            <a:endParaRPr lang="en-US" sz="32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659" y="1286587"/>
            <a:ext cx="11330387" cy="5369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28327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Project Progress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84293" y="1035423"/>
            <a:ext cx="8969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Introduction to piecewise interpolation methods</a:t>
            </a:r>
            <a:endParaRPr 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8591" y="1796864"/>
            <a:ext cx="9010389" cy="4724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79737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09242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Project Progress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Pros: Convergence</a:t>
            </a:r>
          </a:p>
          <a:p>
            <a:endParaRPr lang="en-US" sz="3600" dirty="0" smtClean="0"/>
          </a:p>
          <a:p>
            <a:r>
              <a:rPr lang="en-US" sz="3600" dirty="0" smtClean="0"/>
              <a:t>Cons: Less smoothness</a:t>
            </a:r>
          </a:p>
          <a:p>
            <a:endParaRPr lang="en-US" dirty="0" smtClean="0"/>
          </a:p>
          <a:p>
            <a:r>
              <a:rPr lang="en-US" sz="3600" dirty="0" smtClean="0"/>
              <a:t>Compromise: Enough amount of sample points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3751729" y="927847"/>
            <a:ext cx="5798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Piecewise linear </a:t>
            </a:r>
            <a:r>
              <a:rPr lang="en-US" sz="3600" dirty="0" smtClean="0"/>
              <a:t>interpolation</a:t>
            </a:r>
            <a:endParaRPr 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92988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753" y="-188259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Project Progress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3751729" y="927847"/>
            <a:ext cx="4036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Spline interpolation</a:t>
            </a:r>
            <a:endParaRPr lang="en-US" sz="3600" dirty="0"/>
          </a:p>
        </p:txBody>
      </p:sp>
      <p:sp>
        <p:nvSpPr>
          <p:cNvPr id="29" name="Content Placeholder 5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351338"/>
          </a:xfrm>
        </p:spPr>
        <p:txBody>
          <a:bodyPr/>
          <a:lstStyle/>
          <a:p>
            <a:r>
              <a:rPr lang="en-US" sz="3600" dirty="0" smtClean="0"/>
              <a:t>Pros: Minise oscillations</a:t>
            </a:r>
          </a:p>
          <a:p>
            <a:endParaRPr lang="en-US" sz="3600" dirty="0" smtClean="0"/>
          </a:p>
          <a:p>
            <a:r>
              <a:rPr lang="en-US" sz="3600" dirty="0" smtClean="0"/>
              <a:t>Cons: Require more memeory / time consuming</a:t>
            </a:r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61170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753" y="-188259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Project Progress</a:t>
            </a:r>
            <a:endParaRPr lang="en-GB" dirty="0"/>
          </a:p>
        </p:txBody>
      </p:sp>
      <p:pic>
        <p:nvPicPr>
          <p:cNvPr id="1026" name="Picture 2" descr="F:\pptuse\linear.jpg"/>
          <p:cNvPicPr>
            <a:picLocks noChangeAspect="1" noChangeArrowheads="1"/>
          </p:cNvPicPr>
          <p:nvPr/>
        </p:nvPicPr>
        <p:blipFill>
          <a:blip r:embed="rId2"/>
          <a:srcRect l="10510" t="6476" r="8094" b="6997"/>
          <a:stretch>
            <a:fillRect/>
          </a:stretch>
        </p:blipFill>
        <p:spPr bwMode="auto">
          <a:xfrm>
            <a:off x="368778" y="1317811"/>
            <a:ext cx="7352356" cy="3724835"/>
          </a:xfrm>
          <a:prstGeom prst="rect">
            <a:avLst/>
          </a:prstGeom>
          <a:noFill/>
        </p:spPr>
      </p:pic>
      <p:pic>
        <p:nvPicPr>
          <p:cNvPr id="1027" name="Picture 3" descr="F:\pptuse\linearzoomin.jpg"/>
          <p:cNvPicPr>
            <a:picLocks noChangeAspect="1" noChangeArrowheads="1"/>
          </p:cNvPicPr>
          <p:nvPr/>
        </p:nvPicPr>
        <p:blipFill>
          <a:blip r:embed="rId3"/>
          <a:srcRect l="11140" t="7274" r="13207" b="6199"/>
          <a:stretch>
            <a:fillRect/>
          </a:stretch>
        </p:blipFill>
        <p:spPr bwMode="auto">
          <a:xfrm>
            <a:off x="8041508" y="1331258"/>
            <a:ext cx="3670880" cy="372933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012141" y="5257800"/>
            <a:ext cx="155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Linear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35036" y="5195047"/>
            <a:ext cx="261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Linear zoom in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1170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753" y="-188259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Project Progress</a:t>
            </a:r>
            <a:endParaRPr lang="en-GB" dirty="0"/>
          </a:p>
        </p:txBody>
      </p:sp>
      <p:pic>
        <p:nvPicPr>
          <p:cNvPr id="1027" name="Picture 3" descr="F:\pptuse\linearzoomin.jpg"/>
          <p:cNvPicPr>
            <a:picLocks noChangeAspect="1" noChangeArrowheads="1"/>
          </p:cNvPicPr>
          <p:nvPr/>
        </p:nvPicPr>
        <p:blipFill>
          <a:blip r:embed="rId2"/>
          <a:srcRect l="11140" t="7274" r="13207" b="6199"/>
          <a:stretch>
            <a:fillRect/>
          </a:stretch>
        </p:blipFill>
        <p:spPr bwMode="auto">
          <a:xfrm>
            <a:off x="8041508" y="1331258"/>
            <a:ext cx="3670880" cy="372933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012141" y="5257800"/>
            <a:ext cx="155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Nearest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35036" y="5195047"/>
            <a:ext cx="261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Nearest zoom in </a:t>
            </a:r>
            <a:endParaRPr lang="en-US" dirty="0"/>
          </a:p>
        </p:txBody>
      </p:sp>
      <p:pic>
        <p:nvPicPr>
          <p:cNvPr id="2050" name="Picture 2" descr="F:\pptuse\nearest.jpg"/>
          <p:cNvPicPr>
            <a:picLocks noChangeAspect="1" noChangeArrowheads="1"/>
          </p:cNvPicPr>
          <p:nvPr/>
        </p:nvPicPr>
        <p:blipFill>
          <a:blip r:embed="rId3"/>
          <a:srcRect l="11013" t="5730" r="8699" b="7578"/>
          <a:stretch>
            <a:fillRect/>
          </a:stretch>
        </p:blipFill>
        <p:spPr bwMode="auto">
          <a:xfrm>
            <a:off x="349624" y="1277470"/>
            <a:ext cx="7316862" cy="3765176"/>
          </a:xfrm>
          <a:prstGeom prst="rect">
            <a:avLst/>
          </a:prstGeom>
          <a:noFill/>
        </p:spPr>
      </p:pic>
      <p:pic>
        <p:nvPicPr>
          <p:cNvPr id="2051" name="Picture 3" descr="F:\pptuse\nearestzoomin.jpg"/>
          <p:cNvPicPr>
            <a:picLocks noChangeAspect="1" noChangeArrowheads="1"/>
          </p:cNvPicPr>
          <p:nvPr/>
        </p:nvPicPr>
        <p:blipFill>
          <a:blip r:embed="rId4"/>
          <a:srcRect l="11137" t="6402" r="8663" b="6854"/>
          <a:stretch>
            <a:fillRect/>
          </a:stretch>
        </p:blipFill>
        <p:spPr bwMode="auto">
          <a:xfrm>
            <a:off x="8060900" y="1333297"/>
            <a:ext cx="3651488" cy="37153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61170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859" y="188259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/>
              <a:t>Reference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1479177"/>
            <a:ext cx="87674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[1] Anon, (2016). </a:t>
            </a:r>
            <a:r>
              <a:rPr lang="en-US" i="1" dirty="0" smtClean="0"/>
              <a:t>Splines and Piecewise Interpolation</a:t>
            </a:r>
            <a:r>
              <a:rPr lang="en-US" dirty="0" smtClean="0"/>
              <a:t>. [online] Available at: http://citeseerx.ist.psu.edu/viewdoc/download?doi=10.1.1.713.6275&amp;rep=rep1&amp;type=pdf [Accessed 23 Aug. 2016].</a:t>
            </a:r>
          </a:p>
          <a:p>
            <a:endParaRPr lang="en-US" dirty="0" smtClean="0"/>
          </a:p>
          <a:p>
            <a:r>
              <a:rPr lang="en-US" dirty="0" smtClean="0"/>
              <a:t>[2] Mathworks.com. (2016). </a:t>
            </a:r>
            <a:r>
              <a:rPr lang="en-US" i="1" dirty="0" smtClean="0"/>
              <a:t>1-D data interpolation (table lookup) - MATLAB interp1</a:t>
            </a:r>
            <a:r>
              <a:rPr lang="en-US" dirty="0" smtClean="0"/>
              <a:t>. [online] Available at: http://www.mathworks.com/help/matlab/ref/interp1.html [Accessed 23 Aug. 2016].</a:t>
            </a:r>
          </a:p>
          <a:p>
            <a:endParaRPr lang="en-US" dirty="0" smtClean="0"/>
          </a:p>
          <a:p>
            <a:r>
              <a:rPr lang="en-US" dirty="0" smtClean="0"/>
              <a:t>[3] Voidcn.com. (2016). </a:t>
            </a:r>
            <a:r>
              <a:rPr lang="en-US" i="1" dirty="0" smtClean="0"/>
              <a:t>【python】</a:t>
            </a:r>
            <a:r>
              <a:rPr lang="zh-CN" altLang="en-US" i="1" dirty="0" smtClean="0"/>
              <a:t>一维二维插值 </a:t>
            </a:r>
            <a:r>
              <a:rPr lang="en-US" altLang="zh-CN" i="1" dirty="0" smtClean="0"/>
              <a:t>- </a:t>
            </a:r>
            <a:r>
              <a:rPr lang="zh-CN" altLang="en-US" i="1" dirty="0" smtClean="0"/>
              <a:t>程序园</a:t>
            </a:r>
            <a:r>
              <a:rPr lang="en-US" altLang="zh-CN" dirty="0" smtClean="0"/>
              <a:t>. [</a:t>
            </a:r>
            <a:r>
              <a:rPr lang="en-US" dirty="0" smtClean="0"/>
              <a:t>online] Available at: http://www.voidcn.com/blog/huozi07/article/p-4987298.html [Accessed 23 Aug. 2016].</a:t>
            </a:r>
          </a:p>
          <a:p>
            <a:endParaRPr lang="en-US" dirty="0" smtClean="0"/>
          </a:p>
          <a:p>
            <a:r>
              <a:rPr lang="en-US" dirty="0" smtClean="0"/>
              <a:t>[4] &lt;ruoyu0088@gmail.com&gt;, H. (2016). </a:t>
            </a:r>
            <a:r>
              <a:rPr lang="en-US" i="1" dirty="0" smtClean="0"/>
              <a:t>Python</a:t>
            </a:r>
            <a:r>
              <a:rPr lang="zh-CN" altLang="en-US" i="1" dirty="0" smtClean="0"/>
              <a:t>科学计算第二版</a:t>
            </a:r>
            <a:r>
              <a:rPr lang="en-US" altLang="zh-CN" dirty="0" smtClean="0"/>
              <a:t>. [</a:t>
            </a:r>
            <a:r>
              <a:rPr lang="en-US" dirty="0" smtClean="0"/>
              <a:t>online] Zqdevres.qiniucdn.com. Available at: http://zqdevres.qiniucdn.com/data/20150507214117/index.html [Accessed 23 Aug. 2016].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1170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1069</TotalTime>
  <Words>235</Words>
  <Application>Microsoft Office PowerPoint</Application>
  <PresentationFormat>Custom</PresentationFormat>
  <Paragraphs>46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Depth</vt:lpstr>
      <vt:lpstr>Platinum Data Project Wang Biyuan</vt:lpstr>
      <vt:lpstr>Project Progress</vt:lpstr>
      <vt:lpstr>Project Progress</vt:lpstr>
      <vt:lpstr>Project Progress</vt:lpstr>
      <vt:lpstr>Project Progress</vt:lpstr>
      <vt:lpstr>Project Progress</vt:lpstr>
      <vt:lpstr>Project Progress</vt:lpstr>
      <vt:lpstr>Project Progress</vt:lpstr>
      <vt:lpstr>Reference</vt:lpstr>
      <vt:lpstr>Future Work Plan</vt:lpstr>
      <vt:lpstr>      THE END  Thank you for your patience!</vt:lpstr>
    </vt:vector>
  </TitlesOfParts>
  <Company>Imperial College London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Biyuan</dc:creator>
  <cp:lastModifiedBy>Wang, Biyuan</cp:lastModifiedBy>
  <cp:revision>103</cp:revision>
  <dcterms:created xsi:type="dcterms:W3CDTF">2016-02-28T12:48:22Z</dcterms:created>
  <dcterms:modified xsi:type="dcterms:W3CDTF">2016-08-23T03:20:04Z</dcterms:modified>
</cp:coreProperties>
</file>