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73" r:id="rId5"/>
    <p:sldId id="274" r:id="rId6"/>
    <p:sldId id="278" r:id="rId7"/>
    <p:sldId id="275" r:id="rId8"/>
    <p:sldId id="279" r:id="rId9"/>
    <p:sldId id="280" r:id="rId10"/>
    <p:sldId id="281" r:id="rId11"/>
    <p:sldId id="282" r:id="rId12"/>
    <p:sldId id="26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00000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79159" autoAdjust="0"/>
  </p:normalViewPr>
  <p:slideViewPr>
    <p:cSldViewPr snapToGrid="0">
      <p:cViewPr varScale="1">
        <p:scale>
          <a:sx n="58" d="100"/>
          <a:sy n="58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378D-572F-46FA-BD95-CA64EE37535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AFBB-9921-46DA-B82C-788EBBF8D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By either truncation</a:t>
            </a:r>
            <a:r>
              <a:rPr lang="en-US" altLang="zh-CN" baseline="0" dirty="0" smtClean="0"/>
              <a:t> or interpolation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Platinum Data Project</a:t>
            </a:r>
            <a:br>
              <a:rPr lang="en-US" altLang="zh-CN" sz="7200" dirty="0" smtClean="0"/>
            </a:br>
            <a:r>
              <a:rPr lang="en-US" altLang="zh-CN" sz="3100" dirty="0" smtClean="0"/>
              <a:t>Wang </a:t>
            </a:r>
            <a:r>
              <a:rPr lang="en-US" altLang="zh-CN" sz="3100" dirty="0" err="1" smtClean="0"/>
              <a:t>Biyuan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2016.08.2 </a:t>
            </a:r>
            <a:r>
              <a:rPr lang="en-GB" dirty="0" smtClean="0"/>
              <a:t>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2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</a:t>
            </a:r>
            <a:r>
              <a:rPr lang="en-GB" sz="4000" dirty="0" smtClean="0"/>
              <a:t>I: </a:t>
            </a:r>
            <a:r>
              <a:rPr lang="en-GB" altLang="zh-CN" sz="4000" dirty="0"/>
              <a:t>Import data into </a:t>
            </a:r>
            <a:r>
              <a:rPr lang="en-GB" altLang="zh-CN" sz="4000" dirty="0" smtClean="0"/>
              <a:t>MATLAB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GB" altLang="zh-CN" sz="3600" dirty="0" smtClean="0"/>
              <a:t>Improvement:</a:t>
            </a:r>
            <a:endParaRPr lang="en-GB" altLang="zh-CN" sz="3600" dirty="0"/>
          </a:p>
          <a:p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US" altLang="zh-CN" dirty="0"/>
              <a:t>Previously: Nx6 matrix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2510444"/>
            <a:ext cx="10184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Previously: Nx6 matrix</a:t>
            </a:r>
          </a:p>
          <a:p>
            <a:endParaRPr lang="zh-CN" altLang="en-US" sz="3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34253"/>
              </p:ext>
            </p:extLst>
          </p:nvPr>
        </p:nvGraphicFramePr>
        <p:xfrm>
          <a:off x="1366982" y="3157967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817773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86516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9139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3438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9405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431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4724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38200" y="4222320"/>
            <a:ext cx="10184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Now: Nx7 matrix</a:t>
            </a:r>
          </a:p>
          <a:p>
            <a:endParaRPr lang="zh-CN" altLang="en-US" sz="32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35207"/>
              </p:ext>
            </p:extLst>
          </p:nvPr>
        </p:nvGraphicFramePr>
        <p:xfrm>
          <a:off x="1366983" y="4968392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20135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72031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24640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2099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8483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31300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654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3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68316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</a:t>
            </a:r>
            <a:r>
              <a:rPr lang="en-GB" sz="4000" dirty="0" smtClean="0"/>
              <a:t>I: </a:t>
            </a:r>
            <a:r>
              <a:rPr lang="en-GB" altLang="zh-CN" sz="4000" dirty="0"/>
              <a:t>Import data into </a:t>
            </a:r>
            <a:r>
              <a:rPr lang="en-GB" altLang="zh-CN" sz="4000" dirty="0" smtClean="0"/>
              <a:t>MATLAB </a:t>
            </a:r>
          </a:p>
          <a:p>
            <a:pPr marL="0" indent="0">
              <a:buNone/>
            </a:pPr>
            <a:r>
              <a:rPr lang="en-GB" sz="3600" dirty="0" smtClean="0"/>
              <a:t>Improvement:</a:t>
            </a:r>
            <a:endParaRPr lang="en-GB" sz="36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527"/>
            <a:ext cx="5582239" cy="42316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02239" y="2865109"/>
            <a:ext cx="54697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Import data from each file into one </a:t>
            </a:r>
            <a:r>
              <a:rPr lang="en-US" altLang="zh-CN" sz="3200" dirty="0" err="1" smtClean="0"/>
              <a:t>struct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Convenience of  classification: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Avoid more for loop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54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</a:t>
            </a:r>
            <a:r>
              <a:rPr lang="en-GB" dirty="0"/>
              <a:t>P</a:t>
            </a:r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57273"/>
            <a:ext cx="10233800" cy="4351338"/>
          </a:xfrm>
        </p:spPr>
        <p:txBody>
          <a:bodyPr/>
          <a:lstStyle/>
          <a:p>
            <a:r>
              <a:rPr lang="en-GB" altLang="zh-CN" dirty="0"/>
              <a:t>The interpolation method </a:t>
            </a:r>
            <a:r>
              <a:rPr lang="en-GB" altLang="zh-CN" dirty="0" err="1"/>
              <a:t>anlysis</a:t>
            </a:r>
            <a:endParaRPr lang="en-GB" altLang="zh-CN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More Improvements of  import data and classification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THE END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 for your patience!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Step I: Import data into MATLAB	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Done+Improved</a:t>
            </a:r>
            <a:r>
              <a:rPr lang="en-US" altLang="zh-CN" dirty="0" smtClean="0"/>
              <a:t>】</a:t>
            </a:r>
            <a:endParaRPr lang="en-GB" sz="4000" dirty="0" smtClean="0"/>
          </a:p>
          <a:p>
            <a:endParaRPr lang="en-GB" sz="4000" dirty="0"/>
          </a:p>
          <a:p>
            <a:r>
              <a:rPr lang="en-GB" sz="4000" dirty="0" smtClean="0"/>
              <a:t>Step II: Data interpolation			</a:t>
            </a:r>
            <a:r>
              <a:rPr lang="en-US" altLang="zh-CN" dirty="0" smtClean="0"/>
              <a:t>【Processing】</a:t>
            </a:r>
            <a:endParaRPr lang="en-GB" dirty="0"/>
          </a:p>
          <a:p>
            <a:endParaRPr lang="en-GB" sz="4000" dirty="0"/>
          </a:p>
          <a:p>
            <a:r>
              <a:rPr lang="en-GB" sz="4000" dirty="0" smtClean="0"/>
              <a:t>Step III: Data average				</a:t>
            </a:r>
            <a:r>
              <a:rPr lang="en-US" altLang="zh-CN" dirty="0" smtClean="0"/>
              <a:t>【</a:t>
            </a:r>
            <a:r>
              <a:rPr lang="en-US" altLang="zh-CN" dirty="0"/>
              <a:t>To be done】</a:t>
            </a:r>
            <a:endParaRPr lang="en-GB" altLang="zh-CN" dirty="0"/>
          </a:p>
          <a:p>
            <a:endParaRPr lang="en-GB" sz="4000" dirty="0" smtClean="0"/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 smtClean="0"/>
              <a:t>Recap: Step II </a:t>
            </a:r>
            <a:r>
              <a:rPr lang="en-GB" sz="4000" dirty="0" smtClean="0"/>
              <a:t>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59" y="2521131"/>
            <a:ext cx="9967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Aim: ensure the consistency of data length</a:t>
            </a:r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5" y="3779225"/>
            <a:ext cx="5212025" cy="1339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0" y="3779224"/>
            <a:ext cx="5212025" cy="1339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62848" y="4158494"/>
            <a:ext cx="483327" cy="78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  <a:endParaRPr lang="zh-CN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43505" y="4283326"/>
            <a:ext cx="587829" cy="3657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068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47276"/>
            <a:ext cx="10233800" cy="4351338"/>
          </a:xfrm>
        </p:spPr>
        <p:txBody>
          <a:bodyPr/>
          <a:lstStyle/>
          <a:p>
            <a:r>
              <a:rPr lang="en-GB" sz="4000" dirty="0" smtClean="0"/>
              <a:t>Recap: Step II </a:t>
            </a:r>
            <a:r>
              <a:rPr lang="en-GB" sz="4000" dirty="0" smtClean="0"/>
              <a:t>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60" y="1783130"/>
            <a:ext cx="93116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Preparation :</a:t>
            </a:r>
          </a:p>
          <a:p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566" y="2472839"/>
            <a:ext cx="11082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Extracted raw </a:t>
            </a:r>
            <a:r>
              <a:rPr lang="en-GB" altLang="zh-CN" sz="3200" dirty="0" smtClean="0"/>
              <a:t>data &amp; Classified </a:t>
            </a:r>
            <a:r>
              <a:rPr lang="en-GB" altLang="zh-CN" sz="3200" dirty="0" smtClean="0"/>
              <a:t>raw </a:t>
            </a:r>
            <a:r>
              <a:rPr lang="en-GB" altLang="zh-CN" sz="3200" dirty="0" smtClean="0"/>
              <a:t>data</a:t>
            </a:r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2800" dirty="0" smtClean="0"/>
              <a:t>Data </a:t>
            </a:r>
            <a:r>
              <a:rPr lang="en-GB" altLang="zh-CN" sz="2800" dirty="0" smtClean="0"/>
              <a:t>with the same </a:t>
            </a:r>
            <a:r>
              <a:rPr lang="en-US" altLang="zh-CN" sz="2800" dirty="0" smtClean="0"/>
              <a:t>category is ready for interpolation</a:t>
            </a:r>
            <a:endParaRPr lang="en-GB" altLang="zh-CN" sz="28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76" y="3510356"/>
            <a:ext cx="5523488" cy="31956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07476" y="4637718"/>
            <a:ext cx="5523488" cy="850362"/>
          </a:xfrm>
          <a:prstGeom prst="rect">
            <a:avLst/>
          </a:prstGeom>
          <a:solidFill>
            <a:srgbClr val="FFC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07476" y="5502585"/>
            <a:ext cx="5523488" cy="850362"/>
          </a:xfrm>
          <a:prstGeom prst="rect">
            <a:avLst/>
          </a:prstGeom>
          <a:solidFill>
            <a:schemeClr val="tx2">
              <a:lumMod val="75000"/>
              <a:alpha val="1686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7476" y="6367452"/>
            <a:ext cx="5523488" cy="338589"/>
          </a:xfrm>
          <a:prstGeom prst="rect">
            <a:avLst/>
          </a:prstGeom>
          <a:solidFill>
            <a:srgbClr val="C00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412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885436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642434" y="1429789"/>
            <a:ext cx="1118893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Syntax: </a:t>
            </a:r>
            <a:r>
              <a:rPr lang="en-US" altLang="zh-CN" sz="2800" dirty="0" err="1" smtClean="0"/>
              <a:t>ynew</a:t>
            </a:r>
            <a:r>
              <a:rPr lang="en-US" altLang="zh-CN" sz="2800" dirty="0" smtClean="0"/>
              <a:t>=interp1(</a:t>
            </a:r>
            <a:r>
              <a:rPr lang="en-US" altLang="zh-CN" sz="2800" dirty="0" err="1" smtClean="0"/>
              <a:t>x,y,xnew</a:t>
            </a:r>
            <a:r>
              <a:rPr lang="en-US" altLang="zh-CN" sz="2800" dirty="0" smtClean="0"/>
              <a:t>) —— 1-D interpolation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Input: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X – sample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Y </a:t>
            </a:r>
            <a:r>
              <a:rPr lang="en-US" altLang="zh-CN" sz="2800" dirty="0"/>
              <a:t>– sample </a:t>
            </a:r>
            <a:r>
              <a:rPr lang="en-US" altLang="zh-CN" sz="2800" dirty="0" smtClean="0"/>
              <a:t>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Xnew</a:t>
            </a:r>
            <a:r>
              <a:rPr lang="en-US" altLang="zh-CN" sz="2800" dirty="0" smtClean="0"/>
              <a:t> – query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X = 0:pi/4:2*pi					 Y = sin(X)</a:t>
            </a:r>
          </a:p>
          <a:p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X and Y satisfy a function of one-one mapping relationship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Output</a:t>
            </a:r>
            <a:r>
              <a:rPr lang="en-US" altLang="zh-CN" sz="2800" dirty="0"/>
              <a:t>: 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Ynew</a:t>
            </a:r>
            <a:r>
              <a:rPr lang="en-US" altLang="zh-CN" sz="2800" dirty="0" smtClean="0"/>
              <a:t> – interpolated </a:t>
            </a:r>
            <a:r>
              <a:rPr lang="en-US" altLang="zh-CN" sz="2800" dirty="0"/>
              <a:t>values </a:t>
            </a:r>
            <a:r>
              <a:rPr lang="en-US" altLang="zh-CN" sz="2800" dirty="0" smtClean="0"/>
              <a:t>at query points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44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</a:t>
            </a:r>
            <a:r>
              <a:rPr lang="en-GB" altLang="zh-CN" sz="3200" dirty="0" smtClean="0"/>
              <a:t>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18266" y="2607679"/>
            <a:ext cx="77554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X=axis;</a:t>
            </a:r>
          </a:p>
          <a:p>
            <a:r>
              <a:rPr lang="en-US" altLang="zh-CN" sz="3200" dirty="0" smtClean="0"/>
              <a:t>Y=dose;</a:t>
            </a:r>
          </a:p>
          <a:p>
            <a:r>
              <a:rPr lang="en-US" altLang="zh-CN" sz="3200" dirty="0" err="1" smtClean="0"/>
              <a:t>Xnew</a:t>
            </a:r>
            <a:r>
              <a:rPr lang="en-US" altLang="zh-CN" sz="3200" dirty="0" smtClean="0"/>
              <a:t>=x(1):0.1:x(end);</a:t>
            </a:r>
          </a:p>
          <a:p>
            <a:r>
              <a:rPr lang="en-US" altLang="zh-CN" sz="3200" dirty="0" err="1" smtClean="0"/>
              <a:t>Ynew</a:t>
            </a:r>
            <a:r>
              <a:rPr lang="en-US" altLang="zh-CN" sz="3200" dirty="0" smtClean="0"/>
              <a:t>=interp1(</a:t>
            </a:r>
            <a:r>
              <a:rPr lang="en-US" altLang="zh-CN" sz="3200" dirty="0" smtClean="0"/>
              <a:t>x,y,</a:t>
            </a:r>
            <a:r>
              <a:rPr lang="en-US" altLang="zh-CN" sz="3200" dirty="0" err="1" smtClean="0"/>
              <a:t>xnew</a:t>
            </a:r>
            <a:r>
              <a:rPr lang="en-US" altLang="zh-CN" sz="3200" dirty="0" smtClean="0"/>
              <a:t>,’method’</a:t>
            </a:r>
            <a:r>
              <a:rPr lang="en-US" altLang="zh-CN" sz="3200" dirty="0" smtClean="0"/>
              <a:t>);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Method:</a:t>
            </a:r>
          </a:p>
          <a:p>
            <a:r>
              <a:rPr lang="en-US" altLang="zh-CN" sz="3200" dirty="0" smtClean="0"/>
              <a:t>- Currently applied ‘spline’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8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</a:t>
            </a:r>
            <a:r>
              <a:rPr lang="en-GB" altLang="zh-CN" sz="3200" dirty="0" smtClean="0"/>
              <a:t>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32269" y="2909268"/>
            <a:ext cx="7755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Plot(</a:t>
            </a:r>
            <a:r>
              <a:rPr lang="en-US" altLang="zh-CN" sz="3200" dirty="0" err="1" smtClean="0"/>
              <a:t>xnew,ynew</a:t>
            </a:r>
            <a:r>
              <a:rPr lang="en-US" altLang="zh-CN" sz="3200" dirty="0" smtClean="0"/>
              <a:t>);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Hold on;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Plot(</a:t>
            </a:r>
            <a:r>
              <a:rPr lang="en-US" altLang="zh-CN" sz="3200" dirty="0" err="1" smtClean="0"/>
              <a:t>x,y</a:t>
            </a:r>
            <a:r>
              <a:rPr lang="en-US" altLang="zh-CN" sz="3200" dirty="0" smtClean="0"/>
              <a:t>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7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</a:t>
            </a:r>
            <a:r>
              <a:rPr lang="en-GB" altLang="zh-CN" sz="3200" dirty="0" smtClean="0"/>
              <a:t>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2" t="5865" r="8363" b="6865"/>
          <a:stretch/>
        </p:blipFill>
        <p:spPr>
          <a:xfrm>
            <a:off x="6031993" y="2651126"/>
            <a:ext cx="6160007" cy="3184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t="5762" r="7546" b="6968"/>
          <a:stretch/>
        </p:blipFill>
        <p:spPr>
          <a:xfrm>
            <a:off x="1" y="2672784"/>
            <a:ext cx="6169958" cy="31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84941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1" t="4719" r="8703" b="6940"/>
          <a:stretch/>
        </p:blipFill>
        <p:spPr>
          <a:xfrm>
            <a:off x="838200" y="1725021"/>
            <a:ext cx="9900557" cy="513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645</TotalTime>
  <Words>239</Words>
  <Application>Microsoft Office PowerPoint</Application>
  <PresentationFormat>宽屏</PresentationFormat>
  <Paragraphs>134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华文楷体</vt:lpstr>
      <vt:lpstr>Arial</vt:lpstr>
      <vt:lpstr>Corbel</vt:lpstr>
      <vt:lpstr>Wingdings</vt:lpstr>
      <vt:lpstr>Depth</vt:lpstr>
      <vt:lpstr>Platinum Data Project Wang Biyuan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Future Work Plan</vt:lpstr>
      <vt:lpstr>      THE END  Thank you for your patience!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Biyuan</dc:creator>
  <cp:lastModifiedBy>BiYuan Wang</cp:lastModifiedBy>
  <cp:revision>54</cp:revision>
  <dcterms:created xsi:type="dcterms:W3CDTF">2016-02-28T12:48:22Z</dcterms:created>
  <dcterms:modified xsi:type="dcterms:W3CDTF">2016-08-02T02:53:16Z</dcterms:modified>
</cp:coreProperties>
</file>