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8" r:id="rId4"/>
    <p:sldId id="267" r:id="rId5"/>
    <p:sldId id="268" r:id="rId6"/>
    <p:sldId id="269" r:id="rId7"/>
    <p:sldId id="270" r:id="rId8"/>
    <p:sldId id="271" r:id="rId9"/>
    <p:sldId id="266" r:id="rId10"/>
    <p:sldId id="273" r:id="rId11"/>
    <p:sldId id="274" r:id="rId12"/>
    <p:sldId id="275" r:id="rId13"/>
    <p:sldId id="276" r:id="rId14"/>
    <p:sldId id="26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79159" autoAdjust="0"/>
  </p:normalViewPr>
  <p:slideViewPr>
    <p:cSldViewPr snapToGrid="0">
      <p:cViewPr varScale="1">
        <p:scale>
          <a:sx n="56" d="100"/>
          <a:sy n="56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378D-572F-46FA-BD95-CA64EE375359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FBB-9921-46DA-B82C-788EBBF8D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File format for now: </a:t>
            </a:r>
            <a:r>
              <a:rPr lang="en-US" altLang="zh-CN" dirty="0" err="1" smtClean="0"/>
              <a:t>asc</a:t>
            </a:r>
            <a:r>
              <a:rPr lang="en-US" altLang="zh-CN" dirty="0" smtClean="0"/>
              <a:t> and mcc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Both can be opened</a:t>
            </a:r>
            <a:r>
              <a:rPr lang="en-US" altLang="zh-CN" baseline="0" dirty="0" smtClean="0"/>
              <a:t> by notepad, in another word, can be read as txt 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35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number of lines between useful information is fixed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Each</a:t>
            </a:r>
            <a:r>
              <a:rPr lang="en-US" altLang="zh-CN" baseline="0" dirty="0" smtClean="0"/>
              <a:t> time when I want to find a particular piece of information, it is simply to skip a certain number of lines and take 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5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 loop</a:t>
            </a:r>
            <a:r>
              <a:rPr lang="en-US" altLang="zh-CN" baseline="0" dirty="0" smtClean="0"/>
              <a:t> to go over all the files in the folder and extract measurement data from each of the 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9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Several</a:t>
            </a:r>
            <a:r>
              <a:rPr lang="en-US" altLang="zh-CN" baseline="0" dirty="0" smtClean="0"/>
              <a:t> loops to extract each type of info and put them in different arrays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 when a set of measurement data was extracted,  can match the index of the title info arrays to that 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1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 either truncation</a:t>
            </a:r>
            <a:r>
              <a:rPr lang="en-US" altLang="zh-CN" baseline="0" dirty="0" smtClean="0"/>
              <a:t> or interpolation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Platinum Data </a:t>
            </a:r>
            <a:r>
              <a:rPr lang="en-US" altLang="zh-CN" sz="7200" dirty="0" smtClean="0"/>
              <a:t>Project</a:t>
            </a:r>
            <a:br>
              <a:rPr lang="en-US" altLang="zh-CN" sz="7200" dirty="0" smtClean="0"/>
            </a:br>
            <a:r>
              <a:rPr lang="en-US" altLang="zh-CN" sz="3100" dirty="0" smtClean="0"/>
              <a:t>Wang </a:t>
            </a:r>
            <a:r>
              <a:rPr lang="en-US" altLang="zh-CN" sz="3100" dirty="0" err="1" smtClean="0"/>
              <a:t>Biyuan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2016.07.19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2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 smtClean="0"/>
              <a:t>Step II: 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60" y="2521131"/>
            <a:ext cx="931164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Operation:		out=interp1(y, </a:t>
            </a:r>
            <a:r>
              <a:rPr lang="en-GB" altLang="zh-CN" sz="3200" dirty="0" err="1" smtClean="0"/>
              <a:t>xp</a:t>
            </a:r>
            <a:r>
              <a:rPr lang="en-GB" altLang="zh-CN" sz="3200" dirty="0" smtClean="0"/>
              <a:t>, method)</a:t>
            </a:r>
          </a:p>
          <a:p>
            <a:r>
              <a:rPr lang="en-GB" altLang="zh-CN" sz="3200" dirty="0" smtClean="0"/>
              <a:t> </a:t>
            </a:r>
          </a:p>
          <a:p>
            <a:r>
              <a:rPr lang="en-GB" altLang="zh-CN" sz="3200" dirty="0" smtClean="0"/>
              <a:t>	y: Sample values</a:t>
            </a:r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  <a:r>
              <a:rPr lang="en-GB" altLang="zh-CN" sz="3200" dirty="0" err="1" smtClean="0"/>
              <a:t>xp</a:t>
            </a:r>
            <a:r>
              <a:rPr lang="en-GB" altLang="zh-CN" sz="3200" dirty="0" smtClean="0"/>
              <a:t>: Query points</a:t>
            </a:r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method: Interpolation method</a:t>
            </a:r>
            <a:endParaRPr lang="en-GB" altLang="zh-CN" sz="3200" dirty="0"/>
          </a:p>
          <a:p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71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</a:t>
            </a:r>
            <a:r>
              <a:rPr lang="en-GB" sz="4000" dirty="0" smtClean="0"/>
              <a:t>Interpolation Example</a:t>
            </a: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856392"/>
            <a:ext cx="1068759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dirty="0" smtClean="0"/>
              <a:t>out=interp1(y, </a:t>
            </a:r>
            <a:r>
              <a:rPr lang="en-GB" altLang="zh-CN" sz="3200" dirty="0" err="1" smtClean="0"/>
              <a:t>xp</a:t>
            </a:r>
            <a:r>
              <a:rPr lang="en-GB" altLang="zh-CN" sz="3200" dirty="0" smtClean="0"/>
              <a:t>, method)</a:t>
            </a:r>
          </a:p>
          <a:p>
            <a:r>
              <a:rPr lang="en-GB" altLang="zh-CN" sz="3200" dirty="0" smtClean="0"/>
              <a:t> 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72" y="2540173"/>
            <a:ext cx="34877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/>
              <a:t>y: Sample </a:t>
            </a:r>
            <a:r>
              <a:rPr lang="en-GB" altLang="zh-CN" sz="2400" dirty="0" smtClean="0"/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Independent variable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Dose </a:t>
            </a:r>
          </a:p>
          <a:p>
            <a:endParaRPr lang="en-GB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5" y="3640280"/>
            <a:ext cx="840991" cy="30253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63" y="3640280"/>
            <a:ext cx="840991" cy="30253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22429" y="2540173"/>
            <a:ext cx="32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xp</a:t>
            </a:r>
            <a:r>
              <a:rPr lang="en-US" altLang="zh-CN" sz="2400" dirty="0"/>
              <a:t>: Query points</a:t>
            </a:r>
            <a:endParaRPr lang="zh-CN" altLang="en-US" sz="2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879669" y="2661281"/>
            <a:ext cx="26126" cy="4004382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5528" y="3538363"/>
            <a:ext cx="3343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1: 0.1 : No. samples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e.g. No. samples=210</a:t>
            </a:r>
          </a:p>
          <a:p>
            <a:pPr algn="ctr"/>
            <a:r>
              <a:rPr lang="en-US" altLang="zh-CN" dirty="0" smtClean="0"/>
              <a:t>        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=1:0.1:210 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7459980" y="2633237"/>
            <a:ext cx="26126" cy="4004382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96684" y="2540173"/>
            <a:ext cx="4169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method: Interpolation method 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796684" y="3532667"/>
            <a:ext cx="3855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Independent variable axis:</a:t>
            </a:r>
          </a:p>
          <a:p>
            <a:pPr algn="ctr"/>
            <a:r>
              <a:rPr lang="en-US" altLang="zh-CN" dirty="0" smtClean="0"/>
              <a:t>‘Linear’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Dose:</a:t>
            </a:r>
          </a:p>
          <a:p>
            <a:pPr algn="ctr"/>
            <a:r>
              <a:rPr lang="en-US" altLang="zh-CN" dirty="0" smtClean="0"/>
              <a:t>‘Nearest’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43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</a:t>
            </a:r>
            <a:r>
              <a:rPr lang="en-GB" sz="4000" dirty="0" smtClean="0"/>
              <a:t>Interpolation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80674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dirty="0" smtClean="0"/>
              <a:t>out=interp1(y, </a:t>
            </a:r>
            <a:r>
              <a:rPr lang="en-GB" altLang="zh-CN" sz="3200" dirty="0" err="1" smtClean="0"/>
              <a:t>xp</a:t>
            </a:r>
            <a:r>
              <a:rPr lang="en-GB" altLang="zh-CN" sz="3200" dirty="0" smtClean="0"/>
              <a:t>, method)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 </a:t>
            </a:r>
            <a:r>
              <a:rPr lang="en-GB" altLang="zh-CN" sz="3200" dirty="0"/>
              <a:t>post interpolation </a:t>
            </a:r>
            <a:r>
              <a:rPr lang="en-GB" altLang="zh-CN" sz="3200" dirty="0" smtClean="0"/>
              <a:t>process:</a:t>
            </a:r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6206" y="2961798"/>
            <a:ext cx="48463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GB" altLang="zh-CN" sz="3200" dirty="0" smtClean="0"/>
              <a:t>Matrix Recombination</a:t>
            </a:r>
          </a:p>
          <a:p>
            <a:r>
              <a:rPr lang="en-GB" altLang="zh-CN" sz="32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400" dirty="0" smtClean="0"/>
              <a:t>Output of interpolation: two single 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400" dirty="0" smtClean="0"/>
              <a:t>Extend other variables to the new length to keep matrix dimensions consistent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zh-CN" sz="24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5959244" y="3044294"/>
            <a:ext cx="14152" cy="3609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30839" y="2961797"/>
            <a:ext cx="48463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2)  Sanity Check</a:t>
            </a:r>
          </a:p>
          <a:p>
            <a:endParaRPr lang="en-GB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400" dirty="0" smtClean="0"/>
              <a:t>Find the dose corresponding to the axis in the raw data from interpolated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400" dirty="0" smtClean="0"/>
              <a:t>Whether the difference between these two sets is zero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zh-CN" sz="24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37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51305"/>
            <a:ext cx="10233800" cy="4351338"/>
          </a:xfrm>
        </p:spPr>
        <p:txBody>
          <a:bodyPr/>
          <a:lstStyle/>
          <a:p>
            <a:r>
              <a:rPr lang="en-GB" altLang="zh-CN" sz="4000" dirty="0"/>
              <a:t>Step </a:t>
            </a:r>
            <a:r>
              <a:rPr lang="en-GB" altLang="zh-CN" sz="4000" dirty="0" smtClean="0"/>
              <a:t>III: </a:t>
            </a:r>
            <a:r>
              <a:rPr lang="en-GB" altLang="zh-CN" sz="4000" dirty="0"/>
              <a:t>Data </a:t>
            </a:r>
            <a:r>
              <a:rPr lang="en-GB" altLang="zh-CN" sz="4000" dirty="0" smtClean="0"/>
              <a:t>Average</a:t>
            </a:r>
            <a:endParaRPr lang="en-GB" altLang="zh-CN" sz="4000" dirty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5" name="矩形 4"/>
          <p:cNvSpPr/>
          <p:nvPr/>
        </p:nvSpPr>
        <p:spPr>
          <a:xfrm>
            <a:off x="838200" y="3396866"/>
            <a:ext cx="2821577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55472" y="3391730"/>
            <a:ext cx="2821577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1124" y="3396866"/>
            <a:ext cx="2821577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96853" y="3755944"/>
            <a:ext cx="165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...</a:t>
            </a:r>
            <a:endParaRPr lang="zh-CN" altLang="en-US" sz="7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20276" y="2882004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Site 1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67485" y="2882004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Site 2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774770" y="2876868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Site n</a:t>
            </a:r>
            <a:endParaRPr lang="zh-CN" altLang="en-US" sz="28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27415" y="3755944"/>
            <a:ext cx="92876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98570" y="3725981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3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r>
              <a:rPr lang="en-GB" dirty="0" smtClean="0"/>
              <a:t> </a:t>
            </a:r>
            <a:r>
              <a:rPr lang="en-GB" dirty="0"/>
              <a:t>P</a:t>
            </a:r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57273"/>
            <a:ext cx="10233800" cy="4351338"/>
          </a:xfrm>
        </p:spPr>
        <p:txBody>
          <a:bodyPr/>
          <a:lstStyle/>
          <a:p>
            <a:r>
              <a:rPr lang="en-GB" dirty="0" smtClean="0"/>
              <a:t>The standard data length (according to the type of measurement)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Tweak the interpolation method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Che</a:t>
            </a:r>
            <a:r>
              <a:rPr lang="en-GB" dirty="0" smtClean="0"/>
              <a:t>ck the reliability of averaged data by comparing with raw data 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0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END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patience!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Step I: Import data into </a:t>
            </a:r>
            <a:r>
              <a:rPr lang="en-GB" sz="4000" dirty="0" smtClean="0"/>
              <a:t>MATLAB	</a:t>
            </a:r>
            <a:r>
              <a:rPr lang="en-US" altLang="zh-CN" dirty="0" smtClean="0"/>
              <a:t>【Done】</a:t>
            </a:r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Step II: Data interpolation			</a:t>
            </a:r>
            <a:r>
              <a:rPr lang="en-US" altLang="zh-CN" dirty="0" smtClean="0"/>
              <a:t>【Processing】</a:t>
            </a:r>
            <a:endParaRPr lang="en-GB" dirty="0"/>
          </a:p>
          <a:p>
            <a:endParaRPr lang="en-GB" sz="4000" dirty="0"/>
          </a:p>
          <a:p>
            <a:r>
              <a:rPr lang="en-GB" sz="4000" dirty="0" smtClean="0"/>
              <a:t>Step III: Data average				</a:t>
            </a:r>
            <a:r>
              <a:rPr lang="en-US" altLang="zh-CN" dirty="0" smtClean="0"/>
              <a:t>【</a:t>
            </a:r>
            <a:r>
              <a:rPr lang="en-US" altLang="zh-CN" dirty="0"/>
              <a:t>To be done】</a:t>
            </a:r>
            <a:endParaRPr lang="en-GB" altLang="zh-CN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 smtClean="0"/>
              <a:t>Step I: Import data into </a:t>
            </a:r>
            <a:r>
              <a:rPr lang="en-GB" sz="4000" dirty="0" smtClean="0"/>
              <a:t>MATLAB</a:t>
            </a:r>
            <a:endParaRPr lang="en-GB" sz="4000" dirty="0" smtClean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1881050" y="2965269"/>
            <a:ext cx="10058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/>
              <a:t>Key information: 1) Number of measurements</a:t>
            </a:r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</a:t>
            </a:r>
            <a:r>
              <a:rPr lang="en-GB" altLang="zh-CN" sz="3200" dirty="0" smtClean="0"/>
              <a:t>		  2</a:t>
            </a:r>
            <a:r>
              <a:rPr lang="en-GB" altLang="zh-CN" sz="3200" dirty="0"/>
              <a:t>) Field size</a:t>
            </a:r>
          </a:p>
          <a:p>
            <a:r>
              <a:rPr lang="en-GB" altLang="zh-CN" sz="3200" dirty="0"/>
              <a:t>		    	          </a:t>
            </a:r>
          </a:p>
          <a:p>
            <a:r>
              <a:rPr lang="en-GB" altLang="zh-CN" sz="3200" dirty="0"/>
              <a:t>                                   </a:t>
            </a:r>
            <a:r>
              <a:rPr lang="en-GB" altLang="zh-CN" sz="3200" dirty="0" smtClean="0"/>
              <a:t> </a:t>
            </a:r>
            <a:r>
              <a:rPr lang="en-GB" altLang="zh-CN" sz="3200" dirty="0"/>
              <a:t>3) Begin/ End position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6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98" y="-6996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Progress:	Stage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94" y="1151092"/>
            <a:ext cx="6069132" cy="5225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500" dirty="0" smtClean="0"/>
              <a:t> File format: .</a:t>
            </a:r>
            <a:r>
              <a:rPr lang="en-GB" sz="3500" dirty="0" err="1" smtClean="0"/>
              <a:t>asc</a:t>
            </a:r>
            <a:r>
              <a:rPr lang="en-GB" sz="3500" dirty="0" smtClean="0"/>
              <a:t> </a:t>
            </a:r>
          </a:p>
          <a:p>
            <a:pPr marL="0" indent="0">
              <a:buNone/>
            </a:pPr>
            <a:endParaRPr lang="en-GB" sz="1100" dirty="0" smtClean="0"/>
          </a:p>
          <a:p>
            <a:pPr marL="0" indent="0">
              <a:buNone/>
            </a:pPr>
            <a:r>
              <a:rPr lang="en-GB" sz="3500" dirty="0" smtClean="0"/>
              <a:t>1) Number of measurements</a:t>
            </a:r>
          </a:p>
          <a:p>
            <a:pPr marL="0" indent="0">
              <a:buNone/>
            </a:pPr>
            <a:r>
              <a:rPr lang="en-GB" sz="3500" dirty="0" smtClean="0"/>
              <a:t>			 </a:t>
            </a:r>
          </a:p>
          <a:p>
            <a:pPr marL="0" indent="0">
              <a:buNone/>
            </a:pPr>
            <a:r>
              <a:rPr lang="en-GB" sz="3500" dirty="0" smtClean="0"/>
              <a:t>2) Field size</a:t>
            </a:r>
          </a:p>
          <a:p>
            <a:pPr marL="0" indent="0">
              <a:buNone/>
            </a:pPr>
            <a:r>
              <a:rPr lang="en-GB" sz="3500" dirty="0"/>
              <a:t>	</a:t>
            </a:r>
            <a:endParaRPr lang="en-GB" sz="3500" dirty="0" smtClean="0"/>
          </a:p>
          <a:p>
            <a:pPr marL="0" indent="0">
              <a:buNone/>
            </a:pPr>
            <a:r>
              <a:rPr lang="en-GB" sz="3500" dirty="0" smtClean="0"/>
              <a:t>	    	          </a:t>
            </a:r>
          </a:p>
          <a:p>
            <a:pPr marL="0" indent="0">
              <a:buNone/>
            </a:pPr>
            <a:r>
              <a:rPr lang="en-GB" sz="3500" dirty="0" smtClean="0"/>
              <a:t>3)  Begin/ End position</a:t>
            </a:r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705" b="55369"/>
          <a:stretch/>
        </p:blipFill>
        <p:spPr>
          <a:xfrm>
            <a:off x="765062" y="1255594"/>
            <a:ext cx="3829334" cy="1395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2" y="4028567"/>
            <a:ext cx="3829334" cy="111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73418"/>
          <a:stretch/>
        </p:blipFill>
        <p:spPr>
          <a:xfrm>
            <a:off x="745870" y="2866279"/>
            <a:ext cx="3829334" cy="9448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62" y="5360469"/>
            <a:ext cx="3790950" cy="1171575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4785465" y="4274923"/>
            <a:ext cx="311338" cy="2101756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-12536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Progress:	Stage I</a:t>
            </a:r>
            <a:endParaRPr lang="en-GB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76" y="1277987"/>
            <a:ext cx="6408847" cy="17126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49439" y="1277987"/>
            <a:ext cx="5099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</a:t>
            </a:r>
            <a:r>
              <a:rPr lang="en-US" altLang="zh-CN" sz="2800" dirty="0" smtClean="0"/>
              <a:t>		File </a:t>
            </a:r>
            <a:r>
              <a:rPr lang="en-US" altLang="zh-CN" sz="2800" dirty="0" smtClean="0"/>
              <a:t>path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Output: </a:t>
            </a:r>
            <a:r>
              <a:rPr lang="en-US" altLang="zh-CN" sz="2800" dirty="0" smtClean="0"/>
              <a:t>	A </a:t>
            </a:r>
            <a:r>
              <a:rPr lang="en-US" altLang="zh-CN" sz="2800" dirty="0" smtClean="0"/>
              <a:t>set of extracted data in .mat format 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785" y="3563166"/>
            <a:ext cx="1835877" cy="2872259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349931" y="4781006"/>
            <a:ext cx="1920240" cy="5486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439" y="3563166"/>
            <a:ext cx="1724297" cy="28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618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Progress:	Stage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208" y="821450"/>
            <a:ext cx="6435554" cy="57868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500" dirty="0" smtClean="0"/>
              <a:t> File format: .mcc </a:t>
            </a:r>
          </a:p>
          <a:p>
            <a:pPr marL="0" indent="0">
              <a:buNone/>
            </a:pPr>
            <a:endParaRPr lang="en-GB" sz="1100" dirty="0" smtClean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705" b="55369"/>
          <a:stretch/>
        </p:blipFill>
        <p:spPr>
          <a:xfrm>
            <a:off x="838200" y="1159377"/>
            <a:ext cx="3829334" cy="1395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73418"/>
          <a:stretch/>
        </p:blipFill>
        <p:spPr>
          <a:xfrm>
            <a:off x="819008" y="2770062"/>
            <a:ext cx="3829334" cy="944811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4846320" y="4702390"/>
            <a:ext cx="323621" cy="1578071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08" y="1159377"/>
            <a:ext cx="3829333" cy="14280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b="26471"/>
          <a:stretch/>
        </p:blipFill>
        <p:spPr>
          <a:xfrm>
            <a:off x="819008" y="2768713"/>
            <a:ext cx="3810142" cy="9495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10" y="4170206"/>
            <a:ext cx="3768856" cy="11178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07" y="5371651"/>
            <a:ext cx="3781140" cy="11240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007" y="3401972"/>
            <a:ext cx="3829334" cy="571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16114" y="1493757"/>
            <a:ext cx="66817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/>
              <a:t>1) Number of measurements</a:t>
            </a:r>
          </a:p>
          <a:p>
            <a:r>
              <a:rPr lang="en-GB" altLang="zh-CN" sz="3200" dirty="0"/>
              <a:t>			 </a:t>
            </a:r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2</a:t>
            </a:r>
            <a:r>
              <a:rPr lang="en-GB" altLang="zh-CN" sz="3200" dirty="0"/>
              <a:t>) Field size &amp; Depth (for profile)         	&amp; Scan curve type</a:t>
            </a:r>
          </a:p>
          <a:p>
            <a:r>
              <a:rPr lang="en-GB" altLang="zh-CN" sz="3200" dirty="0"/>
              <a:t>	</a:t>
            </a:r>
            <a:endParaRPr lang="en-GB" altLang="zh-CN" sz="3200" dirty="0" smtClean="0"/>
          </a:p>
          <a:p>
            <a:r>
              <a:rPr lang="en-GB" altLang="zh-CN" sz="3200" dirty="0"/>
              <a:t>	    	          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16114" y="5071899"/>
            <a:ext cx="63645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/>
              <a:t>3)  Begin/ End position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7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Progress:	Stage I</a:t>
            </a:r>
            <a:endParaRPr lang="en-GB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1885" y="1525375"/>
            <a:ext cx="5099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Input: File path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Output: A set of extracted data in .mat format </a:t>
            </a:r>
            <a:endParaRPr lang="zh-CN" altLang="en-US" sz="2800" dirty="0"/>
          </a:p>
        </p:txBody>
      </p:sp>
      <p:sp>
        <p:nvSpPr>
          <p:cNvPr id="15" name="右箭头 14"/>
          <p:cNvSpPr/>
          <p:nvPr/>
        </p:nvSpPr>
        <p:spPr>
          <a:xfrm>
            <a:off x="4349931" y="4781006"/>
            <a:ext cx="1920240" cy="5486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" y="1496896"/>
            <a:ext cx="5976122" cy="1876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9" y="4167725"/>
            <a:ext cx="3148470" cy="1775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339" y="4167724"/>
            <a:ext cx="3749659" cy="1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-11369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Progress:	Stage I</a:t>
            </a:r>
            <a:endParaRPr lang="en-GB" dirty="0"/>
          </a:p>
        </p:txBody>
      </p:sp>
      <p:sp>
        <p:nvSpPr>
          <p:cNvPr id="6" name="文本框 5"/>
          <p:cNvSpPr txBox="1"/>
          <p:nvPr/>
        </p:nvSpPr>
        <p:spPr>
          <a:xfrm>
            <a:off x="3866605" y="1125839"/>
            <a:ext cx="632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Final Database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31" y="2602744"/>
            <a:ext cx="6331948" cy="38976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1131" y="2102632"/>
            <a:ext cx="66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Field size	</a:t>
            </a:r>
            <a:r>
              <a:rPr lang="en-US" altLang="zh-CN" dirty="0"/>
              <a:t> </a:t>
            </a:r>
            <a:r>
              <a:rPr lang="en-US" altLang="zh-CN" dirty="0" smtClean="0"/>
              <a:t>  Field size           X                     Y                    Z                Dose	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21131" y="2102632"/>
            <a:ext cx="1031966" cy="4397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5139" y="2102632"/>
            <a:ext cx="1031966" cy="4397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4109" y="2102632"/>
            <a:ext cx="1031966" cy="4397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2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 smtClean="0"/>
              <a:t>Step II: 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59" y="2521131"/>
            <a:ext cx="9967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Aim: ensure the consistency of data length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5" y="3779225"/>
            <a:ext cx="5212025" cy="1339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0" y="3779224"/>
            <a:ext cx="5212025" cy="1339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62848" y="4158494"/>
            <a:ext cx="483327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  <a:endParaRPr lang="zh-CN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43505" y="4283326"/>
            <a:ext cx="587829" cy="3657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084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447</TotalTime>
  <Words>418</Words>
  <Application>Microsoft Office PowerPoint</Application>
  <PresentationFormat>宽屏</PresentationFormat>
  <Paragraphs>161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华文楷体</vt:lpstr>
      <vt:lpstr>Arial</vt:lpstr>
      <vt:lpstr>Corbel</vt:lpstr>
      <vt:lpstr>Wingdings</vt:lpstr>
      <vt:lpstr>Depth</vt:lpstr>
      <vt:lpstr>Platinum Data Project Wang Biyuan</vt:lpstr>
      <vt:lpstr>Project Progress</vt:lpstr>
      <vt:lpstr>Project Progress</vt:lpstr>
      <vt:lpstr>Project Progress: Stage I</vt:lpstr>
      <vt:lpstr>Project Progress: Stage I</vt:lpstr>
      <vt:lpstr>Project Progress: Stage I</vt:lpstr>
      <vt:lpstr>Project Progress: Stage I</vt:lpstr>
      <vt:lpstr>Project Progress: Stage I</vt:lpstr>
      <vt:lpstr>Project Progress</vt:lpstr>
      <vt:lpstr>Project Progress</vt:lpstr>
      <vt:lpstr>Project Progress</vt:lpstr>
      <vt:lpstr>Project Progress</vt:lpstr>
      <vt:lpstr>Project Progress</vt:lpstr>
      <vt:lpstr>Future Work Plan</vt:lpstr>
      <vt:lpstr>      THE END  Thank you for your patience!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Biyuan</dc:creator>
  <cp:lastModifiedBy>BiYuan Wang</cp:lastModifiedBy>
  <cp:revision>41</cp:revision>
  <dcterms:created xsi:type="dcterms:W3CDTF">2016-02-28T12:48:22Z</dcterms:created>
  <dcterms:modified xsi:type="dcterms:W3CDTF">2016-07-19T05:46:23Z</dcterms:modified>
</cp:coreProperties>
</file>