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1" r:id="rId4"/>
    <p:sldId id="282" r:id="rId5"/>
    <p:sldId id="274" r:id="rId6"/>
    <p:sldId id="278" r:id="rId7"/>
    <p:sldId id="275" r:id="rId8"/>
    <p:sldId id="283" r:id="rId9"/>
    <p:sldId id="280" r:id="rId10"/>
    <p:sldId id="26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00000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79159" autoAdjust="0"/>
  </p:normalViewPr>
  <p:slideViewPr>
    <p:cSldViewPr snapToGrid="0">
      <p:cViewPr varScale="1">
        <p:scale>
          <a:sx n="58" d="100"/>
          <a:sy n="58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378D-572F-46FA-BD95-CA64EE375359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AFBB-9921-46DA-B82C-788EBBF8D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6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Platinum Data Project</a:t>
            </a:r>
            <a:br>
              <a:rPr lang="en-US" altLang="zh-CN" sz="7200" dirty="0" smtClean="0"/>
            </a:br>
            <a:r>
              <a:rPr lang="en-US" altLang="zh-CN" sz="3100" dirty="0" smtClean="0"/>
              <a:t>Wang </a:t>
            </a:r>
            <a:r>
              <a:rPr lang="en-US" altLang="zh-CN" sz="3100" dirty="0" err="1" smtClean="0"/>
              <a:t>Biyuan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2016.08.2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2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</a:t>
            </a:r>
            <a:r>
              <a:rPr lang="en-GB" dirty="0"/>
              <a:t>P</a:t>
            </a:r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57273"/>
            <a:ext cx="10233800" cy="4351338"/>
          </a:xfrm>
        </p:spPr>
        <p:txBody>
          <a:bodyPr/>
          <a:lstStyle/>
          <a:p>
            <a:r>
              <a:rPr lang="en-GB" altLang="zh-CN" dirty="0"/>
              <a:t>The interpolation method </a:t>
            </a:r>
            <a:r>
              <a:rPr lang="en-GB" altLang="zh-CN" dirty="0" err="1"/>
              <a:t>anlysis</a:t>
            </a:r>
            <a:endParaRPr lang="en-GB" altLang="zh-CN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Debug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THE END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 for your patience!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Step I: Import data into MATLAB	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Done+Improved</a:t>
            </a:r>
            <a:r>
              <a:rPr lang="en-US" altLang="zh-CN" dirty="0" smtClean="0"/>
              <a:t>】</a:t>
            </a:r>
            <a:endParaRPr lang="en-GB" sz="4000" dirty="0" smtClean="0"/>
          </a:p>
          <a:p>
            <a:endParaRPr lang="en-GB" sz="4000" dirty="0"/>
          </a:p>
          <a:p>
            <a:r>
              <a:rPr lang="en-GB" sz="4000" dirty="0" smtClean="0"/>
              <a:t>Step II: Data interpolation			</a:t>
            </a:r>
            <a:r>
              <a:rPr lang="en-US" altLang="zh-CN" dirty="0" smtClean="0"/>
              <a:t>【Debugging】</a:t>
            </a:r>
            <a:endParaRPr lang="en-GB" dirty="0"/>
          </a:p>
          <a:p>
            <a:endParaRPr lang="en-GB" sz="4000" dirty="0"/>
          </a:p>
          <a:p>
            <a:r>
              <a:rPr lang="en-GB" sz="4000" dirty="0" smtClean="0"/>
              <a:t>Step III: Data average				</a:t>
            </a:r>
            <a:r>
              <a:rPr lang="en-US" altLang="zh-CN" dirty="0" smtClean="0"/>
              <a:t>【</a:t>
            </a:r>
            <a:r>
              <a:rPr lang="en-US" altLang="zh-CN" dirty="0"/>
              <a:t>D</a:t>
            </a:r>
            <a:r>
              <a:rPr lang="en-US" altLang="zh-CN" dirty="0" smtClean="0"/>
              <a:t>one</a:t>
            </a:r>
            <a:r>
              <a:rPr lang="en-US" altLang="zh-CN" dirty="0"/>
              <a:t>】</a:t>
            </a:r>
            <a:endParaRPr lang="en-GB" altLang="zh-CN" dirty="0"/>
          </a:p>
          <a:p>
            <a:endParaRPr lang="en-GB" sz="4000" dirty="0" smtClean="0"/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Recap: Step II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431011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2" t="5865" r="8363" b="6865"/>
          <a:stretch/>
        </p:blipFill>
        <p:spPr>
          <a:xfrm>
            <a:off x="6031993" y="2651126"/>
            <a:ext cx="6160007" cy="3184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t="5762" r="7546" b="6968"/>
          <a:stretch/>
        </p:blipFill>
        <p:spPr>
          <a:xfrm>
            <a:off x="1" y="2672784"/>
            <a:ext cx="6169958" cy="31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83" y="1146353"/>
            <a:ext cx="12296742" cy="4152077"/>
          </a:xfrm>
        </p:spPr>
        <p:txBody>
          <a:bodyPr/>
          <a:lstStyle/>
          <a:p>
            <a:r>
              <a:rPr lang="en-GB" sz="4000" dirty="0" smtClean="0"/>
              <a:t>Recap: Step I </a:t>
            </a:r>
            <a:r>
              <a:rPr lang="en-GB" altLang="zh-CN" sz="4000" dirty="0" smtClean="0"/>
              <a:t>Import </a:t>
            </a:r>
            <a:r>
              <a:rPr lang="en-GB" altLang="zh-CN" sz="4000" dirty="0"/>
              <a:t>data into </a:t>
            </a:r>
            <a:r>
              <a:rPr lang="en-GB" altLang="zh-CN" sz="4000" dirty="0" smtClean="0"/>
              <a:t>MATLAB </a:t>
            </a:r>
            <a:r>
              <a:rPr lang="en-GB" altLang="zh-CN" sz="3000" dirty="0" err="1" smtClean="0"/>
              <a:t>Imrovement</a:t>
            </a:r>
            <a:endParaRPr lang="en-GB" altLang="zh-CN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120000" y="1775661"/>
            <a:ext cx="10184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-Nx7 matrix</a:t>
            </a:r>
          </a:p>
          <a:p>
            <a:endParaRPr lang="zh-CN" altLang="en-US" sz="32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84928"/>
              </p:ext>
            </p:extLst>
          </p:nvPr>
        </p:nvGraphicFramePr>
        <p:xfrm>
          <a:off x="1284409" y="2527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20135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72031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24640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2099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8483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31300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654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31403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928965"/>
            <a:ext cx="3717175" cy="28178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20000" y="3222392"/>
            <a:ext cx="74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-Store </a:t>
            </a:r>
            <a:r>
              <a:rPr lang="en-US" altLang="zh-CN" sz="3200" dirty="0"/>
              <a:t>in </a:t>
            </a:r>
            <a:r>
              <a:rPr lang="en-US" altLang="zh-CN" sz="3200" dirty="0" err="1"/>
              <a:t>struct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850290" y="4036637"/>
            <a:ext cx="82082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Expectation: </a:t>
            </a:r>
            <a:r>
              <a:rPr lang="en-US" altLang="zh-CN" sz="3000" dirty="0" smtClean="0"/>
              <a:t>Convenience </a:t>
            </a:r>
            <a:r>
              <a:rPr lang="en-US" altLang="zh-CN" sz="3000" dirty="0"/>
              <a:t>of  </a:t>
            </a:r>
            <a:r>
              <a:rPr lang="en-US" altLang="zh-CN" sz="3000" dirty="0" smtClean="0"/>
              <a:t>classification</a:t>
            </a:r>
            <a:endParaRPr lang="en-US" altLang="zh-CN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Avoid more for </a:t>
            </a:r>
            <a:r>
              <a:rPr lang="en-US" altLang="zh-CN" sz="2800" dirty="0" smtClean="0"/>
              <a:t>loop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Calculation efficiency has been improved a lot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37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412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885436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642434" y="1429789"/>
            <a:ext cx="11188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Syntax: </a:t>
            </a:r>
            <a:r>
              <a:rPr lang="en-US" altLang="zh-CN" sz="2800" dirty="0" err="1" smtClean="0"/>
              <a:t>ynew</a:t>
            </a:r>
            <a:r>
              <a:rPr lang="en-US" altLang="zh-CN" sz="2800" dirty="0" smtClean="0"/>
              <a:t>=interp1(</a:t>
            </a:r>
            <a:r>
              <a:rPr lang="en-US" altLang="zh-CN" sz="2800" dirty="0" err="1" smtClean="0"/>
              <a:t>x,y,xnew</a:t>
            </a:r>
            <a:r>
              <a:rPr lang="en-US" altLang="zh-CN" sz="2800" dirty="0" smtClean="0"/>
              <a:t>) —— 1-D interpolation</a:t>
            </a:r>
          </a:p>
          <a:p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0999"/>
            <a:ext cx="4202496" cy="218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83" y="2247958"/>
            <a:ext cx="5562199" cy="16262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58836" y="2210999"/>
            <a:ext cx="897775" cy="218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9011" y="4804756"/>
            <a:ext cx="121864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As in </a:t>
            </a:r>
            <a:r>
              <a:rPr lang="en-US" altLang="zh-CN" sz="3600" b="1" u="sng" dirty="0" smtClean="0">
                <a:solidFill>
                  <a:srgbClr val="FF0000"/>
                </a:solidFill>
              </a:rPr>
              <a:t>monotonic increasing: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Every </a:t>
            </a:r>
            <a:r>
              <a:rPr lang="en-US" altLang="zh-CN" sz="2800" b="1" dirty="0" smtClean="0"/>
              <a:t>element in the array must keep incrementing or decrementing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Neighbour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elements in the array </a:t>
            </a:r>
            <a:r>
              <a:rPr lang="en-US" altLang="zh-CN" sz="2800" b="1" dirty="0" smtClean="0"/>
              <a:t>difference </a:t>
            </a:r>
            <a:r>
              <a:rPr lang="zh-CN" altLang="en-US" sz="2800" b="1" dirty="0"/>
              <a:t>≤</a:t>
            </a:r>
            <a:r>
              <a:rPr lang="en-US" altLang="zh-CN" sz="2800" b="1" dirty="0" smtClean="0"/>
              <a:t> 0 </a:t>
            </a:r>
            <a:endParaRPr lang="en-US" altLang="zh-CN" sz="2800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44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Solution: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18266" y="2607679"/>
            <a:ext cx="775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Function: unique – find repetition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09" y="3372277"/>
            <a:ext cx="5213466" cy="27153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35535" y="3404310"/>
            <a:ext cx="1180407" cy="2683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793076" y="3956858"/>
            <a:ext cx="55695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Self-written function</a:t>
            </a:r>
            <a:r>
              <a:rPr lang="en-GB" altLang="zh-CN" sz="3200" dirty="0" smtClean="0"/>
              <a:t>: </a:t>
            </a:r>
            <a:r>
              <a:rPr lang="en-US" altLang="zh-CN" sz="3200" dirty="0" err="1" smtClean="0"/>
              <a:t>avgdata</a:t>
            </a:r>
            <a:r>
              <a:rPr lang="en-US" altLang="zh-CN" sz="3200" dirty="0" smtClean="0"/>
              <a:t>=</a:t>
            </a:r>
            <a:r>
              <a:rPr lang="en-US" altLang="zh-CN" sz="3200" dirty="0" err="1" smtClean="0"/>
              <a:t>intpdd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FSZ,curve,structure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33010" y="2477006"/>
            <a:ext cx="77765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Input</a:t>
            </a:r>
            <a:r>
              <a:rPr lang="en-US" altLang="zh-CN" sz="3200" dirty="0"/>
              <a:t>: (in mm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FSZ-field size </a:t>
            </a:r>
            <a:r>
              <a:rPr lang="en-US" altLang="zh-CN" sz="3200" dirty="0" err="1" smtClean="0"/>
              <a:t>eg</a:t>
            </a:r>
            <a:r>
              <a:rPr lang="en-US" altLang="zh-CN" sz="3200" dirty="0" smtClean="0"/>
              <a:t>.[100,100]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Curve-curve type </a:t>
            </a:r>
            <a:r>
              <a:rPr lang="en-US" altLang="zh-CN" sz="3200" dirty="0" err="1" smtClean="0"/>
              <a:t>eg</a:t>
            </a:r>
            <a:r>
              <a:rPr lang="en-US" altLang="zh-CN" sz="3200" dirty="0" smtClean="0"/>
              <a:t>. ‘PDD’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Structure-structure variable </a:t>
            </a:r>
            <a:r>
              <a:rPr lang="en-US" altLang="zh-CN" sz="3200" dirty="0" err="1" smtClean="0"/>
              <a:t>eg</a:t>
            </a:r>
            <a:r>
              <a:rPr lang="en-US" altLang="zh-CN" sz="3200" dirty="0" smtClean="0"/>
              <a:t>. </a:t>
            </a:r>
            <a:r>
              <a:rPr lang="en-US" altLang="zh-CN" sz="3200" dirty="0" err="1" smtClean="0"/>
              <a:t>hahaha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Output: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Avgdata</a:t>
            </a:r>
            <a:r>
              <a:rPr lang="en-US" altLang="zh-CN" sz="3200" dirty="0" smtClean="0"/>
              <a:t>-Averaged data w.r.t axis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7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r>
              <a:rPr lang="en-GB" altLang="zh-CN" sz="3200" dirty="0" smtClean="0"/>
              <a:t>Self-written function</a:t>
            </a:r>
            <a:r>
              <a:rPr lang="en-GB" altLang="zh-CN" sz="3200" dirty="0" smtClean="0"/>
              <a:t>: </a:t>
            </a:r>
            <a:r>
              <a:rPr lang="en-US" altLang="zh-CN" sz="3200" dirty="0" err="1" smtClean="0"/>
              <a:t>avg</a:t>
            </a:r>
            <a:r>
              <a:rPr lang="en-US" altLang="zh-CN" sz="3200" dirty="0" smtClean="0"/>
              <a:t>=</a:t>
            </a:r>
            <a:r>
              <a:rPr lang="en-US" altLang="zh-CN" sz="3200" dirty="0" err="1" smtClean="0"/>
              <a:t>intpro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FSZ,curve,depth,structure</a:t>
            </a:r>
            <a:r>
              <a:rPr lang="en-US" altLang="zh-CN" sz="3200" dirty="0"/>
              <a:t>)</a:t>
            </a:r>
          </a:p>
          <a:p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33010" y="2477006"/>
            <a:ext cx="77765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Input: (in mm)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FSZ-field size </a:t>
            </a:r>
            <a:r>
              <a:rPr lang="en-US" altLang="zh-CN" sz="3200" dirty="0" err="1" smtClean="0"/>
              <a:t>eg</a:t>
            </a:r>
            <a:r>
              <a:rPr lang="en-US" altLang="zh-CN" sz="3200" dirty="0" smtClean="0"/>
              <a:t>.[100,100]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Curve-curve type </a:t>
            </a:r>
            <a:r>
              <a:rPr lang="en-US" altLang="zh-CN" sz="3200" dirty="0" err="1" smtClean="0"/>
              <a:t>eg</a:t>
            </a:r>
            <a:r>
              <a:rPr lang="en-US" altLang="zh-CN" sz="3200" dirty="0" smtClean="0"/>
              <a:t>. ‘IN’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Depth-scan depth </a:t>
            </a:r>
            <a:r>
              <a:rPr lang="en-US" altLang="zh-CN" sz="3200" dirty="0" err="1" smtClean="0"/>
              <a:t>eg</a:t>
            </a:r>
            <a:r>
              <a:rPr lang="en-US" altLang="zh-CN" sz="3200" dirty="0" smtClean="0"/>
              <a:t>. 50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Structure-structure variable </a:t>
            </a:r>
            <a:r>
              <a:rPr lang="en-US" altLang="zh-CN" sz="3200" dirty="0" err="1" smtClean="0"/>
              <a:t>eg</a:t>
            </a:r>
            <a:r>
              <a:rPr lang="en-US" altLang="zh-CN" sz="3200" dirty="0" smtClean="0"/>
              <a:t>. </a:t>
            </a:r>
            <a:r>
              <a:rPr lang="en-US" altLang="zh-CN" sz="3200" dirty="0" err="1" smtClean="0"/>
              <a:t>hahaha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Output: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Avg</a:t>
            </a:r>
            <a:r>
              <a:rPr lang="en-US" altLang="zh-CN" sz="3200" dirty="0" smtClean="0"/>
              <a:t>-Averaged data w.r.t axis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8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84941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5" t="5006" r="7682" b="5721"/>
          <a:stretch/>
        </p:blipFill>
        <p:spPr>
          <a:xfrm>
            <a:off x="1075112" y="1670858"/>
            <a:ext cx="10041775" cy="51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763</TotalTime>
  <Words>224</Words>
  <Application>Microsoft Office PowerPoint</Application>
  <PresentationFormat>宽屏</PresentationFormat>
  <Paragraphs>104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华文楷体</vt:lpstr>
      <vt:lpstr>Arial</vt:lpstr>
      <vt:lpstr>Corbel</vt:lpstr>
      <vt:lpstr>Wingdings</vt:lpstr>
      <vt:lpstr>Depth</vt:lpstr>
      <vt:lpstr>Platinum Data Project Wang Biyuan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Future Work Plan</vt:lpstr>
      <vt:lpstr>      THE END  Thank you for your patience!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Biyuan</dc:creator>
  <cp:lastModifiedBy>BiYuan Wang</cp:lastModifiedBy>
  <cp:revision>65</cp:revision>
  <dcterms:created xsi:type="dcterms:W3CDTF">2016-02-28T12:48:22Z</dcterms:created>
  <dcterms:modified xsi:type="dcterms:W3CDTF">2016-08-09T02:47:06Z</dcterms:modified>
</cp:coreProperties>
</file>