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7" r:id="rId3"/>
    <p:sldId id="268" r:id="rId4"/>
    <p:sldId id="270" r:id="rId5"/>
    <p:sldId id="269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7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2021-11-27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77616" y="1584491"/>
            <a:ext cx="8111827" cy="3176377"/>
            <a:chOff x="330744" y="361950"/>
            <a:chExt cx="8111827" cy="3176377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7649851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Raven</a:t>
              </a:r>
              <a:endParaRPr lang="ko-KR" altLang="en-US" sz="199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7649851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spc="-300" dirty="0" smtClean="0">
                  <a:solidFill>
                    <a:schemeClr val="accent1">
                      <a:alpha val="70000"/>
                    </a:schemeClr>
                  </a:solidFill>
                </a:rPr>
                <a:t>Raven</a:t>
              </a:r>
              <a:endParaRPr lang="ko-KR" altLang="en-US" sz="199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631369" y="6055208"/>
            <a:ext cx="2424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2019156037 </a:t>
            </a:r>
            <a:r>
              <a:rPr lang="ko-KR" altLang="en-US" sz="2400" spc="-150" dirty="0" err="1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최혜민</a:t>
            </a:r>
            <a:endParaRPr lang="ko-KR" altLang="en-US" sz="2400" spc="-150" dirty="0">
              <a:solidFill>
                <a:schemeClr val="tx2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31369" y="5326178"/>
            <a:ext cx="2233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3600" spc="-150" dirty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3. </a:t>
            </a:r>
            <a:r>
              <a:rPr lang="ko-KR" altLang="en-US" sz="3600" spc="-150" dirty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전략 추가</a:t>
            </a:r>
            <a:endParaRPr lang="en-US" altLang="ko-KR" sz="3600" spc="-150" dirty="0">
              <a:solidFill>
                <a:schemeClr val="tx2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664960" cy="660429"/>
            <a:chOff x="1188881" y="351819"/>
            <a:chExt cx="2664960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9949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Goal Type, </a:t>
              </a:r>
              <a:r>
                <a:rPr lang="en-US" altLang="ko-KR" sz="1200" dirty="0" err="1" smtClean="0"/>
                <a:t>goal_RunAway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66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err="1" smtClean="0"/>
                <a:t>Raven_Goal_Types</a:t>
              </a:r>
              <a:endParaRPr lang="ko-KR" altLang="en-US" sz="2200" dirty="0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16532"/>
          <a:stretch/>
        </p:blipFill>
        <p:spPr>
          <a:xfrm>
            <a:off x="583200" y="1410045"/>
            <a:ext cx="2787036" cy="529987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6481"/>
          <a:stretch/>
        </p:blipFill>
        <p:spPr>
          <a:xfrm>
            <a:off x="3853841" y="1410045"/>
            <a:ext cx="3411416" cy="40489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72747" y="1506761"/>
            <a:ext cx="4182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전략을 추가하기 위해서</a:t>
            </a:r>
            <a:r>
              <a:rPr lang="en-US" altLang="ko-KR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/>
            </a:r>
            <a:br>
              <a:rPr lang="en-US" altLang="ko-KR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</a:br>
            <a:r>
              <a:rPr lang="en-US" altLang="ko-KR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‘</a:t>
            </a:r>
            <a:r>
              <a:rPr lang="en-US" altLang="ko-KR" spc="-150" dirty="0" err="1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goal_RunAway</a:t>
            </a:r>
            <a:r>
              <a:rPr lang="en-US" altLang="ko-KR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’ Goal Type</a:t>
            </a:r>
            <a:r>
              <a:rPr lang="ko-KR" altLang="en-US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을 추가하였습니다</a:t>
            </a:r>
            <a:r>
              <a:rPr lang="en-US" altLang="ko-KR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</a:t>
            </a:r>
            <a:endParaRPr lang="ko-KR" altLang="en-US" spc="-150" dirty="0">
              <a:solidFill>
                <a:schemeClr val="tx2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79631" y="3094892"/>
            <a:ext cx="2804746" cy="79683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82161" y="5820507"/>
            <a:ext cx="1245577" cy="29893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132315" cy="660429"/>
            <a:chOff x="1188881" y="351819"/>
            <a:chExt cx="2132315" cy="660429"/>
          </a:xfrm>
        </p:grpSpPr>
        <p:sp>
          <p:nvSpPr>
            <p:cNvPr id="26" name="TextBox 25"/>
            <p:cNvSpPr txBox="1"/>
            <p:nvPr/>
          </p:nvSpPr>
          <p:spPr>
            <a:xfrm>
              <a:off x="1188881" y="351819"/>
              <a:ext cx="2090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특징 추출 함수 </a:t>
              </a:r>
              <a:r>
                <a:rPr lang="en-US" altLang="ko-KR" sz="1200" dirty="0" err="1" smtClean="0"/>
                <a:t>Strength_Bot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88881" y="581361"/>
              <a:ext cx="21323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err="1" smtClean="0"/>
                <a:t>Raven_Feature</a:t>
              </a:r>
              <a:endParaRPr lang="ko-KR" altLang="en-US" sz="2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42921" y="5941800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‘</a:t>
            </a:r>
            <a:r>
              <a:rPr lang="ko-KR" altLang="en-US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체력과 전체 탄환의 개수</a:t>
            </a:r>
            <a:r>
              <a:rPr lang="en-US" altLang="ko-KR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’</a:t>
            </a:r>
            <a:r>
              <a:rPr lang="ko-KR" altLang="en-US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평균을 </a:t>
            </a:r>
            <a:r>
              <a:rPr lang="en-US" altLang="ko-KR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Bot</a:t>
            </a:r>
            <a:r>
              <a:rPr lang="ko-KR" altLang="en-US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의 전투력으로 계산하여 특징 추출 함수를 추가하였습니다</a:t>
            </a:r>
            <a:r>
              <a:rPr lang="en-US" altLang="ko-KR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</a:t>
            </a:r>
            <a:endParaRPr lang="ko-KR" altLang="en-US" spc="-150" dirty="0">
              <a:solidFill>
                <a:schemeClr val="tx2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6" y="1233181"/>
            <a:ext cx="12050807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5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2148345" cy="660429"/>
            <a:chOff x="1188881" y="351819"/>
            <a:chExt cx="2148345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21483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Raven Bot</a:t>
              </a:r>
              <a:r>
                <a:rPr lang="ko-KR" altLang="en-US" sz="1200" dirty="0" smtClean="0"/>
                <a:t>에서 사용되는 </a:t>
              </a:r>
              <a:r>
                <a:rPr lang="en-US" altLang="ko-KR" sz="1200" dirty="0" smtClean="0"/>
                <a:t>Goal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21400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err="1" smtClean="0"/>
                <a:t>Goal_RunAway</a:t>
              </a:r>
              <a:endParaRPr lang="ko-KR" altLang="en-US" sz="2200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14" y="1270094"/>
            <a:ext cx="5304752" cy="44309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51" y="1253030"/>
            <a:ext cx="4298836" cy="44309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5814" y="6006564"/>
            <a:ext cx="806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50" dirty="0" err="1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Goal_RunAway</a:t>
            </a:r>
            <a:r>
              <a:rPr lang="en-US" altLang="ko-KR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ko-KR" altLang="en-US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행동을 할 때</a:t>
            </a:r>
            <a:r>
              <a:rPr lang="en-US" altLang="ko-KR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, Bot</a:t>
            </a:r>
            <a:r>
              <a:rPr lang="ko-KR" altLang="en-US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은 적에게 보이지 않는 곳 중에 </a:t>
            </a:r>
            <a:r>
              <a:rPr lang="ko-KR" altLang="en-US" spc="-150" dirty="0" err="1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랜덤한</a:t>
            </a:r>
            <a:r>
              <a:rPr lang="ko-KR" altLang="en-US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위치로 이동하게 됩니다</a:t>
            </a:r>
            <a:r>
              <a:rPr lang="en-US" altLang="ko-KR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</a:t>
            </a:r>
            <a:endParaRPr lang="ko-KR" altLang="en-US" spc="-150" dirty="0">
              <a:solidFill>
                <a:schemeClr val="tx2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2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2736390" cy="660429"/>
            <a:chOff x="1188881" y="351819"/>
            <a:chExt cx="2736390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전략 레벨 목적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27363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err="1" smtClean="0"/>
                <a:t>RunAway_Evaluator</a:t>
              </a:r>
              <a:endParaRPr lang="ko-KR" altLang="en-US" sz="22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978155" y="1194090"/>
            <a:ext cx="43268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만약 나를 타겟으로 하고 있는 상대 </a:t>
            </a:r>
            <a:r>
              <a:rPr lang="en-US" altLang="ko-KR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Bot</a:t>
            </a:r>
            <a:r>
              <a:rPr lang="ko-KR" altLang="en-US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이 있는데</a:t>
            </a:r>
            <a:r>
              <a:rPr lang="en-US" altLang="ko-KR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/>
            </a:r>
            <a:br>
              <a:rPr lang="en-US" altLang="ko-KR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</a:br>
            <a:r>
              <a:rPr lang="ko-KR" altLang="en-US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전투력이 나보다 높다면 </a:t>
            </a:r>
            <a:r>
              <a:rPr lang="en-US" altLang="ko-KR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/>
            </a:r>
            <a:br>
              <a:rPr lang="en-US" altLang="ko-KR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</a:br>
            <a:r>
              <a:rPr lang="en-US" altLang="ko-KR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‘(1.0 – </a:t>
            </a:r>
            <a:r>
              <a:rPr lang="ko-KR" altLang="en-US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나의 전투력</a:t>
            </a:r>
            <a:r>
              <a:rPr lang="en-US" altLang="ko-KR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) = </a:t>
            </a:r>
            <a:r>
              <a:rPr lang="ko-KR" altLang="en-US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도망쳐야 하는 점수</a:t>
            </a:r>
            <a:r>
              <a:rPr lang="en-US" altLang="ko-KR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’</a:t>
            </a:r>
            <a:r>
              <a:rPr lang="ko-KR" altLang="en-US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로</a:t>
            </a:r>
            <a:r>
              <a:rPr lang="en-US" altLang="ko-KR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,</a:t>
            </a:r>
            <a:br>
              <a:rPr lang="en-US" altLang="ko-KR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</a:br>
            <a:r>
              <a:rPr lang="ko-KR" altLang="en-US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나의 전투력이 낮을수록 도망치게 만들었습니다</a:t>
            </a:r>
            <a:r>
              <a:rPr lang="en-US" altLang="ko-KR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</a:t>
            </a:r>
            <a:endParaRPr lang="ko-KR" altLang="en-US" spc="-150" dirty="0">
              <a:solidFill>
                <a:schemeClr val="tx2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1194090"/>
            <a:ext cx="6440547" cy="547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1628972" cy="660429"/>
            <a:chOff x="1188881" y="351819"/>
            <a:chExt cx="1628972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목적 중재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16289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err="1" smtClean="0"/>
                <a:t>Goal_Think</a:t>
              </a:r>
              <a:endParaRPr lang="ko-KR" altLang="en-US" sz="2200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1272784"/>
            <a:ext cx="5352239" cy="44489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501" y="1272784"/>
            <a:ext cx="6072315" cy="24530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5814" y="6006564"/>
            <a:ext cx="1036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50" dirty="0" err="1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Goal_Think</a:t>
            </a:r>
            <a:r>
              <a:rPr lang="ko-KR" altLang="en-US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에서 현재 </a:t>
            </a:r>
            <a:r>
              <a:rPr lang="en-US" altLang="ko-KR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goal</a:t>
            </a:r>
            <a:r>
              <a:rPr lang="ko-KR" altLang="en-US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이 </a:t>
            </a:r>
            <a:r>
              <a:rPr lang="en-US" altLang="ko-KR" spc="-150" dirty="0" err="1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goal_RunAway</a:t>
            </a:r>
            <a:r>
              <a:rPr lang="ko-KR" altLang="en-US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가 아니라면</a:t>
            </a:r>
            <a:r>
              <a:rPr lang="en-US" altLang="ko-KR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, </a:t>
            </a:r>
            <a:r>
              <a:rPr lang="ko-KR" altLang="en-US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기존의 </a:t>
            </a:r>
            <a:r>
              <a:rPr lang="en-US" altLang="ko-KR" spc="-150" dirty="0" err="1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subgoals</a:t>
            </a:r>
            <a:r>
              <a:rPr lang="ko-KR" altLang="en-US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를 모두 지우고 </a:t>
            </a:r>
            <a:r>
              <a:rPr lang="en-US" altLang="ko-KR" spc="-150" dirty="0" err="1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Goal_RunAway</a:t>
            </a:r>
            <a:r>
              <a:rPr lang="ko-KR" altLang="en-US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를 추가하였습니다</a:t>
            </a:r>
            <a:r>
              <a:rPr lang="en-US" altLang="ko-KR" spc="-150" dirty="0" smtClean="0">
                <a:solidFill>
                  <a:schemeClr val="tx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</a:t>
            </a:r>
            <a:endParaRPr lang="ko-KR" altLang="en-US" spc="-150" dirty="0">
              <a:solidFill>
                <a:schemeClr val="tx2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2030" y="5143499"/>
            <a:ext cx="3701561" cy="32220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0138" y="3292974"/>
            <a:ext cx="3701561" cy="32220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30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186597"/>
            <a:ext cx="954107" cy="660429"/>
            <a:chOff x="1188881" y="351819"/>
            <a:chExt cx="954107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9541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결과물</a:t>
              </a:r>
              <a:endParaRPr lang="ko-KR" altLang="en-US" sz="2200" dirty="0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14" y="1389933"/>
            <a:ext cx="4851888" cy="49647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89933"/>
            <a:ext cx="4851156" cy="496397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329961" y="4176347"/>
            <a:ext cx="571501" cy="29014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11061" y="3392488"/>
            <a:ext cx="571501" cy="24752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11061" y="3763108"/>
            <a:ext cx="674077" cy="23257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769469" y="4768362"/>
            <a:ext cx="674077" cy="23257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255978" y="3535266"/>
            <a:ext cx="641838" cy="30697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801708" y="5152292"/>
            <a:ext cx="641838" cy="23153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37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7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175972"/>
            <a:ext cx="1031051" cy="660429"/>
            <a:chOff x="1188881" y="351819"/>
            <a:chExt cx="1031051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10310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/>
                <a:t>DEMO</a:t>
              </a:r>
              <a:endParaRPr lang="ko-KR" altLang="en-US" sz="2200" dirty="0"/>
            </a:p>
          </p:txBody>
        </p:sp>
      </p:grpSp>
      <p:pic>
        <p:nvPicPr>
          <p:cNvPr id="2" name="Raven_DEM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06794" y="964548"/>
            <a:ext cx="5878385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9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1118</TotalTime>
  <Words>113</Words>
  <Application>Microsoft Office PowerPoint</Application>
  <PresentationFormat>와이드스크린</PresentationFormat>
  <Paragraphs>29</Paragraphs>
  <Slides>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AppleSDGothicNeoB00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Windows 사용자</cp:lastModifiedBy>
  <cp:revision>178</cp:revision>
  <dcterms:created xsi:type="dcterms:W3CDTF">2015-01-21T11:35:38Z</dcterms:created>
  <dcterms:modified xsi:type="dcterms:W3CDTF">2021-11-27T11:43:08Z</dcterms:modified>
</cp:coreProperties>
</file>