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4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8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4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9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5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8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2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46842-E328-49B3-B77B-6216A292F6DD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B293-146E-4E38-83C5-7EEAD2EDC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1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상태 도표 다이어그램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73369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2019156037 </a:t>
            </a:r>
            <a:r>
              <a:rPr lang="ko-KR" altLang="en-US" dirty="0" err="1" smtClean="0"/>
              <a:t>최혜민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4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547" y="464588"/>
            <a:ext cx="1254369" cy="49517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[Baker]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696916" y="2899996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Baking_Oven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8645" y="2183144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Selling_Bakery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1875" y="3971921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Rest_Home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65105" y="5760699"/>
            <a:ext cx="2256693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Buy_ShoppingMall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4" idx="0"/>
            <a:endCxn id="5" idx="1"/>
          </p:cNvCxnSpPr>
          <p:nvPr/>
        </p:nvCxnSpPr>
        <p:spPr>
          <a:xfrm rot="5400000" flipH="1" flipV="1">
            <a:off x="4849550" y="410902"/>
            <a:ext cx="259652" cy="4718537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endCxn id="4" idx="0"/>
          </p:cNvCxnSpPr>
          <p:nvPr/>
        </p:nvCxnSpPr>
        <p:spPr>
          <a:xfrm rot="10800000" flipV="1">
            <a:off x="2620109" y="2415638"/>
            <a:ext cx="4718537" cy="484357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4" idx="3"/>
            <a:endCxn id="6" idx="1"/>
          </p:cNvCxnSpPr>
          <p:nvPr/>
        </p:nvCxnSpPr>
        <p:spPr>
          <a:xfrm>
            <a:off x="3543300" y="3357196"/>
            <a:ext cx="3658575" cy="107192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rot="10800000">
            <a:off x="3543303" y="3585800"/>
            <a:ext cx="3658573" cy="100425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4" idx="2"/>
            <a:endCxn id="7" idx="1"/>
          </p:cNvCxnSpPr>
          <p:nvPr/>
        </p:nvCxnSpPr>
        <p:spPr>
          <a:xfrm rot="16200000" flipH="1">
            <a:off x="3640855" y="2793648"/>
            <a:ext cx="2403503" cy="4444997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4" idx="2"/>
          </p:cNvCxnSpPr>
          <p:nvPr/>
        </p:nvCxnSpPr>
        <p:spPr>
          <a:xfrm rot="10800000">
            <a:off x="2620109" y="3814397"/>
            <a:ext cx="4444997" cy="2280871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4336" y="2028649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PocketFull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96017" y="267565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NoCookies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16666" y="3779912"/>
            <a:ext cx="70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Tired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96900" y="3903263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NoTired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79880" y="5319789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NoIngredient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55813" y="584856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ShoppingDone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338645" y="394367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HiWithPasserBy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구부러진 연결선 43"/>
          <p:cNvCxnSpPr>
            <a:stCxn id="37" idx="1"/>
            <a:endCxn id="4" idx="0"/>
          </p:cNvCxnSpPr>
          <p:nvPr/>
        </p:nvCxnSpPr>
        <p:spPr>
          <a:xfrm rot="10800000" flipV="1">
            <a:off x="2620109" y="851566"/>
            <a:ext cx="4718537" cy="2048429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4" idx="0"/>
          </p:cNvCxnSpPr>
          <p:nvPr/>
        </p:nvCxnSpPr>
        <p:spPr>
          <a:xfrm rot="5400000" flipH="1" flipV="1">
            <a:off x="3843250" y="-603698"/>
            <a:ext cx="2280552" cy="4726837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93123" y="63570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94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547" y="464588"/>
            <a:ext cx="1861038" cy="49517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[</a:t>
            </a:r>
            <a:r>
              <a:rPr lang="en-US" altLang="ko-KR" sz="2800" dirty="0" err="1" smtClean="0"/>
              <a:t>PasserBy</a:t>
            </a:r>
            <a:r>
              <a:rPr lang="en-US" altLang="ko-KR" sz="2800" dirty="0" smtClean="0"/>
              <a:t>]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396386" y="4024053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Takea_Look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93636" y="4081034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Takea_Walk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72808" y="2208180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HiTo_Owner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 22"/>
          <p:cNvCxnSpPr>
            <a:stCxn id="20" idx="1"/>
            <a:endCxn id="5" idx="0"/>
          </p:cNvCxnSpPr>
          <p:nvPr/>
        </p:nvCxnSpPr>
        <p:spPr>
          <a:xfrm rot="10800000" flipV="1">
            <a:off x="2319578" y="2665379"/>
            <a:ext cx="2853230" cy="1358673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endCxn id="20" idx="1"/>
          </p:cNvCxnSpPr>
          <p:nvPr/>
        </p:nvCxnSpPr>
        <p:spPr>
          <a:xfrm flipV="1">
            <a:off x="2430426" y="2665380"/>
            <a:ext cx="2742382" cy="135867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19" idx="1"/>
          </p:cNvCxnSpPr>
          <p:nvPr/>
        </p:nvCxnSpPr>
        <p:spPr>
          <a:xfrm rot="10800000">
            <a:off x="3242770" y="4505446"/>
            <a:ext cx="5150866" cy="3278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/>
          <p:nvPr/>
        </p:nvCxnSpPr>
        <p:spPr>
          <a:xfrm>
            <a:off x="3242770" y="4276843"/>
            <a:ext cx="5150866" cy="12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91978" y="250619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63480" y="38635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in 2 chance</a:t>
            </a:r>
            <a:endParaRPr lang="ko-KR" altLang="en-US" dirty="0"/>
          </a:p>
        </p:txBody>
      </p:sp>
      <p:cxnSp>
        <p:nvCxnSpPr>
          <p:cNvPr id="58" name="구부러진 연결선 57"/>
          <p:cNvCxnSpPr>
            <a:stCxn id="20" idx="3"/>
            <a:endCxn id="19" idx="0"/>
          </p:cNvCxnSpPr>
          <p:nvPr/>
        </p:nvCxnSpPr>
        <p:spPr>
          <a:xfrm>
            <a:off x="7019192" y="2665380"/>
            <a:ext cx="2297636" cy="1415654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19" idx="0"/>
          </p:cNvCxnSpPr>
          <p:nvPr/>
        </p:nvCxnSpPr>
        <p:spPr>
          <a:xfrm rot="16200000" flipV="1">
            <a:off x="7380592" y="2144798"/>
            <a:ext cx="1574837" cy="22976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14784" y="249982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86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547" y="464588"/>
            <a:ext cx="1861038" cy="49517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[Cat]</a:t>
            </a:r>
            <a:endParaRPr lang="ko-KR" altLang="en-US" sz="2800" dirty="0"/>
          </a:p>
        </p:txBody>
      </p:sp>
      <p:sp>
        <p:nvSpPr>
          <p:cNvPr id="16" name="직사각형 15"/>
          <p:cNvSpPr/>
          <p:nvPr/>
        </p:nvSpPr>
        <p:spPr>
          <a:xfrm>
            <a:off x="1396386" y="3109653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Playwith_mouse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93636" y="3166634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RestAnd_Sleep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72808" y="1293780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Meow_Meow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구부러진 연결선 21"/>
          <p:cNvCxnSpPr>
            <a:stCxn id="18" idx="1"/>
            <a:endCxn id="16" idx="0"/>
          </p:cNvCxnSpPr>
          <p:nvPr/>
        </p:nvCxnSpPr>
        <p:spPr>
          <a:xfrm rot="10800000" flipV="1">
            <a:off x="2319578" y="1750979"/>
            <a:ext cx="2853230" cy="1358673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18" idx="1"/>
          </p:cNvCxnSpPr>
          <p:nvPr/>
        </p:nvCxnSpPr>
        <p:spPr>
          <a:xfrm flipV="1">
            <a:off x="2430426" y="1750980"/>
            <a:ext cx="2742382" cy="135867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91978" y="159179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cxnSp>
        <p:nvCxnSpPr>
          <p:cNvPr id="30" name="구부러진 연결선 29"/>
          <p:cNvCxnSpPr>
            <a:stCxn id="18" idx="3"/>
            <a:endCxn id="17" idx="0"/>
          </p:cNvCxnSpPr>
          <p:nvPr/>
        </p:nvCxnSpPr>
        <p:spPr>
          <a:xfrm>
            <a:off x="7019192" y="1750980"/>
            <a:ext cx="2297636" cy="1415654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0"/>
          </p:cNvCxnSpPr>
          <p:nvPr/>
        </p:nvCxnSpPr>
        <p:spPr>
          <a:xfrm rot="16200000" flipV="1">
            <a:off x="7380592" y="1230398"/>
            <a:ext cx="1574837" cy="22976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14784" y="158542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545627" y="4558315"/>
            <a:ext cx="184638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Eat_Feed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구부러진 연결선 33"/>
          <p:cNvCxnSpPr>
            <a:stCxn id="16" idx="2"/>
            <a:endCxn id="33" idx="1"/>
          </p:cNvCxnSpPr>
          <p:nvPr/>
        </p:nvCxnSpPr>
        <p:spPr>
          <a:xfrm rot="16200000" flipH="1">
            <a:off x="3936871" y="2406759"/>
            <a:ext cx="991462" cy="4226049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0800000">
            <a:off x="3239517" y="3762675"/>
            <a:ext cx="5150866" cy="3278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>
            <a:off x="3239517" y="3534072"/>
            <a:ext cx="5150866" cy="12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endCxn id="16" idx="2"/>
          </p:cNvCxnSpPr>
          <p:nvPr/>
        </p:nvCxnSpPr>
        <p:spPr>
          <a:xfrm rot="10800000">
            <a:off x="2319579" y="4024053"/>
            <a:ext cx="4226049" cy="1148524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4190" y="5089655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Hungry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3696" y="3896368"/>
            <a:ext cx="70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Tired</a:t>
            </a:r>
            <a:endParaRPr lang="ko-KR" altLang="en-US" dirty="0"/>
          </a:p>
        </p:txBody>
      </p:sp>
      <p:cxnSp>
        <p:nvCxnSpPr>
          <p:cNvPr id="45" name="구부러진 연결선 44"/>
          <p:cNvCxnSpPr>
            <a:stCxn id="33" idx="0"/>
            <a:endCxn id="18" idx="2"/>
          </p:cNvCxnSpPr>
          <p:nvPr/>
        </p:nvCxnSpPr>
        <p:spPr>
          <a:xfrm rot="16200000" flipV="1">
            <a:off x="5607343" y="2696838"/>
            <a:ext cx="2350135" cy="137281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18" idx="2"/>
          </p:cNvCxnSpPr>
          <p:nvPr/>
        </p:nvCxnSpPr>
        <p:spPr>
          <a:xfrm rot="16200000" flipH="1">
            <a:off x="5695854" y="2608326"/>
            <a:ext cx="2350137" cy="1549844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07974" y="273186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547" y="464588"/>
            <a:ext cx="4001116" cy="57814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[Baker and </a:t>
            </a:r>
            <a:r>
              <a:rPr lang="en-US" altLang="ko-KR" sz="2800" dirty="0" err="1" smtClean="0"/>
              <a:t>PasserBy</a:t>
            </a:r>
            <a:r>
              <a:rPr lang="en-US" altLang="ko-KR" sz="2800" dirty="0" smtClean="0"/>
              <a:t>]</a:t>
            </a:r>
            <a:endParaRPr lang="ko-KR" altLang="en-US" sz="2800" dirty="0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6704853" y="1799172"/>
            <a:ext cx="1629321" cy="57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 smtClean="0"/>
              <a:t>&lt;Baker&gt;</a:t>
            </a:r>
            <a:endParaRPr lang="ko-KR" altLang="en-US" sz="2800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503196" y="1799173"/>
            <a:ext cx="2171403" cy="57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PasserBy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828215" y="2590918"/>
            <a:ext cx="1846384" cy="603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Takea_Look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6322" y="4277179"/>
            <a:ext cx="1846384" cy="603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8215" y="4880873"/>
            <a:ext cx="1846384" cy="603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PreviousState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 24"/>
          <p:cNvCxnSpPr>
            <a:stCxn id="17" idx="2"/>
            <a:endCxn id="22" idx="0"/>
          </p:cNvCxnSpPr>
          <p:nvPr/>
        </p:nvCxnSpPr>
        <p:spPr>
          <a:xfrm rot="5400000">
            <a:off x="908277" y="4037742"/>
            <a:ext cx="1686261" cy="12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7" idx="3"/>
            <a:endCxn id="21" idx="1"/>
          </p:cNvCxnSpPr>
          <p:nvPr/>
        </p:nvCxnSpPr>
        <p:spPr>
          <a:xfrm>
            <a:off x="2674599" y="2892765"/>
            <a:ext cx="3921723" cy="168626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596322" y="3283125"/>
            <a:ext cx="1846384" cy="603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Baking_Oven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구부러진 연결선 32"/>
          <p:cNvCxnSpPr>
            <a:stCxn id="17" idx="3"/>
            <a:endCxn id="32" idx="1"/>
          </p:cNvCxnSpPr>
          <p:nvPr/>
        </p:nvCxnSpPr>
        <p:spPr>
          <a:xfrm>
            <a:off x="2674599" y="2892765"/>
            <a:ext cx="3921723" cy="69220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49938" y="356174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mesg_HEY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32" idx="1"/>
            <a:endCxn id="22" idx="3"/>
          </p:cNvCxnSpPr>
          <p:nvPr/>
        </p:nvCxnSpPr>
        <p:spPr>
          <a:xfrm flipH="1">
            <a:off x="2674599" y="3584972"/>
            <a:ext cx="3921723" cy="159774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1" idx="1"/>
            <a:endCxn id="22" idx="3"/>
          </p:cNvCxnSpPr>
          <p:nvPr/>
        </p:nvCxnSpPr>
        <p:spPr>
          <a:xfrm flipH="1">
            <a:off x="2674599" y="4579026"/>
            <a:ext cx="3921723" cy="60369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31412" y="4209694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mesg_WELCOME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29201" y="490847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mesg_NO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9325961" y="4277179"/>
            <a:ext cx="1846384" cy="603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PreviousState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구부러진 연결선 52"/>
          <p:cNvCxnSpPr>
            <a:stCxn id="21" idx="3"/>
            <a:endCxn id="52" idx="1"/>
          </p:cNvCxnSpPr>
          <p:nvPr/>
        </p:nvCxnSpPr>
        <p:spPr>
          <a:xfrm>
            <a:off x="8442706" y="4579026"/>
            <a:ext cx="883255" cy="12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325961" y="3283125"/>
            <a:ext cx="1846384" cy="603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HiWithPaserBY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구부러진 연결선 56"/>
          <p:cNvCxnSpPr/>
          <p:nvPr/>
        </p:nvCxnSpPr>
        <p:spPr>
          <a:xfrm>
            <a:off x="8436155" y="3561743"/>
            <a:ext cx="883255" cy="12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547" y="464588"/>
            <a:ext cx="4001116" cy="57814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[Baker and Cat]</a:t>
            </a:r>
            <a:endParaRPr lang="ko-KR" altLang="en-US" sz="2800" dirty="0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7735000" y="1764448"/>
            <a:ext cx="1629321" cy="57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 smtClean="0"/>
              <a:t>&lt;Cat&gt;</a:t>
            </a:r>
            <a:endParaRPr lang="ko-KR" altLang="en-US" sz="2800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533343" y="1764449"/>
            <a:ext cx="2171403" cy="57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 smtClean="0"/>
              <a:t>&lt;</a:t>
            </a:r>
            <a:r>
              <a:rPr lang="en-US" altLang="ko-KR" sz="2800" dirty="0" smtClean="0"/>
              <a:t>Baker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1684742" y="2579343"/>
            <a:ext cx="1846384" cy="603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Rest_Home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8392" y="4417885"/>
            <a:ext cx="1846384" cy="603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PreviousState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 24"/>
          <p:cNvCxnSpPr>
            <a:stCxn id="17" idx="2"/>
            <a:endCxn id="22" idx="0"/>
          </p:cNvCxnSpPr>
          <p:nvPr/>
        </p:nvCxnSpPr>
        <p:spPr>
          <a:xfrm rot="5400000">
            <a:off x="1987335" y="3797286"/>
            <a:ext cx="1234848" cy="635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7" idx="3"/>
          </p:cNvCxnSpPr>
          <p:nvPr/>
        </p:nvCxnSpPr>
        <p:spPr>
          <a:xfrm>
            <a:off x="3531126" y="2881190"/>
            <a:ext cx="4095343" cy="66905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39305" y="3427949"/>
            <a:ext cx="174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mesg_HOME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626469" y="3248401"/>
            <a:ext cx="1846384" cy="603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Meow_Meow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26469" y="5086943"/>
            <a:ext cx="1846384" cy="603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PreviousState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구부러진 연결선 29"/>
          <p:cNvCxnSpPr>
            <a:endCxn id="28" idx="0"/>
          </p:cNvCxnSpPr>
          <p:nvPr/>
        </p:nvCxnSpPr>
        <p:spPr>
          <a:xfrm rot="5400000">
            <a:off x="7935412" y="4466344"/>
            <a:ext cx="1234848" cy="635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2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상태 도표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</cp:revision>
  <dcterms:created xsi:type="dcterms:W3CDTF">2021-09-30T07:01:15Z</dcterms:created>
  <dcterms:modified xsi:type="dcterms:W3CDTF">2021-09-30T07:31:38Z</dcterms:modified>
</cp:coreProperties>
</file>