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48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2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4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2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4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1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1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0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883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61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vit.ac.in/academics/librar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nnected sticks shaping polygons background">
            <a:extLst>
              <a:ext uri="{FF2B5EF4-FFF2-40B4-BE49-F238E27FC236}">
                <a16:creationId xmlns:a16="http://schemas.microsoft.com/office/drawing/2014/main" id="{9D769D6C-A4FE-441D-87CB-99347995A1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16" b="57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D12016-6EE5-4F4A-BC99-A56493E60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87507"/>
            <a:ext cx="12191999" cy="5070562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37000"/>
                </a:srgbClr>
              </a:gs>
              <a:gs pos="80000">
                <a:srgbClr val="000000">
                  <a:alpha val="22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15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F9AD4-0395-4BC2-9A9D-8A91E7E2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1000" y="914275"/>
            <a:ext cx="8069998" cy="261091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Learnings during the online student induction programme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155B8-F459-407E-AC26-E837F1666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054" y="4901055"/>
            <a:ext cx="5899356" cy="1271142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Abhinav Dinesh Srivatsa, 21BDS0340</a:t>
            </a:r>
          </a:p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005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379DB-BE1A-4F7F-A677-3FC73DCF1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43025"/>
            <a:ext cx="9905999" cy="455611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Fine arts club</a:t>
            </a:r>
          </a:p>
          <a:p>
            <a:r>
              <a:rPr lang="en-IN" dirty="0"/>
              <a:t>Learned water colouring, human expressions in art 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Zumba Session</a:t>
            </a:r>
          </a:p>
          <a:p>
            <a:r>
              <a:rPr lang="en-IN" dirty="0"/>
              <a:t>Started with stretching exercises</a:t>
            </a:r>
          </a:p>
          <a:p>
            <a:r>
              <a:rPr lang="en-IN" dirty="0"/>
              <a:t>Watched 6 to 7 demonstrations</a:t>
            </a:r>
          </a:p>
          <a:p>
            <a:r>
              <a:rPr lang="en-IN" dirty="0"/>
              <a:t>Social media handles and how to join</a:t>
            </a:r>
          </a:p>
        </p:txBody>
      </p:sp>
    </p:spTree>
    <p:extLst>
      <p:ext uri="{BB962C8B-B14F-4D97-AF65-F5344CB8AC3E}">
        <p14:creationId xmlns:p14="http://schemas.microsoft.com/office/powerpoint/2010/main" val="70092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DBAA7-1893-4782-A502-8BBCA4AD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cap="all" spc="300" dirty="0"/>
              <a:t>Details on the activities involved during the induction programme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10C4A-1468-448F-8E92-F0CD3CA91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 to the whole induction programme, learned about the various courses and their respective deans</a:t>
            </a:r>
          </a:p>
          <a:p>
            <a:r>
              <a:rPr lang="en-IN" dirty="0"/>
              <a:t>Activities in VIT – tech festival, clubs</a:t>
            </a:r>
          </a:p>
          <a:p>
            <a:r>
              <a:rPr lang="en-IN" dirty="0"/>
              <a:t>Achievements of VIT – IOE, best private university</a:t>
            </a:r>
          </a:p>
          <a:p>
            <a:r>
              <a:rPr lang="en-IN" dirty="0"/>
              <a:t>Entrepreneurship and contributing back to place of origin</a:t>
            </a:r>
          </a:p>
          <a:p>
            <a:r>
              <a:rPr lang="en-IN" dirty="0"/>
              <a:t>Activity-based learning</a:t>
            </a:r>
          </a:p>
          <a:p>
            <a:r>
              <a:rPr lang="en-IN" dirty="0"/>
              <a:t>On campus life, tour of campus</a:t>
            </a:r>
          </a:p>
        </p:txBody>
      </p:sp>
    </p:spTree>
    <p:extLst>
      <p:ext uri="{BB962C8B-B14F-4D97-AF65-F5344CB8AC3E}">
        <p14:creationId xmlns:p14="http://schemas.microsoft.com/office/powerpoint/2010/main" val="306918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83D51-841E-454A-AF76-EE1B4909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sz="2000" cap="all" spc="300" dirty="0"/>
            </a:br>
            <a:r>
              <a:rPr lang="en-IN" sz="2000" cap="all" spc="300" dirty="0"/>
              <a:t>yoga programme</a:t>
            </a:r>
            <a:br>
              <a:rPr lang="en-IN" sz="2000" cap="all" spc="300" dirty="0"/>
            </a:br>
            <a:endParaRPr lang="en-IN" sz="2000" cap="all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42A75-B318-4068-B74C-D5F68CDCC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Stretching exercises and Surya Namaskar on the first day</a:t>
            </a:r>
          </a:p>
          <a:p>
            <a:r>
              <a:rPr lang="en-IN" dirty="0"/>
              <a:t>Sitting and standing postures, like Vajrasan and Vrikshasan, on the second day</a:t>
            </a:r>
          </a:p>
        </p:txBody>
      </p:sp>
    </p:spTree>
    <p:extLst>
      <p:ext uri="{BB962C8B-B14F-4D97-AF65-F5344CB8AC3E}">
        <p14:creationId xmlns:p14="http://schemas.microsoft.com/office/powerpoint/2010/main" val="141741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FC73F-0CF2-4658-9903-E130FAC60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cap="all" spc="300" dirty="0"/>
              <a:t>Universal Human Value (UHV)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C7FF8-E59C-4AA0-8421-9F2121361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Trolley dilemma – kill 1 person or 5 people (and 1 variation)</a:t>
            </a:r>
          </a:p>
          <a:p>
            <a:r>
              <a:rPr lang="en-IN" dirty="0"/>
              <a:t>Thinking is not purely logical, and factors in emotional effects too</a:t>
            </a:r>
          </a:p>
          <a:p>
            <a:r>
              <a:rPr lang="en-IN" dirty="0"/>
              <a:t>Emotional damage can hurt as much as physical damage</a:t>
            </a:r>
          </a:p>
          <a:p>
            <a:r>
              <a:rPr lang="en-IN" dirty="0"/>
              <a:t>Dehumanisation</a:t>
            </a:r>
          </a:p>
          <a:p>
            <a:r>
              <a:rPr lang="en-IN" dirty="0"/>
              <a:t>Respect should be given to all life</a:t>
            </a:r>
          </a:p>
        </p:txBody>
      </p:sp>
    </p:spTree>
    <p:extLst>
      <p:ext uri="{BB962C8B-B14F-4D97-AF65-F5344CB8AC3E}">
        <p14:creationId xmlns:p14="http://schemas.microsoft.com/office/powerpoint/2010/main" val="242654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10AD-167C-4A33-B689-EBD6C125F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cap="all" spc="300" dirty="0"/>
              <a:t>stress and time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95583-AAC2-4146-8B2C-94F718A78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Drowning man story and how stress blinds us to opportunities</a:t>
            </a:r>
          </a:p>
          <a:p>
            <a:r>
              <a:rPr lang="en-IN" dirty="0"/>
              <a:t>Commitments should be maintained</a:t>
            </a:r>
          </a:p>
          <a:p>
            <a:r>
              <a:rPr lang="en-IN" dirty="0"/>
              <a:t>We reap what we sow, results will not come from nothing</a:t>
            </a:r>
          </a:p>
          <a:p>
            <a:r>
              <a:rPr lang="en-IN" dirty="0"/>
              <a:t>Do not commit until knowing the entirety of the activity</a:t>
            </a:r>
          </a:p>
          <a:p>
            <a:endParaRPr lang="en-IN" dirty="0"/>
          </a:p>
          <a:p>
            <a:r>
              <a:rPr lang="en-IN" dirty="0"/>
              <a:t>2 important questions for time management</a:t>
            </a:r>
          </a:p>
          <a:p>
            <a:r>
              <a:rPr lang="en-IN" dirty="0"/>
              <a:t>Review tasks which have been completed</a:t>
            </a:r>
          </a:p>
        </p:txBody>
      </p:sp>
    </p:spTree>
    <p:extLst>
      <p:ext uri="{BB962C8B-B14F-4D97-AF65-F5344CB8AC3E}">
        <p14:creationId xmlns:p14="http://schemas.microsoft.com/office/powerpoint/2010/main" val="52773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FF32-403B-4FCD-9652-D0B52A41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cap="all" spc="300" dirty="0"/>
              <a:t>library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3886E-B0C4-4829-ADA7-60BDF91EE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Offline not available due to covid, but we learned the rules anyways</a:t>
            </a:r>
          </a:p>
          <a:p>
            <a:r>
              <a:rPr lang="en-IN" dirty="0"/>
              <a:t>Online library at </a:t>
            </a:r>
            <a:r>
              <a:rPr lang="en-IN" dirty="0">
                <a:hlinkClick r:id="rId2"/>
              </a:rPr>
              <a:t>https://vit.ac.in/academics/library</a:t>
            </a:r>
            <a:endParaRPr lang="en-IN" dirty="0"/>
          </a:p>
          <a:p>
            <a:r>
              <a:rPr lang="en-IN" dirty="0"/>
              <a:t>Also available in the app store</a:t>
            </a:r>
          </a:p>
        </p:txBody>
      </p:sp>
    </p:spTree>
    <p:extLst>
      <p:ext uri="{BB962C8B-B14F-4D97-AF65-F5344CB8AC3E}">
        <p14:creationId xmlns:p14="http://schemas.microsoft.com/office/powerpoint/2010/main" val="718811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ED5E-F06F-45D4-891A-498A8316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cap="all" spc="300" dirty="0"/>
              <a:t>entrepreneurial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58F10-6811-4471-97B4-DB0454A3D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Three types of people in the world, we should be the first type</a:t>
            </a:r>
          </a:p>
          <a:p>
            <a:r>
              <a:rPr lang="en-IN" dirty="0"/>
              <a:t>Important to create something new</a:t>
            </a:r>
          </a:p>
          <a:p>
            <a:r>
              <a:rPr lang="en-IN" dirty="0"/>
              <a:t>FAANG – simple ideas constructed well</a:t>
            </a:r>
          </a:p>
          <a:p>
            <a:r>
              <a:rPr lang="en-IN" dirty="0"/>
              <a:t>Keep up with the current trends</a:t>
            </a:r>
          </a:p>
          <a:p>
            <a:r>
              <a:rPr lang="en-IN" dirty="0"/>
              <a:t>Not all projects will succeed</a:t>
            </a:r>
          </a:p>
        </p:txBody>
      </p:sp>
    </p:spTree>
    <p:extLst>
      <p:ext uri="{BB962C8B-B14F-4D97-AF65-F5344CB8AC3E}">
        <p14:creationId xmlns:p14="http://schemas.microsoft.com/office/powerpoint/2010/main" val="514518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7CF4-B76F-4D9E-8E5D-6F1B4E93B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cap="all" spc="300" dirty="0"/>
              <a:t>what makes me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AB011-0069-4988-93B3-C4307533E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Our thoughts are important to our individuality, comparing ourselves to other people is the worst way of judging ourselves</a:t>
            </a:r>
          </a:p>
          <a:p>
            <a:r>
              <a:rPr lang="en-IN" dirty="0"/>
              <a:t>Words can be constructive or destructive, even silence has meaning</a:t>
            </a:r>
          </a:p>
          <a:p>
            <a:r>
              <a:rPr lang="en-IN" dirty="0"/>
              <a:t>Habits should not be taken multiple at a time, but rather is a process we must do continuously</a:t>
            </a:r>
          </a:p>
        </p:txBody>
      </p:sp>
    </p:spTree>
    <p:extLst>
      <p:ext uri="{BB962C8B-B14F-4D97-AF65-F5344CB8AC3E}">
        <p14:creationId xmlns:p14="http://schemas.microsoft.com/office/powerpoint/2010/main" val="720677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5DB8B-A982-4FAB-810C-35495EC0A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cap="all" spc="300" dirty="0"/>
              <a:t>Clubs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94BA7-0FA0-48C8-B889-9333BF603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Creativity Club</a:t>
            </a:r>
          </a:p>
          <a:p>
            <a:r>
              <a:rPr lang="en-IN" dirty="0"/>
              <a:t>Nothing ‘new’ necessarily needs to be crated, but a take on something already there can be creative too</a:t>
            </a:r>
          </a:p>
          <a:p>
            <a:r>
              <a:rPr lang="en-IN" dirty="0"/>
              <a:t>Idea = p (k + i)</a:t>
            </a:r>
          </a:p>
          <a:p>
            <a:r>
              <a:rPr lang="en-IN" dirty="0"/>
              <a:t>Creativity occurs randomly and should be given attention to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1795782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396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Walbaum Display</vt:lpstr>
      <vt:lpstr>RegattaVTI</vt:lpstr>
      <vt:lpstr>Learnings during the online student induction programme</vt:lpstr>
      <vt:lpstr>Details on the activities involved during the induction programme</vt:lpstr>
      <vt:lpstr> yoga programme </vt:lpstr>
      <vt:lpstr>Universal Human Value (UHV)</vt:lpstr>
      <vt:lpstr>stress and time management</vt:lpstr>
      <vt:lpstr>library access</vt:lpstr>
      <vt:lpstr>entrepreneurial support</vt:lpstr>
      <vt:lpstr>what makes me special</vt:lpstr>
      <vt:lpstr>Clubs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 Dinesh Srivatsa</dc:creator>
  <cp:lastModifiedBy>Abhinav Dinesh Srivatsa</cp:lastModifiedBy>
  <cp:revision>11</cp:revision>
  <dcterms:created xsi:type="dcterms:W3CDTF">2022-01-29T06:46:29Z</dcterms:created>
  <dcterms:modified xsi:type="dcterms:W3CDTF">2022-01-29T07:52:10Z</dcterms:modified>
</cp:coreProperties>
</file>